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61" r:id="rId2"/>
  </p:sldMasterIdLst>
  <p:notesMasterIdLst>
    <p:notesMasterId r:id="rId6"/>
  </p:notesMasterIdLst>
  <p:handoutMasterIdLst>
    <p:handoutMasterId r:id="rId7"/>
  </p:handoutMasterIdLst>
  <p:sldIdLst>
    <p:sldId id="273" r:id="rId3"/>
    <p:sldId id="277" r:id="rId4"/>
    <p:sldId id="276" r:id="rId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0E1773-2C58-4A1C-9F4D-09A126D9EB70}">
          <p14:sldIdLst>
            <p14:sldId id="273"/>
            <p14:sldId id="277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536">
          <p15:clr>
            <a:srgbClr val="A4A3A4"/>
          </p15:clr>
        </p15:guide>
        <p15:guide id="2" pos="3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FFCC00"/>
    <a:srgbClr val="DDDDDD"/>
    <a:srgbClr val="C0C0C0"/>
    <a:srgbClr val="1D2F6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1178" autoAdjust="0"/>
    <p:restoredTop sz="94717" autoAdjust="0"/>
  </p:normalViewPr>
  <p:slideViewPr>
    <p:cSldViewPr snapToGrid="0">
      <p:cViewPr varScale="1">
        <p:scale>
          <a:sx n="57" d="100"/>
          <a:sy n="57" d="100"/>
        </p:scale>
        <p:origin x="1574" y="48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87C48A99-3596-4E58-ABE8-9D998A938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0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55D68406-F15C-4303-97CE-0E3EE5988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38345-9CBA-4181-BEB7-82A779821C66}" type="slidenum">
              <a:rPr lang="en-US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template photo_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23" y="10411"/>
            <a:ext cx="4761999" cy="6858000"/>
          </a:xfrm>
          <a:prstGeom prst="rect">
            <a:avLst/>
          </a:prstGeom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7476" y="354380"/>
            <a:ext cx="4134369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dirty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30651" y="1795830"/>
            <a:ext cx="4108027" cy="1067092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0" smtClean="0"/>
              <a:t>Select to edit master subtitle</a:t>
            </a:r>
          </a:p>
        </p:txBody>
      </p:sp>
      <p:sp>
        <p:nvSpPr>
          <p:cNvPr id="63515" name="Text Box 1051"/>
          <p:cNvSpPr txBox="1">
            <a:spLocks noChangeArrowheads="1"/>
          </p:cNvSpPr>
          <p:nvPr userDrawn="1"/>
        </p:nvSpPr>
        <p:spPr bwMode="auto">
          <a:xfrm>
            <a:off x="270886" y="3393862"/>
            <a:ext cx="405973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Presented to: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By: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Date: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977852" y="177768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grpSp>
        <p:nvGrpSpPr>
          <p:cNvPr id="9" name="Group 25"/>
          <p:cNvGrpSpPr>
            <a:grpSpLocks/>
          </p:cNvGrpSpPr>
          <p:nvPr userDrawn="1"/>
        </p:nvGrpSpPr>
        <p:grpSpPr bwMode="auto">
          <a:xfrm>
            <a:off x="6997474" y="6097937"/>
            <a:ext cx="2047875" cy="660400"/>
            <a:chOff x="3596" y="3859"/>
            <a:chExt cx="1290" cy="416"/>
          </a:xfrm>
        </p:grpSpPr>
        <p:pic>
          <p:nvPicPr>
            <p:cNvPr id="10" name="Picture 26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8889" y="6248400"/>
            <a:ext cx="1077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5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0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31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7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6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8889" y="6248400"/>
            <a:ext cx="1077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492289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  <p:sldLayoutId id="2147483658" r:id="rId5"/>
    <p:sldLayoutId id="214748366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7110" y="6248400"/>
            <a:ext cx="10490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492289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298816526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Training the NAS in a </a:t>
            </a:r>
            <a:r>
              <a:rPr lang="en-US" dirty="0" err="1" smtClean="0"/>
              <a:t>CoVID</a:t>
            </a:r>
            <a:r>
              <a:rPr lang="en-US" dirty="0" smtClean="0"/>
              <a:t> World</a:t>
            </a:r>
            <a:endParaRPr lang="en-US" dirty="0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1856613" y="3391417"/>
            <a:ext cx="3465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ITEA Symposium 2020</a:t>
            </a:r>
            <a:endParaRPr lang="en-US" sz="1600" dirty="0"/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1843970" y="3771279"/>
            <a:ext cx="34655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400" dirty="0" smtClean="0"/>
              <a:t>Tim Sienrukos, FAA, ANG-E65</a:t>
            </a:r>
            <a:endParaRPr lang="en-US" sz="1400" dirty="0"/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1850253" y="4141015"/>
            <a:ext cx="3465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&lt; &gt;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Efficiency-Critical, will not degrade ATC Ops</a:t>
            </a:r>
          </a:p>
          <a:p>
            <a:r>
              <a:rPr lang="en-US" dirty="0" smtClean="0"/>
              <a:t>System gathers </a:t>
            </a:r>
            <a:r>
              <a:rPr lang="en-US" dirty="0" smtClean="0"/>
              <a:t>constraints from others and presents a single constraint picture of some airspace or route</a:t>
            </a:r>
          </a:p>
          <a:p>
            <a:r>
              <a:rPr lang="en-US" dirty="0" smtClean="0"/>
              <a:t>Introduces new technology to the first and second-level staff</a:t>
            </a:r>
          </a:p>
          <a:p>
            <a:r>
              <a:rPr lang="en-US" dirty="0" smtClean="0"/>
              <a:t>Program underwent remote 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OT environment is not suitable fo</a:t>
            </a:r>
            <a:r>
              <a:rPr lang="en-US" sz="2400" dirty="0" smtClean="0"/>
              <a:t>r training</a:t>
            </a:r>
          </a:p>
          <a:p>
            <a:pPr lvl="1"/>
            <a:r>
              <a:rPr lang="en-US" sz="2000" dirty="0" smtClean="0"/>
              <a:t>Remote connectivity is not available without special dispensation</a:t>
            </a:r>
          </a:p>
          <a:p>
            <a:pPr lvl="1"/>
            <a:r>
              <a:rPr lang="en-US" sz="2000" dirty="0" smtClean="0"/>
              <a:t>When remote connectivity is available, too few available connections to support full class load</a:t>
            </a:r>
          </a:p>
          <a:p>
            <a:pPr lvl="1"/>
            <a:r>
              <a:rPr lang="en-US" sz="2000" dirty="0" smtClean="0"/>
              <a:t>Program is deployed to a shared platform which undergoes its own maintenance and update schedule</a:t>
            </a:r>
          </a:p>
          <a:p>
            <a:r>
              <a:rPr lang="en-US" sz="2400" dirty="0" smtClean="0"/>
              <a:t>Instructor and trainee interaction was limited</a:t>
            </a:r>
          </a:p>
          <a:p>
            <a:pPr lvl="1"/>
            <a:r>
              <a:rPr lang="en-US" sz="2000" dirty="0" smtClean="0"/>
              <a:t>Difficult to complete labs from home with limited resources</a:t>
            </a:r>
          </a:p>
          <a:p>
            <a:pPr lvl="1"/>
            <a:r>
              <a:rPr lang="en-US" sz="2000" dirty="0" smtClean="0"/>
              <a:t>When issues arise the instructor can’t take over and guide the trainee back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8011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2390</TotalTime>
  <Words>134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Helvetica Neue Medium</vt:lpstr>
      <vt:lpstr>Times New Roman</vt:lpstr>
      <vt:lpstr>1_Custom Design</vt:lpstr>
      <vt:lpstr>2_Custom Design</vt:lpstr>
      <vt:lpstr>Training the NAS in a CoVID World</vt:lpstr>
      <vt:lpstr>Example Program</vt:lpstr>
      <vt:lpstr>Findings</vt:lpstr>
    </vt:vector>
  </TitlesOfParts>
  <Company>FAA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Sienrukos, Timothy (FAA)</cp:lastModifiedBy>
  <cp:revision>148</cp:revision>
  <dcterms:created xsi:type="dcterms:W3CDTF">2005-01-28T20:32:53Z</dcterms:created>
  <dcterms:modified xsi:type="dcterms:W3CDTF">2020-07-30T14:00:29Z</dcterms:modified>
</cp:coreProperties>
</file>