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am a PhD student at University of Memphis. My supervisor is Dr. Lan Wang. My research area is Vehicular Ad-hoc Networking over Named Data Networking. As a part of my research I worked a bit on the development of a vehicular network emulator to bridge the gap in network architecture and application testing.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08855551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708855551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802.11p is the current US and European standard for development of WAVE (Wireless Access in Vehicular Environments)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802.11p library Mininet-wifi uses is several years out of date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Difficult to impossible to use on mainline Ubuntu releases without significant manual configuration.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Development work will be put in to update these packages to work with modern libraries and to provide automation tools necessary.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45aa6f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45aa6f0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We have developed Ad-Hoc Link Adaptation Layer.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Augment reliability of packet forwarding in mobile ad-hoc network.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It has three functions: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Adds location information to outgoing packets.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Keep track of neighbors.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Buffer outgoing packets.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40f8ffc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40f8ffc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4131d28db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4131d28db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4131d28db_5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4131d28db_5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4131d28db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4131d28db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Testing and evaluation are important for future Internet architecture research, but real testing is costly and non-repeatable.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For example, we have a global testbed for the NDN project. But it is not possible for everyone to use the testbed to run their code. And it is not scalable as well. 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Researchers can use simulation tools to run experiments. But it requires changes to real code.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 the other hand , emulation is scalable and uses real code.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roman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It is more resource efficient than simulator: lightweight containers and link virtualization.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roman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One server can emulate a network of hundreds of nodes (or more).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3ced791a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3ced791a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3ced791aa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3ced791aa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708855551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708855551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VANET is vehicular ad hoc network. It means that they don’t rely on infrastructure for communication. Rather each vehicle acts as a forwarder.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Todays vehicles are equipped with various  vehicular applications.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roman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Many of the app require network connectivity.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roman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They can be made more robust if vehicle-to-vehicle communication is used.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However, VANETs are challenging due to their high speed and short/unstable connectivity. 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due to these unique features of VANET NDN’s data-centric model is better than TCP/IP’s host-centric model.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4131d28db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4131d28db_5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order to make progress in this project, first research and engineering question we have to answer is how to make minindn a vanet emulator.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Luckily there is already a wireless extension of mininet called mininet-wifi. So our minindn wifi extension, which will be referred to as minindn-wifi, will be leveraging that.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However we need to add more mobility models and support for SUMO.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Develop Ad-hoc Link Adaptation Layer (A-LAL) for NDN which will faciliate the development of vanet or any other mobile ad applications/ protocols.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Add support for 802.11p, the de facto MAC layer protocol for VANETs [13]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4131d28db_5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4131d28db_5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the  basic mac and mobility models in minindnwifi , that it inherited from mininetwifi.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70885555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70885555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When developing a vanet app the developer might want to test their code for a specific scenario.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developed a new group mobility model that will let the user test their code for a specific scenario.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7088555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7088555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new group  mobility model we just talked about is to test the application in specific scenarios. But if we want to test our vanet application in a real environment, we need to simulate real vehicular mobility patterns.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 that can be done using a tool called sumo.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SUMO [12] is an open-source vehicle traffic simulator.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Widely used in Vehicular Communication Systems research.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Mininet-Wifi already has some integration with SUMO.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Mini-NDN Wifi can leverage that.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F1E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is the workflow of our preliminary design.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?page-id=LKTuQhFpeSuG8jh_Uz16&amp;scale=auto#G1HjUhmPBTlgI0BSS48Gche245xoL7c7Y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med-data/mini-n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inindn.memphis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?page-id=2E7I90HwUdx75GCAABfz&amp;scale=auto#G1349SPc5OW-MFF4KtEv5twayAvfknw4w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agrams.net/?page-id=2E7I90HwUdx75GCAABfz&amp;scale=auto#G1t5t27BBOhhATkE6OksJ00_p6x10zK5FJ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 	 	 		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	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		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			</a:t>
            </a:r>
            <a:endParaRPr sz="110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/>
              <a:t>Developing a Vehicular Network Emulator to Bridge the Gap in Network Architecture and Application Testing</a:t>
            </a:r>
            <a:endParaRPr sz="20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Muktadir Chowdhury (presenter), Jeremy Clark, Alex Lane, Lan Wang 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University of Memphis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802.11p Support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802.11p:  current US and European standard for development of WAVE (Wireless Access in Vehicular Environments)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802.11p library Mininet-wifi uses is several years out of date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Difficult to impossible to use on mainline Ubuntu releases without significant manual configuration.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Development work will be put in to update these packages to work with modern libraries and to provide automation tools necessary.</a:t>
            </a:r>
            <a:endParaRPr sz="2000"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Ad-Hoc Link Adaptation Layer</a:t>
            </a: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9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We have developed Ad-Hoc Link Adaptation Layer.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/>
              <a:t>Augment reliability of packet forwarding in mobile ad-hoc network.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/>
              <a:t>It has three functions:</a:t>
            </a:r>
            <a:endParaRPr sz="20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/>
              <a:t>Adds location information to outgoing packets.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/>
              <a:t>Keeps track of neighbors.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/>
              <a:t>Buffers outgoing packets.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52" name="Google Shape;152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224" y="1152475"/>
            <a:ext cx="3857526" cy="245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301150" y="1152475"/>
            <a:ext cx="866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have added basic wireless MAC and mobility support to Mini-NDN.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have developed Ad-hoc Link Adaptation Layer (A-LAL) for NDN.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have started working on SUMO and 802.11p support.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Next steps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Finalize SUMO and 802.11p integration.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Improve API and documentation for public release.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Websites for more information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http://minindn.memphis.edu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https://github.com/named-data/mini-ndn</a:t>
            </a:r>
            <a:endParaRPr sz="1800"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[1] L. Zhang, A. Afanasyev, J. Burke, V. Jacobson, k. claffy, P. Crowley, C. Papadopoulos, L. Wang, and B. Zhang. Named Data Networking. ACM SIGCOMM Computer Commu- nication Review (CCR), 44(3):66–73, Jul 2014.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[2] Michael Meisel, Vasileios Pappas, and Lixia Zhang. Ad hoc networking via named data. In Proceedings of the fifth ACM international workshop on Mobility in the evolving internet architecture. 3–8, 2010.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[3] Zhenkai Zhu, Alexander Afanasyev, and Lixia Zhang. A New Perspective on Mobility Support. Technical Report NDN-0013. 2013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[4] Mini-NDN GitHub.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https://github.com/named-data/mini-ndn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[5] Mini-NDN Website.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http://minindn.memphis.edu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[6] Bob Lantz, Brandon Heller, and Nick McKeown. A network in a laptop: Rapid prototyping for software-defined networks. In 9th ACM SIGCOMM Workshop on Hot Topics in Networks, Hotnets-IX, 2010.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[7] V. Lehman, AKM Hoque, Y. Yu, B. Zhang, L. Zhang, L. Wang, "A Secure Link State Routing Protocol for NDN," IEEE Access, vol. 6, issue 1, pp. 10470-10482, Jan. 2018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[8] V. Lehman, A. Gawande, R. Aldecoa, D. Krioukov, B. Zhang, L. Zhang, L. Wang, "An Experimental Investigation of Hyperbolic Routing with a Smart Forwarding Plane in NDN," in Proceedings of the IEEE IWQoS Symposium, June 2016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[9] S. Dulal, L. Wang, "Experimental Comparison between Geohyperbolic and Hyperbolic Routing in NDN," in IEEE INFOCOM 2019, poster, March 2019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(cont’d)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[10] M. Zhang, V. Lehman, L. Wang, "Scalable Name-based Data Synchronization for Named Data Networking," in Proceedings of the IEEE INFOCOM 2017, May 2017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[11] Mininet-Wifi Github, </a:t>
            </a:r>
            <a:r>
              <a:rPr lang="en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 intrig-unicamp/mininet-wifi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[12] Daniel Krajzewicz, Georg Hertkorn, Christian R ̈ossel, and Peter Wagner. Sumo (simulation of urban mobility)-an open-source traffic simulation. In Proceedings of the 4th middle East Symposium on Simulation and Modelling (MESM20002), pages 183–187, 2002.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[13] Daniel Jiang and Luca Delgrossi. IEEE 802.11p: Towards an international standard for wireless access in vehicular environments. In VTC Spring 2008-IEEE Vehicular Technology Conference, pages 2036–2040. IEEE, 2008.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[14] M. Chowdhury, J. Khan, L. Wang, “Leveraging Content Connectivity and Location Awareness for Adaptive Forwarding in NDN-based Mobile Ad Hoc Networks”, to appear in ACM Conference on Information-Centric Networking, Sept. 2020.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910000"/>
            <a:ext cx="8520600" cy="3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and evaluation are important for future Internet architecture research, but real testing is costly and non-repeatable.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11" y="1667975"/>
            <a:ext cx="5446190" cy="17915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753300" y="2208550"/>
            <a:ext cx="19533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Testbed for Named Data Networking (NDN) [1] 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03425" y="3383325"/>
            <a:ext cx="73326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Simulation is scalable, but often requires changes to real code.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Emulation is scalable, and uses real code</a:t>
            </a:r>
            <a:r>
              <a:rPr lang="en" sz="1800">
                <a:solidFill>
                  <a:schemeClr val="dk2"/>
                </a:solidFill>
              </a:rPr>
              <a:t>. </a:t>
            </a:r>
            <a:endParaRPr sz="1800"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Resource efficient: lightweight containers and link virtualization</a:t>
            </a:r>
            <a:endParaRPr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One server can emulate a network of hundreds of nodes (or more).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944692"/>
            <a:ext cx="4787700" cy="12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Named Data Networking (NDN) is a promising future Internet architecture [1].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Started in 2010 as one of four projects funded by the NSF FIA program.</a:t>
            </a:r>
            <a:endParaRPr b="1"/>
          </a:p>
        </p:txBody>
      </p:sp>
      <p:sp>
        <p:nvSpPr>
          <p:cNvPr id="74" name="Google Shape;74;p15"/>
          <p:cNvSpPr txBox="1"/>
          <p:nvPr/>
        </p:nvSpPr>
        <p:spPr>
          <a:xfrm>
            <a:off x="312300" y="3894025"/>
            <a:ext cx="87507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Goal: improve the NDN emulator (Mini-NDN [4,5]) to support wireless, mobile, and ad-hoc networking, especially in a vehicular environment.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400" y="1195813"/>
            <a:ext cx="3739799" cy="244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99600" y="2062900"/>
            <a:ext cx="47283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NDN has unique advantages over TCP/IP Internet for wireless mobile communication [2,3].  </a:t>
            </a:r>
            <a:endParaRPr sz="180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name-based forwarding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pervasive in-network caching</a:t>
            </a:r>
            <a:endParaRPr sz="1600">
              <a:solidFill>
                <a:schemeClr val="dk2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strong security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Mini-NDN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5288400" cy="12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Mini-NDN [4,5] is a Mininet [6] based network emulator developed by our group, publicly released in 2015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No need to modify real world applications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Can use any NDN forwarder and library version</a:t>
            </a:r>
            <a:endParaRPr sz="15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450" y="2072050"/>
            <a:ext cx="2865376" cy="15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625" y="1617800"/>
            <a:ext cx="2168526" cy="20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5491625" y="945663"/>
            <a:ext cx="35241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Topology can be configured using a simple topology file or GUI.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23350" y="3513575"/>
            <a:ext cx="8385000" cy="11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Experimental framework is provided to write new experiments.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Mini-NDN cluster edition has been developed to scale experiments across a cluster.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Use cases: (a) has been used to test NDN routing protocols [7,8,9], forwarding strategies [8], synchronization protocols [10];  (b) automated unit and integration testing.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86900" y="474300"/>
            <a:ext cx="834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Vehicular Ad-hoc Networks (VANETs)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127475" y="3867900"/>
            <a:ext cx="89430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VANETs are challenging due to their high speed and short/unstable connectivity.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NDN’s data-centric model is better than TCP/IP’s host-centric model for VANETs.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3" y="1083313"/>
            <a:ext cx="5101225" cy="267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4">
            <a:alphaModFix/>
          </a:blip>
          <a:srcRect l="10788" t="11973" r="11541" b="29819"/>
          <a:stretch/>
        </p:blipFill>
        <p:spPr>
          <a:xfrm>
            <a:off x="5412913" y="2266950"/>
            <a:ext cx="3180325" cy="17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3075" y="1017725"/>
            <a:ext cx="2209400" cy="13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Mini-NDN a VANET emulator? 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3139750"/>
            <a:ext cx="8520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Leverage Mininet-Wifi [11] to support basic mobility models and wifi links.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more mobility models and support of SUMO [12]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Ad-hoc Link Adaptation Layer (A-LAL) for NDN [14]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support for 802.11p, the MAC layer protocol for VANETs [13]</a:t>
            </a:r>
            <a:endParaRPr/>
          </a:p>
        </p:txBody>
      </p:sp>
      <p:pic>
        <p:nvPicPr>
          <p:cNvPr id="105" name="Google Shape;105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350" y="1170125"/>
            <a:ext cx="3211150" cy="185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Basic MAC and Mobility Models in Mini-NDN Wifi</a:t>
            </a:r>
            <a:endParaRPr sz="26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230550" y="1017725"/>
            <a:ext cx="5754900" cy="3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Wireless MAC support: 802.11 a/b/g/n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Random Walk</a:t>
            </a:r>
            <a:r>
              <a:rPr lang="en" sz="1500"/>
              <a:t>: Basic stochastic walk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Random Waypoint</a:t>
            </a:r>
            <a:r>
              <a:rPr lang="en" sz="1500"/>
              <a:t>: Random walk with nodes traveling to waypoints before changing speed and direction.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Random Direction</a:t>
            </a:r>
            <a:r>
              <a:rPr lang="en" sz="1500"/>
              <a:t>:  Nodes travel in a direction until they hit an edge or max flight distance then change speed and direction.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Truncated Leby Walk</a:t>
            </a:r>
            <a:r>
              <a:rPr lang="en" sz="1500"/>
              <a:t>: Designed to more realistically model human movement patterns.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Gauss-Markov</a:t>
            </a:r>
            <a:r>
              <a:rPr lang="en" sz="1500"/>
              <a:t>: Speed and direction are based on previous values.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Reference Point Group</a:t>
            </a:r>
            <a:r>
              <a:rPr lang="en" sz="1500"/>
              <a:t>:  Nodes random walk around a group vector to simulate cohesive movement.</a:t>
            </a: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TVC</a:t>
            </a:r>
            <a:r>
              <a:rPr lang="en" sz="1500"/>
              <a:t>:  Uses community reference points to which nodes return periodically.</a:t>
            </a:r>
            <a:endParaRPr sz="150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425" y="1017725"/>
            <a:ext cx="24669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6674350" y="2275025"/>
            <a:ext cx="147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Walk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562" y="2712475"/>
            <a:ext cx="27087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6674378" y="4060775"/>
            <a:ext cx="1827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Direction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Group Mobility Model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103925" y="1017725"/>
            <a:ext cx="5622900" cy="1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Existing </a:t>
            </a:r>
            <a:r>
              <a:rPr lang="en" sz="1600" b="1">
                <a:solidFill>
                  <a:schemeClr val="dk1"/>
                </a:solidFill>
              </a:rPr>
              <a:t>Reference Point Group Model </a:t>
            </a:r>
            <a:r>
              <a:rPr lang="en" sz="1600">
                <a:solidFill>
                  <a:schemeClr val="dk1"/>
                </a:solidFill>
              </a:rPr>
              <a:t>implementation has two problems.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Initial group position is random.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Group movement follows random direction model.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950" y="1085100"/>
            <a:ext cx="30575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869650" y="2495500"/>
            <a:ext cx="29091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>
                <a:solidFill>
                  <a:schemeClr val="dk1"/>
                </a:solidFill>
              </a:rPr>
              <a:t>Reference Point Group Model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76200" y="2118625"/>
            <a:ext cx="5245500" cy="2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Developed the new </a:t>
            </a:r>
            <a:r>
              <a:rPr lang="en" sz="1600" b="1">
                <a:solidFill>
                  <a:schemeClr val="dk1"/>
                </a:solidFill>
              </a:rPr>
              <a:t>Cohesion Reference Point Group</a:t>
            </a:r>
            <a:r>
              <a:rPr lang="en" sz="1600">
                <a:solidFill>
                  <a:schemeClr val="dk1"/>
                </a:solidFill>
              </a:rPr>
              <a:t> model to more accurately simulate squadron movement patterns.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Initial and final group positions are specified by the user.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Group vector is a series of waypoints specified by the user.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Node movement follows random walk around group central point.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925" y="2977125"/>
            <a:ext cx="3057525" cy="13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402525" y="4301125"/>
            <a:ext cx="3452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">
                <a:solidFill>
                  <a:schemeClr val="dk1"/>
                </a:solidFill>
              </a:rPr>
              <a:t>Cohesion Reference Point Group Model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55475" y="445025"/>
            <a:ext cx="771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with SUMO - Simulation of Urban Mobility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1544200"/>
            <a:ext cx="3891300" cy="30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SUMO [12] is an open-source vehicle traffic simulator.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Widely used in Vehicular Communication Systems research.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Mininet-Wifi already has some integration with SUMO.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Mini-NDN Wifi can leverage that.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8570058" y="-2478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7" name="Google Shape;137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175" y="1637075"/>
            <a:ext cx="4991675" cy="20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2014</Words>
  <Application>Microsoft Macintosh PowerPoint</Application>
  <PresentationFormat>On-screen Show (16:9)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                         Developing a Vehicular Network Emulator to Bridge the Gap in Network Architecture and Application Testing</vt:lpstr>
      <vt:lpstr>Motivation</vt:lpstr>
      <vt:lpstr>Project Goal</vt:lpstr>
      <vt:lpstr>Background: Mini-NDN</vt:lpstr>
      <vt:lpstr>Background: Vehicular Ad-hoc Networks (VANETs)</vt:lpstr>
      <vt:lpstr>How to make Mini-NDN a VANET emulator? </vt:lpstr>
      <vt:lpstr>Basic MAC and Mobility Models in Mini-NDN Wifi</vt:lpstr>
      <vt:lpstr>New Group Mobility Model</vt:lpstr>
      <vt:lpstr>Integration with SUMO - Simulation of Urban Mobility  </vt:lpstr>
      <vt:lpstr>802.11p Support</vt:lpstr>
      <vt:lpstr>Ad-Hoc Link Adaptation Layer</vt:lpstr>
      <vt:lpstr>Conclusion and Future Work</vt:lpstr>
      <vt:lpstr>References</vt:lpstr>
      <vt:lpstr>References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Developing a Vehicular Network Emulator to Bridge the Gap in Network Architecture and Application Testing</dc:title>
  <cp:lastModifiedBy>Lena Moran</cp:lastModifiedBy>
  <cp:revision>1</cp:revision>
  <dcterms:modified xsi:type="dcterms:W3CDTF">2020-09-22T16:04:58Z</dcterms:modified>
</cp:coreProperties>
</file>