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36"/>
  </p:notesMasterIdLst>
  <p:sldIdLst>
    <p:sldId id="280" r:id="rId3"/>
    <p:sldId id="3100" r:id="rId4"/>
    <p:sldId id="3108" r:id="rId5"/>
    <p:sldId id="3107" r:id="rId6"/>
    <p:sldId id="3106" r:id="rId7"/>
    <p:sldId id="2293" r:id="rId8"/>
    <p:sldId id="3032" r:id="rId9"/>
    <p:sldId id="2772" r:id="rId10"/>
    <p:sldId id="2773" r:id="rId11"/>
    <p:sldId id="3082" r:id="rId12"/>
    <p:sldId id="3105" r:id="rId13"/>
    <p:sldId id="2981" r:id="rId14"/>
    <p:sldId id="2982" r:id="rId15"/>
    <p:sldId id="2983" r:id="rId16"/>
    <p:sldId id="2984" r:id="rId17"/>
    <p:sldId id="2985" r:id="rId18"/>
    <p:sldId id="2987" r:id="rId19"/>
    <p:sldId id="2988" r:id="rId20"/>
    <p:sldId id="2989" r:id="rId21"/>
    <p:sldId id="2990" r:id="rId22"/>
    <p:sldId id="2993" r:id="rId23"/>
    <p:sldId id="2845" r:id="rId24"/>
    <p:sldId id="2856" r:id="rId25"/>
    <p:sldId id="2994" r:id="rId26"/>
    <p:sldId id="2850" r:id="rId27"/>
    <p:sldId id="2853" r:id="rId28"/>
    <p:sldId id="2995" r:id="rId29"/>
    <p:sldId id="2912" r:id="rId30"/>
    <p:sldId id="2855" r:id="rId31"/>
    <p:sldId id="2997" r:id="rId32"/>
    <p:sldId id="2998" r:id="rId33"/>
    <p:sldId id="2999" r:id="rId34"/>
    <p:sldId id="300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DED"/>
    <a:srgbClr val="FFFFFF"/>
    <a:srgbClr val="02040C"/>
    <a:srgbClr val="F2F2F2"/>
    <a:srgbClr val="CCD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57" autoAdjust="0"/>
    <p:restoredTop sz="96399"/>
  </p:normalViewPr>
  <p:slideViewPr>
    <p:cSldViewPr snapToGrid="0">
      <p:cViewPr>
        <p:scale>
          <a:sx n="90" d="100"/>
          <a:sy n="90" d="100"/>
        </p:scale>
        <p:origin x="1272" y="44"/>
      </p:cViewPr>
      <p:guideLst/>
    </p:cSldViewPr>
  </p:slideViewPr>
  <p:notesTextViewPr>
    <p:cViewPr>
      <p:scale>
        <a:sx n="3" d="2"/>
        <a:sy n="3" d="2"/>
      </p:scale>
      <p:origin x="0" y="0"/>
    </p:cViewPr>
  </p:notesTextViewPr>
  <p:sorterViewPr>
    <p:cViewPr varScale="1">
      <p:scale>
        <a:sx n="1" d="1"/>
        <a:sy n="1" d="1"/>
      </p:scale>
      <p:origin x="0" y="-38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22AF3-71AE-418D-B802-78E4BD193834}" type="doc">
      <dgm:prSet loTypeId="urn:microsoft.com/office/officeart/2005/8/layout/lProcess2" loCatId="list" qsTypeId="urn:microsoft.com/office/officeart/2005/8/quickstyle/3d1" qsCatId="3D" csTypeId="urn:microsoft.com/office/officeart/2005/8/colors/accent1_2" csCatId="accent1" phldr="1"/>
      <dgm:spPr/>
      <dgm:t>
        <a:bodyPr/>
        <a:lstStyle/>
        <a:p>
          <a:endParaRPr lang="en-US"/>
        </a:p>
      </dgm:t>
    </dgm:pt>
    <dgm:pt modelId="{E2F374C0-2201-4E08-AF40-A0826E27DF52}">
      <dgm:prSet phldrT="[Text]"/>
      <dgm:spPr>
        <a:solidFill>
          <a:schemeClr val="accent5"/>
        </a:solidFill>
      </dgm:spPr>
      <dgm:t>
        <a:bodyPr/>
        <a:lstStyle/>
        <a:p>
          <a:r>
            <a:rPr lang="en-US" dirty="0">
              <a:latin typeface="Arial" panose="020B0604020202020204" pitchFamily="34" charset="0"/>
              <a:cs typeface="Arial" panose="020B0604020202020204" pitchFamily="34" charset="0"/>
            </a:rPr>
            <a:t>Cyber Survivability Attributes (CSA) Tool</a:t>
          </a:r>
        </a:p>
      </dgm:t>
    </dgm:pt>
    <dgm:pt modelId="{13F71DD2-20EC-4BE3-8F3D-11CEB1A3379A}" type="parTrans" cxnId="{802067EE-3D99-4C65-AA55-6275099EC2F5}">
      <dgm:prSet/>
      <dgm:spPr/>
      <dgm:t>
        <a:bodyPr/>
        <a:lstStyle/>
        <a:p>
          <a:endParaRPr lang="en-US">
            <a:latin typeface="Arial" panose="020B0604020202020204" pitchFamily="34" charset="0"/>
            <a:cs typeface="Arial" panose="020B0604020202020204" pitchFamily="34" charset="0"/>
          </a:endParaRPr>
        </a:p>
      </dgm:t>
    </dgm:pt>
    <dgm:pt modelId="{3AB81125-88F4-4AB2-B404-3808720E8405}" type="sibTrans" cxnId="{802067EE-3D99-4C65-AA55-6275099EC2F5}">
      <dgm:prSet/>
      <dgm:spPr/>
      <dgm:t>
        <a:bodyPr/>
        <a:lstStyle/>
        <a:p>
          <a:endParaRPr lang="en-US">
            <a:latin typeface="Arial" panose="020B0604020202020204" pitchFamily="34" charset="0"/>
            <a:cs typeface="Arial" panose="020B0604020202020204" pitchFamily="34" charset="0"/>
          </a:endParaRPr>
        </a:p>
      </dgm:t>
    </dgm:pt>
    <dgm:pt modelId="{9DEF9A14-F989-438E-A2F0-15438F930DEB}">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system categorization</a:t>
          </a:r>
        </a:p>
      </dgm:t>
    </dgm:pt>
    <dgm:pt modelId="{2B4840AC-83F1-4C31-9DDD-1AD06F4984E9}" type="parTrans" cxnId="{3C846DC1-5807-4B09-BC2E-8DDD5166836A}">
      <dgm:prSet/>
      <dgm:spPr/>
      <dgm:t>
        <a:bodyPr/>
        <a:lstStyle/>
        <a:p>
          <a:endParaRPr lang="en-US">
            <a:latin typeface="Arial" panose="020B0604020202020204" pitchFamily="34" charset="0"/>
            <a:cs typeface="Arial" panose="020B0604020202020204" pitchFamily="34" charset="0"/>
          </a:endParaRPr>
        </a:p>
      </dgm:t>
    </dgm:pt>
    <dgm:pt modelId="{3C91DEF9-D928-47CA-B416-2AC52870239D}" type="sibTrans" cxnId="{3C846DC1-5807-4B09-BC2E-8DDD5166836A}">
      <dgm:prSet/>
      <dgm:spPr/>
      <dgm:t>
        <a:bodyPr/>
        <a:lstStyle/>
        <a:p>
          <a:endParaRPr lang="en-US">
            <a:latin typeface="Arial" panose="020B0604020202020204" pitchFamily="34" charset="0"/>
            <a:cs typeface="Arial" panose="020B0604020202020204" pitchFamily="34" charset="0"/>
          </a:endParaRPr>
        </a:p>
      </dgm:t>
    </dgm:pt>
    <dgm:pt modelId="{3ADA873E-E0DD-41D6-A152-783C28ECF202}">
      <dgm:prSet phldrT="[Text]"/>
      <dgm:spPr>
        <a:solidFill>
          <a:schemeClr val="accent1"/>
        </a:solidFill>
      </dgm:spPr>
      <dgm:t>
        <a:bodyPr/>
        <a:lstStyle/>
        <a:p>
          <a:r>
            <a:rPr lang="en-US" dirty="0">
              <a:latin typeface="Arial" panose="020B0604020202020204" pitchFamily="34" charset="0"/>
              <a:cs typeface="Arial" panose="020B0604020202020204" pitchFamily="34" charset="0"/>
            </a:rPr>
            <a:t>Tailor system baseline</a:t>
          </a:r>
        </a:p>
      </dgm:t>
    </dgm:pt>
    <dgm:pt modelId="{1008C302-ADBE-42FB-A6B3-D99706CCA8AB}" type="parTrans" cxnId="{2A2AF49F-9DF0-4A88-A492-6B50347D5A7E}">
      <dgm:prSet/>
      <dgm:spPr/>
      <dgm:t>
        <a:bodyPr/>
        <a:lstStyle/>
        <a:p>
          <a:endParaRPr lang="en-US">
            <a:latin typeface="Arial" panose="020B0604020202020204" pitchFamily="34" charset="0"/>
            <a:cs typeface="Arial" panose="020B0604020202020204" pitchFamily="34" charset="0"/>
          </a:endParaRPr>
        </a:p>
      </dgm:t>
    </dgm:pt>
    <dgm:pt modelId="{2A142972-7780-4EF6-AB6C-45E5405A2C12}" type="sibTrans" cxnId="{2A2AF49F-9DF0-4A88-A492-6B50347D5A7E}">
      <dgm:prSet/>
      <dgm:spPr/>
      <dgm:t>
        <a:bodyPr/>
        <a:lstStyle/>
        <a:p>
          <a:endParaRPr lang="en-US">
            <a:latin typeface="Arial" panose="020B0604020202020204" pitchFamily="34" charset="0"/>
            <a:cs typeface="Arial" panose="020B0604020202020204" pitchFamily="34" charset="0"/>
          </a:endParaRPr>
        </a:p>
      </dgm:t>
    </dgm:pt>
    <dgm:pt modelId="{E3F3329D-BA49-4BAA-A371-18E5339DB444}">
      <dgm:prSet phldrT="[Text]"/>
      <dgm:spPr>
        <a:solidFill>
          <a:schemeClr val="accent5"/>
        </a:solidFill>
      </dgm:spPr>
      <dgm:t>
        <a:bodyPr/>
        <a:lstStyle/>
        <a:p>
          <a:r>
            <a:rPr lang="en-US" dirty="0">
              <a:latin typeface="Arial" panose="020B0604020202020204" pitchFamily="34" charset="0"/>
              <a:cs typeface="Arial" panose="020B0604020202020204" pitchFamily="34" charset="0"/>
            </a:rPr>
            <a:t>CCI Mapping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Manager</a:t>
          </a:r>
        </a:p>
      </dgm:t>
    </dgm:pt>
    <dgm:pt modelId="{C9D9691A-355D-4DD8-B138-C03838209E18}" type="parTrans" cxnId="{AC41DAD1-219D-430F-A5F2-9BD18E181F10}">
      <dgm:prSet/>
      <dgm:spPr/>
      <dgm:t>
        <a:bodyPr/>
        <a:lstStyle/>
        <a:p>
          <a:endParaRPr lang="en-US">
            <a:latin typeface="Arial" panose="020B0604020202020204" pitchFamily="34" charset="0"/>
            <a:cs typeface="Arial" panose="020B0604020202020204" pitchFamily="34" charset="0"/>
          </a:endParaRPr>
        </a:p>
      </dgm:t>
    </dgm:pt>
    <dgm:pt modelId="{AE24E5D5-3DC6-454A-B84A-379492FC2D57}" type="sibTrans" cxnId="{AC41DAD1-219D-430F-A5F2-9BD18E181F10}">
      <dgm:prSet/>
      <dgm:spPr/>
      <dgm:t>
        <a:bodyPr/>
        <a:lstStyle/>
        <a:p>
          <a:endParaRPr lang="en-US">
            <a:latin typeface="Arial" panose="020B0604020202020204" pitchFamily="34" charset="0"/>
            <a:cs typeface="Arial" panose="020B0604020202020204" pitchFamily="34" charset="0"/>
          </a:endParaRPr>
        </a:p>
      </dgm:t>
    </dgm:pt>
    <dgm:pt modelId="{6727E70B-124A-4FD5-8643-9153A3A20B19}">
      <dgm:prSet phldrT="[Text]"/>
      <dgm:spPr>
        <a:solidFill>
          <a:schemeClr val="accent5"/>
        </a:solidFill>
      </dgm:spPr>
      <dgm:t>
        <a:bodyPr/>
        <a:lstStyle/>
        <a:p>
          <a:r>
            <a:rPr lang="en-US" dirty="0">
              <a:latin typeface="Arial" panose="020B0604020202020204" pitchFamily="34" charset="0"/>
              <a:cs typeface="Arial" panose="020B0604020202020204" pitchFamily="34" charset="0"/>
            </a:rPr>
            <a:t>Resiliency Analysis</a:t>
          </a:r>
        </a:p>
      </dgm:t>
    </dgm:pt>
    <dgm:pt modelId="{719386C5-9DA6-4F71-84F3-F5F679464832}" type="parTrans" cxnId="{4869D579-DC4B-4360-865D-CC7756B29AAF}">
      <dgm:prSet/>
      <dgm:spPr/>
      <dgm:t>
        <a:bodyPr/>
        <a:lstStyle/>
        <a:p>
          <a:endParaRPr lang="en-US">
            <a:latin typeface="Arial" panose="020B0604020202020204" pitchFamily="34" charset="0"/>
            <a:cs typeface="Arial" panose="020B0604020202020204" pitchFamily="34" charset="0"/>
          </a:endParaRPr>
        </a:p>
      </dgm:t>
    </dgm:pt>
    <dgm:pt modelId="{E5B67F23-5C0E-4863-9B93-744B37A81F48}" type="sibTrans" cxnId="{4869D579-DC4B-4360-865D-CC7756B29AAF}">
      <dgm:prSet/>
      <dgm:spPr/>
      <dgm:t>
        <a:bodyPr/>
        <a:lstStyle/>
        <a:p>
          <a:endParaRPr lang="en-US">
            <a:latin typeface="Arial" panose="020B0604020202020204" pitchFamily="34" charset="0"/>
            <a:cs typeface="Arial" panose="020B0604020202020204" pitchFamily="34" charset="0"/>
          </a:endParaRPr>
        </a:p>
      </dgm:t>
    </dgm:pt>
    <dgm:pt modelId="{DC11E123-2D29-4D5B-B13B-927E3FC28232}">
      <dgm:prSet phldrT="[Text]"/>
      <dgm:spPr>
        <a:solidFill>
          <a:schemeClr val="accent1"/>
        </a:solidFill>
      </dgm:spPr>
      <dgm:t>
        <a:bodyPr/>
        <a:lstStyle/>
        <a:p>
          <a:r>
            <a:rPr lang="en-US" dirty="0">
              <a:latin typeface="Arial" panose="020B0604020202020204" pitchFamily="34" charset="0"/>
              <a:cs typeface="Arial" panose="020B0604020202020204" pitchFamily="34" charset="0"/>
            </a:rPr>
            <a:t>System administration</a:t>
          </a:r>
        </a:p>
      </dgm:t>
    </dgm:pt>
    <dgm:pt modelId="{58D4E633-B48F-49C0-9876-913B810EC98A}" type="parTrans" cxnId="{DF76D1B4-FC87-47C6-9413-86827C4168C9}">
      <dgm:prSet/>
      <dgm:spPr/>
      <dgm:t>
        <a:bodyPr/>
        <a:lstStyle/>
        <a:p>
          <a:endParaRPr lang="en-US">
            <a:latin typeface="Arial" panose="020B0604020202020204" pitchFamily="34" charset="0"/>
            <a:cs typeface="Arial" panose="020B0604020202020204" pitchFamily="34" charset="0"/>
          </a:endParaRPr>
        </a:p>
      </dgm:t>
    </dgm:pt>
    <dgm:pt modelId="{74154FED-0C39-4ECD-A5B4-775927F4151C}" type="sibTrans" cxnId="{DF76D1B4-FC87-47C6-9413-86827C4168C9}">
      <dgm:prSet/>
      <dgm:spPr/>
      <dgm:t>
        <a:bodyPr/>
        <a:lstStyle/>
        <a:p>
          <a:endParaRPr lang="en-US">
            <a:latin typeface="Arial" panose="020B0604020202020204" pitchFamily="34" charset="0"/>
            <a:cs typeface="Arial" panose="020B0604020202020204" pitchFamily="34" charset="0"/>
          </a:endParaRPr>
        </a:p>
      </dgm:t>
    </dgm:pt>
    <dgm:pt modelId="{72D7F611-BE64-4AE8-8F22-E05AE6F2C6B4}">
      <dgm:prSet phldrT="[Text]"/>
      <dgm:spPr>
        <a:solidFill>
          <a:schemeClr val="accent1"/>
        </a:solidFill>
      </dgm:spPr>
      <dgm:t>
        <a:bodyPr/>
        <a:lstStyle/>
        <a:p>
          <a:r>
            <a:rPr lang="en-US" dirty="0">
              <a:latin typeface="Arial" panose="020B0604020202020204" pitchFamily="34" charset="0"/>
              <a:cs typeface="Arial" panose="020B0604020202020204" pitchFamily="34" charset="0"/>
            </a:rPr>
            <a:t>Compliance statement management</a:t>
          </a:r>
        </a:p>
      </dgm:t>
    </dgm:pt>
    <dgm:pt modelId="{B7AC3584-A299-4B9C-BB81-715D6D5BA192}" type="parTrans" cxnId="{81C4F1F6-89CF-4859-8DA6-DC1CFF851214}">
      <dgm:prSet/>
      <dgm:spPr/>
      <dgm:t>
        <a:bodyPr/>
        <a:lstStyle/>
        <a:p>
          <a:endParaRPr lang="en-US">
            <a:latin typeface="Arial" panose="020B0604020202020204" pitchFamily="34" charset="0"/>
            <a:cs typeface="Arial" panose="020B0604020202020204" pitchFamily="34" charset="0"/>
          </a:endParaRPr>
        </a:p>
      </dgm:t>
    </dgm:pt>
    <dgm:pt modelId="{915B3578-9D8A-420F-92A3-D9DB1EAC751F}" type="sibTrans" cxnId="{81C4F1F6-89CF-4859-8DA6-DC1CFF851214}">
      <dgm:prSet/>
      <dgm:spPr/>
      <dgm:t>
        <a:bodyPr/>
        <a:lstStyle/>
        <a:p>
          <a:endParaRPr lang="en-US">
            <a:latin typeface="Arial" panose="020B0604020202020204" pitchFamily="34" charset="0"/>
            <a:cs typeface="Arial" panose="020B0604020202020204" pitchFamily="34" charset="0"/>
          </a:endParaRPr>
        </a:p>
      </dgm:t>
    </dgm:pt>
    <dgm:pt modelId="{AE8FD520-3D23-4293-A546-6627E6B142CD}">
      <dgm:prSet phldrT="[Text]"/>
      <dgm:spPr>
        <a:solidFill>
          <a:schemeClr val="accent5"/>
        </a:solidFill>
      </dgm:spPr>
      <dgm:t>
        <a:bodyPr/>
        <a:lstStyle/>
        <a:p>
          <a:r>
            <a:rPr lang="en-US" dirty="0">
              <a:latin typeface="Arial" panose="020B0604020202020204" pitchFamily="34" charset="0"/>
              <a:cs typeface="Arial" panose="020B0604020202020204" pitchFamily="34" charset="0"/>
            </a:rPr>
            <a:t>Product Integration</a:t>
          </a:r>
        </a:p>
      </dgm:t>
    </dgm:pt>
    <dgm:pt modelId="{89DFED35-EA6E-4C0C-83EC-048F2D468603}" type="parTrans" cxnId="{11D196CF-F145-4FC4-B2A3-36BB2133075F}">
      <dgm:prSet/>
      <dgm:spPr/>
      <dgm:t>
        <a:bodyPr/>
        <a:lstStyle/>
        <a:p>
          <a:endParaRPr lang="en-US">
            <a:latin typeface="Arial" panose="020B0604020202020204" pitchFamily="34" charset="0"/>
            <a:cs typeface="Arial" panose="020B0604020202020204" pitchFamily="34" charset="0"/>
          </a:endParaRPr>
        </a:p>
      </dgm:t>
    </dgm:pt>
    <dgm:pt modelId="{A0EA3D24-BEE9-492B-B28E-02C18ADE34CD}" type="sibTrans" cxnId="{11D196CF-F145-4FC4-B2A3-36BB2133075F}">
      <dgm:prSet/>
      <dgm:spPr/>
      <dgm:t>
        <a:bodyPr/>
        <a:lstStyle/>
        <a:p>
          <a:endParaRPr lang="en-US">
            <a:latin typeface="Arial" panose="020B0604020202020204" pitchFamily="34" charset="0"/>
            <a:cs typeface="Arial" panose="020B0604020202020204" pitchFamily="34" charset="0"/>
          </a:endParaRPr>
        </a:p>
      </dgm:t>
    </dgm:pt>
    <dgm:pt modelId="{4B690ABD-DC8A-4D98-A254-E33F0ADAAB8E}">
      <dgm:prSet phldrT="[Text]"/>
      <dgm:spPr>
        <a:solidFill>
          <a:schemeClr val="accent5"/>
        </a:solidFill>
      </dgm:spPr>
      <dgm:t>
        <a:bodyPr/>
        <a:lstStyle/>
        <a:p>
          <a:r>
            <a:rPr lang="en-US" dirty="0">
              <a:latin typeface="Arial" panose="020B0604020202020204" pitchFamily="34" charset="0"/>
              <a:cs typeface="Arial" panose="020B0604020202020204" pitchFamily="34" charset="0"/>
            </a:rPr>
            <a:t>Data Manager</a:t>
          </a:r>
        </a:p>
      </dgm:t>
    </dgm:pt>
    <dgm:pt modelId="{CD7DF6F3-A8A7-4E5B-A392-B761F9BACDFC}" type="parTrans" cxnId="{7F2F15D6-AEE6-47E3-994E-53811D9F459D}">
      <dgm:prSet/>
      <dgm:spPr/>
      <dgm:t>
        <a:bodyPr/>
        <a:lstStyle/>
        <a:p>
          <a:endParaRPr lang="en-US">
            <a:latin typeface="Arial" panose="020B0604020202020204" pitchFamily="34" charset="0"/>
            <a:cs typeface="Arial" panose="020B0604020202020204" pitchFamily="34" charset="0"/>
          </a:endParaRPr>
        </a:p>
      </dgm:t>
    </dgm:pt>
    <dgm:pt modelId="{80F2DE9E-F46A-4B82-9BB6-8FE79F27FE78}" type="sibTrans" cxnId="{7F2F15D6-AEE6-47E3-994E-53811D9F459D}">
      <dgm:prSet/>
      <dgm:spPr/>
      <dgm:t>
        <a:bodyPr/>
        <a:lstStyle/>
        <a:p>
          <a:endParaRPr lang="en-US">
            <a:latin typeface="Arial" panose="020B0604020202020204" pitchFamily="34" charset="0"/>
            <a:cs typeface="Arial" panose="020B0604020202020204" pitchFamily="34" charset="0"/>
          </a:endParaRPr>
        </a:p>
      </dgm:t>
    </dgm:pt>
    <dgm:pt modelId="{2F4B41F1-3D50-4956-B380-637A78951ECC}">
      <dgm:prSet phldrT="[Text]"/>
      <dgm:spPr>
        <a:solidFill>
          <a:schemeClr val="accent1"/>
        </a:solidFill>
      </dgm:spPr>
      <dgm:t>
        <a:bodyPr/>
        <a:lstStyle/>
        <a:p>
          <a:r>
            <a:rPr lang="en-US" dirty="0">
              <a:latin typeface="Arial" panose="020B0604020202020204" pitchFamily="34" charset="0"/>
              <a:cs typeface="Arial" panose="020B0604020202020204" pitchFamily="34" charset="0"/>
            </a:rPr>
            <a:t>User account permissions</a:t>
          </a:r>
        </a:p>
      </dgm:t>
    </dgm:pt>
    <dgm:pt modelId="{898F4EEA-6E2C-4B80-9D9D-2C61D12F50A6}" type="parTrans" cxnId="{3BF0B040-4524-4928-85B6-73583280366A}">
      <dgm:prSet/>
      <dgm:spPr/>
      <dgm:t>
        <a:bodyPr/>
        <a:lstStyle/>
        <a:p>
          <a:endParaRPr lang="en-US">
            <a:latin typeface="Arial" panose="020B0604020202020204" pitchFamily="34" charset="0"/>
            <a:cs typeface="Arial" panose="020B0604020202020204" pitchFamily="34" charset="0"/>
          </a:endParaRPr>
        </a:p>
      </dgm:t>
    </dgm:pt>
    <dgm:pt modelId="{E571AC60-B87D-4ABD-AD53-946D98D2B4A3}" type="sibTrans" cxnId="{3BF0B040-4524-4928-85B6-73583280366A}">
      <dgm:prSet/>
      <dgm:spPr/>
      <dgm:t>
        <a:bodyPr/>
        <a:lstStyle/>
        <a:p>
          <a:endParaRPr lang="en-US">
            <a:latin typeface="Arial" panose="020B0604020202020204" pitchFamily="34" charset="0"/>
            <a:cs typeface="Arial" panose="020B0604020202020204" pitchFamily="34" charset="0"/>
          </a:endParaRPr>
        </a:p>
      </dgm:t>
    </dgm:pt>
    <dgm:pt modelId="{FED04DFB-318E-4081-8969-4512B66DAE0A}">
      <dgm:prSet phldrT="[Text]"/>
      <dgm:spPr>
        <a:solidFill>
          <a:schemeClr val="accent1"/>
        </a:solidFill>
      </dgm:spPr>
      <dgm:t>
        <a:bodyPr/>
        <a:lstStyle/>
        <a:p>
          <a:r>
            <a:rPr lang="en-US" dirty="0">
              <a:latin typeface="Arial" panose="020B0604020202020204" pitchFamily="34" charset="0"/>
              <a:cs typeface="Arial" panose="020B0604020202020204" pitchFamily="34" charset="0"/>
            </a:rPr>
            <a:t>Audit log configuration settings</a:t>
          </a:r>
        </a:p>
      </dgm:t>
    </dgm:pt>
    <dgm:pt modelId="{3A458133-E472-470C-8EE8-CE7914B345EF}" type="parTrans" cxnId="{43164C3A-AB55-46FB-B9B5-DEC0497A8663}">
      <dgm:prSet/>
      <dgm:spPr/>
      <dgm:t>
        <a:bodyPr/>
        <a:lstStyle/>
        <a:p>
          <a:endParaRPr lang="en-US">
            <a:latin typeface="Arial" panose="020B0604020202020204" pitchFamily="34" charset="0"/>
            <a:cs typeface="Arial" panose="020B0604020202020204" pitchFamily="34" charset="0"/>
          </a:endParaRPr>
        </a:p>
      </dgm:t>
    </dgm:pt>
    <dgm:pt modelId="{15F7BB81-BF7D-49EB-B873-0C07EB688A1A}" type="sibTrans" cxnId="{43164C3A-AB55-46FB-B9B5-DEC0497A8663}">
      <dgm:prSet/>
      <dgm:spPr/>
      <dgm:t>
        <a:bodyPr/>
        <a:lstStyle/>
        <a:p>
          <a:endParaRPr lang="en-US">
            <a:latin typeface="Arial" panose="020B0604020202020204" pitchFamily="34" charset="0"/>
            <a:cs typeface="Arial" panose="020B0604020202020204" pitchFamily="34" charset="0"/>
          </a:endParaRPr>
        </a:p>
      </dgm:t>
    </dgm:pt>
    <dgm:pt modelId="{9BEAB11B-A81F-4DA6-B69C-56FC90090DB1}">
      <dgm:prSet phldrT="[Text]"/>
      <dgm:spPr>
        <a:solidFill>
          <a:schemeClr val="accent1"/>
        </a:solidFill>
      </dgm:spPr>
      <dgm:t>
        <a:bodyPr/>
        <a:lstStyle/>
        <a:p>
          <a:r>
            <a:rPr lang="en-US" dirty="0">
              <a:latin typeface="Arial" panose="020B0604020202020204" pitchFamily="34" charset="0"/>
              <a:cs typeface="Arial" panose="020B0604020202020204" pitchFamily="34" charset="0"/>
            </a:rPr>
            <a:t>Custom overlay development</a:t>
          </a:r>
        </a:p>
      </dgm:t>
    </dgm:pt>
    <dgm:pt modelId="{B9FAAFF7-6E86-4CC9-8383-BCD9D956375F}" type="parTrans" cxnId="{11C77155-DEE4-4767-9CC4-6E30557C007A}">
      <dgm:prSet/>
      <dgm:spPr/>
      <dgm:t>
        <a:bodyPr/>
        <a:lstStyle/>
        <a:p>
          <a:endParaRPr lang="en-US">
            <a:latin typeface="Arial" panose="020B0604020202020204" pitchFamily="34" charset="0"/>
            <a:cs typeface="Arial" panose="020B0604020202020204" pitchFamily="34" charset="0"/>
          </a:endParaRPr>
        </a:p>
      </dgm:t>
    </dgm:pt>
    <dgm:pt modelId="{5FE14154-C6DA-452D-A5BC-904B0A988093}" type="sibTrans" cxnId="{11C77155-DEE4-4767-9CC4-6E30557C007A}">
      <dgm:prSet/>
      <dgm:spPr/>
      <dgm:t>
        <a:bodyPr/>
        <a:lstStyle/>
        <a:p>
          <a:endParaRPr lang="en-US">
            <a:latin typeface="Arial" panose="020B0604020202020204" pitchFamily="34" charset="0"/>
            <a:cs typeface="Arial" panose="020B0604020202020204" pitchFamily="34" charset="0"/>
          </a:endParaRPr>
        </a:p>
      </dgm:t>
    </dgm:pt>
    <dgm:pt modelId="{32DB349A-4678-4DAD-80F3-EB2E37DDA3DF}">
      <dgm:prSet phldrT="[Text]"/>
      <dgm:spPr>
        <a:solidFill>
          <a:schemeClr val="accent1"/>
        </a:solidFill>
      </dgm:spPr>
      <dgm:t>
        <a:bodyPr/>
        <a:lstStyle/>
        <a:p>
          <a:r>
            <a:rPr lang="en-US" dirty="0">
              <a:latin typeface="Arial" panose="020B0604020202020204" pitchFamily="34" charset="0"/>
              <a:cs typeface="Arial" panose="020B0604020202020204" pitchFamily="34" charset="0"/>
            </a:rPr>
            <a:t>Apply overlays</a:t>
          </a:r>
        </a:p>
      </dgm:t>
    </dgm:pt>
    <dgm:pt modelId="{0E5FA66E-D2EE-491A-89A4-44F95670D4F8}" type="parTrans" cxnId="{F5FB1E87-6A07-42D7-A94E-4AFDECF53AC7}">
      <dgm:prSet/>
      <dgm:spPr/>
      <dgm:t>
        <a:bodyPr/>
        <a:lstStyle/>
        <a:p>
          <a:endParaRPr lang="en-US">
            <a:latin typeface="Arial" panose="020B0604020202020204" pitchFamily="34" charset="0"/>
            <a:cs typeface="Arial" panose="020B0604020202020204" pitchFamily="34" charset="0"/>
          </a:endParaRPr>
        </a:p>
      </dgm:t>
    </dgm:pt>
    <dgm:pt modelId="{A865CE22-9DCE-4883-9943-4824406D7673}" type="sibTrans" cxnId="{F5FB1E87-6A07-42D7-A94E-4AFDECF53AC7}">
      <dgm:prSet/>
      <dgm:spPr/>
      <dgm:t>
        <a:bodyPr/>
        <a:lstStyle/>
        <a:p>
          <a:endParaRPr lang="en-US">
            <a:latin typeface="Arial" panose="020B0604020202020204" pitchFamily="34" charset="0"/>
            <a:cs typeface="Arial" panose="020B0604020202020204" pitchFamily="34" charset="0"/>
          </a:endParaRPr>
        </a:p>
      </dgm:t>
    </dgm:pt>
    <dgm:pt modelId="{A9A80731-6D6E-4BE1-A1BC-7C67991F0E4B}">
      <dgm:prSet phldrT="[Text]"/>
      <dgm:spPr>
        <a:solidFill>
          <a:schemeClr val="accent1"/>
        </a:solidFill>
      </dgm:spPr>
      <dgm:t>
        <a:bodyPr/>
        <a:lstStyle/>
        <a:p>
          <a:r>
            <a:rPr lang="en-US" dirty="0">
              <a:latin typeface="Arial" panose="020B0604020202020204" pitchFamily="34" charset="0"/>
              <a:cs typeface="Arial" panose="020B0604020202020204" pitchFamily="34" charset="0"/>
            </a:rPr>
            <a:t>Import STIG .ckl files</a:t>
          </a:r>
        </a:p>
      </dgm:t>
    </dgm:pt>
    <dgm:pt modelId="{777FAEA7-3E34-4A78-AB51-5BEDF3C7AE09}" type="parTrans" cxnId="{50C4DE32-4B04-488D-B578-D8D6A908B276}">
      <dgm:prSet/>
      <dgm:spPr/>
      <dgm:t>
        <a:bodyPr/>
        <a:lstStyle/>
        <a:p>
          <a:endParaRPr lang="en-US">
            <a:latin typeface="Arial" panose="020B0604020202020204" pitchFamily="34" charset="0"/>
            <a:cs typeface="Arial" panose="020B0604020202020204" pitchFamily="34" charset="0"/>
          </a:endParaRPr>
        </a:p>
      </dgm:t>
    </dgm:pt>
    <dgm:pt modelId="{75C08CC1-6D90-4A93-A719-ACECE47A1613}" type="sibTrans" cxnId="{50C4DE32-4B04-488D-B578-D8D6A908B276}">
      <dgm:prSet/>
      <dgm:spPr/>
      <dgm:t>
        <a:bodyPr/>
        <a:lstStyle/>
        <a:p>
          <a:endParaRPr lang="en-US">
            <a:latin typeface="Arial" panose="020B0604020202020204" pitchFamily="34" charset="0"/>
            <a:cs typeface="Arial" panose="020B0604020202020204" pitchFamily="34" charset="0"/>
          </a:endParaRPr>
        </a:p>
      </dgm:t>
    </dgm:pt>
    <dgm:pt modelId="{7C05B79A-C666-4F8C-A9B1-5E64126292ED}">
      <dgm:prSet phldrT="[Text]"/>
      <dgm:spPr>
        <a:solidFill>
          <a:schemeClr val="accent1"/>
        </a:solidFill>
      </dgm:spPr>
      <dgm:t>
        <a:bodyPr/>
        <a:lstStyle/>
        <a:p>
          <a:r>
            <a:rPr lang="en-US" dirty="0">
              <a:latin typeface="Arial" panose="020B0604020202020204" pitchFamily="34" charset="0"/>
              <a:cs typeface="Arial" panose="020B0604020202020204" pitchFamily="34" charset="0"/>
            </a:rPr>
            <a:t>Review all CCI’s and corresponding categorization and overlays</a:t>
          </a:r>
        </a:p>
      </dgm:t>
    </dgm:pt>
    <dgm:pt modelId="{71900435-2773-4218-A42F-C18D9F8D80B3}" type="parTrans" cxnId="{D06CC03B-B0DE-4D17-9182-FE4DC12D1F3C}">
      <dgm:prSet/>
      <dgm:spPr/>
      <dgm:t>
        <a:bodyPr/>
        <a:lstStyle/>
        <a:p>
          <a:endParaRPr lang="en-US">
            <a:latin typeface="Arial" panose="020B0604020202020204" pitchFamily="34" charset="0"/>
            <a:cs typeface="Arial" panose="020B0604020202020204" pitchFamily="34" charset="0"/>
          </a:endParaRPr>
        </a:p>
      </dgm:t>
    </dgm:pt>
    <dgm:pt modelId="{ACAB5FEF-D387-4EA0-A140-6B84B7122A99}" type="sibTrans" cxnId="{D06CC03B-B0DE-4D17-9182-FE4DC12D1F3C}">
      <dgm:prSet/>
      <dgm:spPr/>
      <dgm:t>
        <a:bodyPr/>
        <a:lstStyle/>
        <a:p>
          <a:endParaRPr lang="en-US">
            <a:latin typeface="Arial" panose="020B0604020202020204" pitchFamily="34" charset="0"/>
            <a:cs typeface="Arial" panose="020B0604020202020204" pitchFamily="34" charset="0"/>
          </a:endParaRPr>
        </a:p>
      </dgm:t>
    </dgm:pt>
    <dgm:pt modelId="{C9BAB1AE-82E1-4903-BF3C-37BBA774E72B}">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applicable CSA’s</a:t>
          </a:r>
        </a:p>
      </dgm:t>
    </dgm:pt>
    <dgm:pt modelId="{EE1AD6C6-A87B-4336-98D3-3CE029CA351A}" type="parTrans" cxnId="{CE171E9A-7C0F-4D3B-A540-FA766FE66C40}">
      <dgm:prSet/>
      <dgm:spPr/>
      <dgm:t>
        <a:bodyPr/>
        <a:lstStyle/>
        <a:p>
          <a:endParaRPr lang="en-US">
            <a:latin typeface="Arial" panose="020B0604020202020204" pitchFamily="34" charset="0"/>
            <a:cs typeface="Arial" panose="020B0604020202020204" pitchFamily="34" charset="0"/>
          </a:endParaRPr>
        </a:p>
      </dgm:t>
    </dgm:pt>
    <dgm:pt modelId="{6E2CAA8C-54EA-4325-A604-4A9FBD5EA6D2}" type="sibTrans" cxnId="{CE171E9A-7C0F-4D3B-A540-FA766FE66C40}">
      <dgm:prSet/>
      <dgm:spPr/>
      <dgm:t>
        <a:bodyPr/>
        <a:lstStyle/>
        <a:p>
          <a:endParaRPr lang="en-US">
            <a:latin typeface="Arial" panose="020B0604020202020204" pitchFamily="34" charset="0"/>
            <a:cs typeface="Arial" panose="020B0604020202020204" pitchFamily="34" charset="0"/>
          </a:endParaRPr>
        </a:p>
      </dgm:t>
    </dgm:pt>
    <dgm:pt modelId="{A60A7593-9225-4C39-90F9-DAA7A777D9AD}">
      <dgm:prSet phldrT="[Text]"/>
      <dgm:spPr>
        <a:solidFill>
          <a:schemeClr val="accent1"/>
        </a:solidFill>
      </dgm:spPr>
      <dgm:t>
        <a:bodyPr/>
        <a:lstStyle/>
        <a:p>
          <a:r>
            <a:rPr lang="en-US" dirty="0">
              <a:latin typeface="Arial" panose="020B0604020202020204" pitchFamily="34" charset="0"/>
              <a:cs typeface="Arial" panose="020B0604020202020204" pitchFamily="34" charset="0"/>
            </a:rPr>
            <a:t>Search specific CCI’s for detailed information</a:t>
          </a:r>
        </a:p>
      </dgm:t>
    </dgm:pt>
    <dgm:pt modelId="{405D8E59-3758-4A7C-8AF7-F8DC95E7D94D}" type="parTrans" cxnId="{EEA7D2FC-1515-4C89-8663-D16ED97B5433}">
      <dgm:prSet/>
      <dgm:spPr/>
      <dgm:t>
        <a:bodyPr/>
        <a:lstStyle/>
        <a:p>
          <a:endParaRPr lang="en-US">
            <a:latin typeface="Arial" panose="020B0604020202020204" pitchFamily="34" charset="0"/>
            <a:cs typeface="Arial" panose="020B0604020202020204" pitchFamily="34" charset="0"/>
          </a:endParaRPr>
        </a:p>
      </dgm:t>
    </dgm:pt>
    <dgm:pt modelId="{55946774-294F-41F4-A946-83F0345334FA}" type="sibTrans" cxnId="{EEA7D2FC-1515-4C89-8663-D16ED97B5433}">
      <dgm:prSet/>
      <dgm:spPr/>
      <dgm:t>
        <a:bodyPr/>
        <a:lstStyle/>
        <a:p>
          <a:endParaRPr lang="en-US">
            <a:latin typeface="Arial" panose="020B0604020202020204" pitchFamily="34" charset="0"/>
            <a:cs typeface="Arial" panose="020B0604020202020204" pitchFamily="34" charset="0"/>
          </a:endParaRPr>
        </a:p>
      </dgm:t>
    </dgm:pt>
    <dgm:pt modelId="{F7606158-1909-4BF1-8872-5136D0F06643}">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current resiliency status against resiliency techniques</a:t>
          </a:r>
        </a:p>
      </dgm:t>
    </dgm:pt>
    <dgm:pt modelId="{643F6927-323E-4CD8-8063-AA44972DFD2A}" type="parTrans" cxnId="{DAFA6A15-317D-482C-AD4F-46C04E444368}">
      <dgm:prSet/>
      <dgm:spPr/>
      <dgm:t>
        <a:bodyPr/>
        <a:lstStyle/>
        <a:p>
          <a:endParaRPr lang="en-US">
            <a:latin typeface="Arial" panose="020B0604020202020204" pitchFamily="34" charset="0"/>
            <a:cs typeface="Arial" panose="020B0604020202020204" pitchFamily="34" charset="0"/>
          </a:endParaRPr>
        </a:p>
      </dgm:t>
    </dgm:pt>
    <dgm:pt modelId="{ACD681E2-61CC-44C4-B217-2549FE7D18EC}" type="sibTrans" cxnId="{DAFA6A15-317D-482C-AD4F-46C04E444368}">
      <dgm:prSet/>
      <dgm:spPr/>
      <dgm:t>
        <a:bodyPr/>
        <a:lstStyle/>
        <a:p>
          <a:endParaRPr lang="en-US">
            <a:latin typeface="Arial" panose="020B0604020202020204" pitchFamily="34" charset="0"/>
            <a:cs typeface="Arial" panose="020B0604020202020204" pitchFamily="34" charset="0"/>
          </a:endParaRPr>
        </a:p>
      </dgm:t>
    </dgm:pt>
    <dgm:pt modelId="{4310C264-D058-4659-959E-61FD4D14B376}">
      <dgm:prSet phldrT="[Text]"/>
      <dgm:spPr>
        <a:solidFill>
          <a:schemeClr val="accent1"/>
        </a:solidFill>
      </dgm:spPr>
      <dgm:t>
        <a:bodyPr/>
        <a:lstStyle/>
        <a:p>
          <a:r>
            <a:rPr lang="en-US" dirty="0">
              <a:latin typeface="Arial" panose="020B0604020202020204" pitchFamily="34" charset="0"/>
              <a:cs typeface="Arial" panose="020B0604020202020204" pitchFamily="34" charset="0"/>
            </a:rPr>
            <a:t>Provides visualization on where improvements can be implemented</a:t>
          </a:r>
        </a:p>
      </dgm:t>
    </dgm:pt>
    <dgm:pt modelId="{F405E96A-885D-4341-A041-393F2B0B80EE}" type="parTrans" cxnId="{3DA71C3D-9C89-4EFA-9ED7-8B77A92A0980}">
      <dgm:prSet/>
      <dgm:spPr/>
      <dgm:t>
        <a:bodyPr/>
        <a:lstStyle/>
        <a:p>
          <a:endParaRPr lang="en-US">
            <a:latin typeface="Arial" panose="020B0604020202020204" pitchFamily="34" charset="0"/>
            <a:cs typeface="Arial" panose="020B0604020202020204" pitchFamily="34" charset="0"/>
          </a:endParaRPr>
        </a:p>
      </dgm:t>
    </dgm:pt>
    <dgm:pt modelId="{72BABF5D-A58D-4DE8-81B3-F49EE3DA207C}" type="sibTrans" cxnId="{3DA71C3D-9C89-4EFA-9ED7-8B77A92A0980}">
      <dgm:prSet/>
      <dgm:spPr/>
      <dgm:t>
        <a:bodyPr/>
        <a:lstStyle/>
        <a:p>
          <a:endParaRPr lang="en-US">
            <a:latin typeface="Arial" panose="020B0604020202020204" pitchFamily="34" charset="0"/>
            <a:cs typeface="Arial" panose="020B0604020202020204" pitchFamily="34" charset="0"/>
          </a:endParaRPr>
        </a:p>
      </dgm:t>
    </dgm:pt>
    <dgm:pt modelId="{946EED5D-96A7-4AFC-839A-1EDEA04167D7}">
      <dgm:prSet phldrT="[Text]"/>
      <dgm:spPr>
        <a:solidFill>
          <a:schemeClr val="accent1"/>
        </a:solidFill>
      </dgm:spPr>
      <dgm:t>
        <a:bodyPr/>
        <a:lstStyle/>
        <a:p>
          <a:r>
            <a:rPr lang="en-US" dirty="0">
              <a:latin typeface="Arial" panose="020B0604020202020204" pitchFamily="34" charset="0"/>
              <a:cs typeface="Arial" panose="020B0604020202020204" pitchFamily="34" charset="0"/>
            </a:rPr>
            <a:t>Import system boundary diagram(s)</a:t>
          </a:r>
        </a:p>
      </dgm:t>
    </dgm:pt>
    <dgm:pt modelId="{4B30F50D-B523-4C06-9D0D-09EB19068F11}" type="parTrans" cxnId="{2BF41AEC-5F63-4916-905C-6DB2D5FD0335}">
      <dgm:prSet/>
      <dgm:spPr/>
      <dgm:t>
        <a:bodyPr/>
        <a:lstStyle/>
        <a:p>
          <a:endParaRPr lang="en-US">
            <a:latin typeface="Arial" panose="020B0604020202020204" pitchFamily="34" charset="0"/>
            <a:cs typeface="Arial" panose="020B0604020202020204" pitchFamily="34" charset="0"/>
          </a:endParaRPr>
        </a:p>
      </dgm:t>
    </dgm:pt>
    <dgm:pt modelId="{43326C6A-4BAD-4D76-8A8D-8E86D3D42E88}" type="sibTrans" cxnId="{2BF41AEC-5F63-4916-905C-6DB2D5FD0335}">
      <dgm:prSet/>
      <dgm:spPr/>
      <dgm:t>
        <a:bodyPr/>
        <a:lstStyle/>
        <a:p>
          <a:endParaRPr lang="en-US">
            <a:latin typeface="Arial" panose="020B0604020202020204" pitchFamily="34" charset="0"/>
            <a:cs typeface="Arial" panose="020B0604020202020204" pitchFamily="34" charset="0"/>
          </a:endParaRPr>
        </a:p>
      </dgm:t>
    </dgm:pt>
    <dgm:pt modelId="{C888387C-4A3F-4BA3-9517-1E1DE45FD214}">
      <dgm:prSet phldrT="[Text]"/>
      <dgm:spPr>
        <a:solidFill>
          <a:schemeClr val="accent1"/>
        </a:solidFill>
      </dgm:spPr>
      <dgm:t>
        <a:bodyPr/>
        <a:lstStyle/>
        <a:p>
          <a:r>
            <a:rPr lang="en-US" dirty="0">
              <a:latin typeface="Arial" panose="020B0604020202020204" pitchFamily="34" charset="0"/>
              <a:cs typeface="Arial" panose="020B0604020202020204" pitchFamily="34" charset="0"/>
            </a:rPr>
            <a:t>Mapping CCIs to tickets</a:t>
          </a:r>
        </a:p>
      </dgm:t>
    </dgm:pt>
    <dgm:pt modelId="{8526AA32-AAFA-4EE8-A1A6-3DC546B3D0E5}" type="parTrans" cxnId="{0E704039-BFE8-474C-9C42-2BC70C4A8EA5}">
      <dgm:prSet/>
      <dgm:spPr/>
      <dgm:t>
        <a:bodyPr/>
        <a:lstStyle/>
        <a:p>
          <a:endParaRPr lang="en-US">
            <a:latin typeface="Arial" panose="020B0604020202020204" pitchFamily="34" charset="0"/>
            <a:cs typeface="Arial" panose="020B0604020202020204" pitchFamily="34" charset="0"/>
          </a:endParaRPr>
        </a:p>
      </dgm:t>
    </dgm:pt>
    <dgm:pt modelId="{DED2BBD6-4ECF-4C66-BD56-09730113133A}" type="sibTrans" cxnId="{0E704039-BFE8-474C-9C42-2BC70C4A8EA5}">
      <dgm:prSet/>
      <dgm:spPr/>
      <dgm:t>
        <a:bodyPr/>
        <a:lstStyle/>
        <a:p>
          <a:endParaRPr lang="en-US">
            <a:latin typeface="Arial" panose="020B0604020202020204" pitchFamily="34" charset="0"/>
            <a:cs typeface="Arial" panose="020B0604020202020204" pitchFamily="34" charset="0"/>
          </a:endParaRPr>
        </a:p>
      </dgm:t>
    </dgm:pt>
    <dgm:pt modelId="{AF68CD0A-5472-4035-B547-A6E7F47DD08B}">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mission type(s)</a:t>
          </a:r>
        </a:p>
      </dgm:t>
    </dgm:pt>
    <dgm:pt modelId="{A08D9546-95F2-4D40-B2A0-A38B27094412}" type="parTrans" cxnId="{6D416C7D-C0D4-4C28-A52F-56C98CE1564D}">
      <dgm:prSet/>
      <dgm:spPr/>
      <dgm:t>
        <a:bodyPr/>
        <a:lstStyle/>
        <a:p>
          <a:endParaRPr lang="en-US">
            <a:latin typeface="Arial" panose="020B0604020202020204" pitchFamily="34" charset="0"/>
            <a:cs typeface="Arial" panose="020B0604020202020204" pitchFamily="34" charset="0"/>
          </a:endParaRPr>
        </a:p>
      </dgm:t>
    </dgm:pt>
    <dgm:pt modelId="{94ABBEBC-C864-4864-BCF7-7DC23FF8B599}" type="sibTrans" cxnId="{6D416C7D-C0D4-4C28-A52F-56C98CE1564D}">
      <dgm:prSet/>
      <dgm:spPr/>
      <dgm:t>
        <a:bodyPr/>
        <a:lstStyle/>
        <a:p>
          <a:endParaRPr lang="en-US">
            <a:latin typeface="Arial" panose="020B0604020202020204" pitchFamily="34" charset="0"/>
            <a:cs typeface="Arial" panose="020B0604020202020204" pitchFamily="34" charset="0"/>
          </a:endParaRPr>
        </a:p>
      </dgm:t>
    </dgm:pt>
    <dgm:pt modelId="{B92879E7-5E47-46DF-99CC-835B2631C2A3}">
      <dgm:prSet phldrT="[Text]"/>
      <dgm:spPr>
        <a:solidFill>
          <a:schemeClr val="accent5"/>
        </a:solidFill>
      </dgm:spPr>
      <dgm:t>
        <a:bodyPr/>
        <a:lstStyle/>
        <a:p>
          <a:r>
            <a:rPr lang="en-US" dirty="0">
              <a:latin typeface="Arial" panose="020B0604020202020204" pitchFamily="34" charset="0"/>
              <a:cs typeface="Arial" panose="020B0604020202020204" pitchFamily="34" charset="0"/>
            </a:rPr>
            <a:t>CSE Categorization</a:t>
          </a:r>
        </a:p>
      </dgm:t>
    </dgm:pt>
    <dgm:pt modelId="{718FC69E-AAA1-4170-9602-32F03D4BA3D0}" type="parTrans" cxnId="{43E0B00E-9982-41A0-B1BC-3D8F414F4098}">
      <dgm:prSet/>
      <dgm:spPr/>
      <dgm:t>
        <a:bodyPr/>
        <a:lstStyle/>
        <a:p>
          <a:endParaRPr lang="en-US">
            <a:latin typeface="Arial" panose="020B0604020202020204" pitchFamily="34" charset="0"/>
            <a:cs typeface="Arial" panose="020B0604020202020204" pitchFamily="34" charset="0"/>
          </a:endParaRPr>
        </a:p>
      </dgm:t>
    </dgm:pt>
    <dgm:pt modelId="{67759D95-D6DE-4DA8-9B01-8785E34FE53B}" type="sibTrans" cxnId="{43E0B00E-9982-41A0-B1BC-3D8F414F4098}">
      <dgm:prSet/>
      <dgm:spPr/>
      <dgm:t>
        <a:bodyPr/>
        <a:lstStyle/>
        <a:p>
          <a:endParaRPr lang="en-US">
            <a:latin typeface="Arial" panose="020B0604020202020204" pitchFamily="34" charset="0"/>
            <a:cs typeface="Arial" panose="020B0604020202020204" pitchFamily="34" charset="0"/>
          </a:endParaRPr>
        </a:p>
      </dgm:t>
    </dgm:pt>
    <dgm:pt modelId="{953A35B3-443A-409D-B7E1-10F23437DE42}">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Adversary Threat Tier (ATT)</a:t>
          </a:r>
        </a:p>
      </dgm:t>
    </dgm:pt>
    <dgm:pt modelId="{6066CC4D-03EE-4E27-B25C-51A5A50306FF}" type="parTrans" cxnId="{47D033D6-C185-46B1-9B58-DED7A4D9A3D0}">
      <dgm:prSet/>
      <dgm:spPr/>
      <dgm:t>
        <a:bodyPr/>
        <a:lstStyle/>
        <a:p>
          <a:endParaRPr lang="en-US">
            <a:latin typeface="Arial" panose="020B0604020202020204" pitchFamily="34" charset="0"/>
            <a:cs typeface="Arial" panose="020B0604020202020204" pitchFamily="34" charset="0"/>
          </a:endParaRPr>
        </a:p>
      </dgm:t>
    </dgm:pt>
    <dgm:pt modelId="{B01D883E-B5AA-423D-8424-E2DBF929A5BB}" type="sibTrans" cxnId="{47D033D6-C185-46B1-9B58-DED7A4D9A3D0}">
      <dgm:prSet/>
      <dgm:spPr/>
      <dgm:t>
        <a:bodyPr/>
        <a:lstStyle/>
        <a:p>
          <a:endParaRPr lang="en-US">
            <a:latin typeface="Arial" panose="020B0604020202020204" pitchFamily="34" charset="0"/>
            <a:cs typeface="Arial" panose="020B0604020202020204" pitchFamily="34" charset="0"/>
          </a:endParaRPr>
        </a:p>
      </dgm:t>
    </dgm:pt>
    <dgm:pt modelId="{A6837150-3813-47CF-A520-8EA048A9C114}">
      <dgm:prSet phldrT="[Text]"/>
      <dgm:spPr>
        <a:solidFill>
          <a:schemeClr val="accent1"/>
        </a:solidFill>
      </dgm:spPr>
      <dgm:t>
        <a:bodyPr/>
        <a:lstStyle/>
        <a:p>
          <a:r>
            <a:rPr lang="en-US" dirty="0">
              <a:latin typeface="Arial" panose="020B0604020202020204" pitchFamily="34" charset="0"/>
              <a:cs typeface="Arial" panose="020B0604020202020204" pitchFamily="34" charset="0"/>
            </a:rPr>
            <a:t>Conduct threat analysis to determine adversary vs. defender work factors</a:t>
          </a:r>
        </a:p>
      </dgm:t>
    </dgm:pt>
    <dgm:pt modelId="{49D6B8F4-ACAD-45A4-AE62-A6362E75F815}" type="parTrans" cxnId="{695AFEA4-300F-47DC-B393-A1D8C63DD55A}">
      <dgm:prSet/>
      <dgm:spPr/>
      <dgm:t>
        <a:bodyPr/>
        <a:lstStyle/>
        <a:p>
          <a:endParaRPr lang="en-US">
            <a:latin typeface="Arial" panose="020B0604020202020204" pitchFamily="34" charset="0"/>
            <a:cs typeface="Arial" panose="020B0604020202020204" pitchFamily="34" charset="0"/>
          </a:endParaRPr>
        </a:p>
      </dgm:t>
    </dgm:pt>
    <dgm:pt modelId="{939CE987-9B50-41CF-97EE-BD3E17FE4A03}" type="sibTrans" cxnId="{695AFEA4-300F-47DC-B393-A1D8C63DD55A}">
      <dgm:prSet/>
      <dgm:spPr/>
      <dgm:t>
        <a:bodyPr/>
        <a:lstStyle/>
        <a:p>
          <a:endParaRPr lang="en-US">
            <a:latin typeface="Arial" panose="020B0604020202020204" pitchFamily="34" charset="0"/>
            <a:cs typeface="Arial" panose="020B0604020202020204" pitchFamily="34" charset="0"/>
          </a:endParaRPr>
        </a:p>
      </dgm:t>
    </dgm:pt>
    <dgm:pt modelId="{417899C9-E70C-4EFE-9391-B6F072DA9522}">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cyber dependency level</a:t>
          </a:r>
        </a:p>
      </dgm:t>
    </dgm:pt>
    <dgm:pt modelId="{38C7D7BC-7385-47E8-9214-FDB67AD605C0}" type="parTrans" cxnId="{A6B8DC1B-3733-4B8A-BC85-664DB54BF517}">
      <dgm:prSet/>
      <dgm:spPr/>
      <dgm:t>
        <a:bodyPr/>
        <a:lstStyle/>
        <a:p>
          <a:endParaRPr lang="en-US">
            <a:latin typeface="Arial" panose="020B0604020202020204" pitchFamily="34" charset="0"/>
            <a:cs typeface="Arial" panose="020B0604020202020204" pitchFamily="34" charset="0"/>
          </a:endParaRPr>
        </a:p>
      </dgm:t>
    </dgm:pt>
    <dgm:pt modelId="{373F05C6-EE7B-4E7C-B83C-D6CE4460A9E4}" type="sibTrans" cxnId="{A6B8DC1B-3733-4B8A-BC85-664DB54BF517}">
      <dgm:prSet/>
      <dgm:spPr/>
      <dgm:t>
        <a:bodyPr/>
        <a:lstStyle/>
        <a:p>
          <a:endParaRPr lang="en-US">
            <a:latin typeface="Arial" panose="020B0604020202020204" pitchFamily="34" charset="0"/>
            <a:cs typeface="Arial" panose="020B0604020202020204" pitchFamily="34" charset="0"/>
          </a:endParaRPr>
        </a:p>
      </dgm:t>
    </dgm:pt>
    <dgm:pt modelId="{95B779BB-48E6-4380-8255-16DB8029D44C}">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Impact Level (IL) of system compromise</a:t>
          </a:r>
        </a:p>
      </dgm:t>
    </dgm:pt>
    <dgm:pt modelId="{9DC6BE5C-DEC4-4E1C-9DF6-9D89412126A1}" type="parTrans" cxnId="{3CCF55D5-D317-4DC1-AE52-4F8BEB100D4A}">
      <dgm:prSet/>
      <dgm:spPr/>
      <dgm:t>
        <a:bodyPr/>
        <a:lstStyle/>
        <a:p>
          <a:endParaRPr lang="en-US">
            <a:latin typeface="Arial" panose="020B0604020202020204" pitchFamily="34" charset="0"/>
            <a:cs typeface="Arial" panose="020B0604020202020204" pitchFamily="34" charset="0"/>
          </a:endParaRPr>
        </a:p>
      </dgm:t>
    </dgm:pt>
    <dgm:pt modelId="{9671E18A-61FA-44B7-9FA5-C37FEF91F932}" type="sibTrans" cxnId="{3CCF55D5-D317-4DC1-AE52-4F8BEB100D4A}">
      <dgm:prSet/>
      <dgm:spPr/>
      <dgm:t>
        <a:bodyPr/>
        <a:lstStyle/>
        <a:p>
          <a:endParaRPr lang="en-US">
            <a:latin typeface="Arial" panose="020B0604020202020204" pitchFamily="34" charset="0"/>
            <a:cs typeface="Arial" panose="020B0604020202020204" pitchFamily="34" charset="0"/>
          </a:endParaRPr>
        </a:p>
      </dgm:t>
    </dgm:pt>
    <dgm:pt modelId="{98D03D1F-3E72-4D3C-AF57-50A127FF1037}">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Cyber Survivability Risk Category</a:t>
          </a:r>
        </a:p>
      </dgm:t>
    </dgm:pt>
    <dgm:pt modelId="{F58599EB-26ED-4A6D-B9E6-148D58EBAD80}" type="parTrans" cxnId="{142B3B9C-BBEE-4863-9937-4FFA2DF01E44}">
      <dgm:prSet/>
      <dgm:spPr/>
      <dgm:t>
        <a:bodyPr/>
        <a:lstStyle/>
        <a:p>
          <a:endParaRPr lang="en-US">
            <a:latin typeface="Arial" panose="020B0604020202020204" pitchFamily="34" charset="0"/>
            <a:cs typeface="Arial" panose="020B0604020202020204" pitchFamily="34" charset="0"/>
          </a:endParaRPr>
        </a:p>
      </dgm:t>
    </dgm:pt>
    <dgm:pt modelId="{A11359C0-CCDE-494B-8A67-903F78F1ED5B}" type="sibTrans" cxnId="{142B3B9C-BBEE-4863-9937-4FFA2DF01E44}">
      <dgm:prSet/>
      <dgm:spPr/>
      <dgm:t>
        <a:bodyPr/>
        <a:lstStyle/>
        <a:p>
          <a:endParaRPr lang="en-US">
            <a:latin typeface="Arial" panose="020B0604020202020204" pitchFamily="34" charset="0"/>
            <a:cs typeface="Arial" panose="020B0604020202020204" pitchFamily="34" charset="0"/>
          </a:endParaRPr>
        </a:p>
      </dgm:t>
    </dgm:pt>
    <dgm:pt modelId="{35F45F0E-65CE-406D-8A78-075FD5FA615F}">
      <dgm:prSet phldrT="[Text]"/>
      <dgm:spPr>
        <a:solidFill>
          <a:schemeClr val="accent1"/>
        </a:solidFill>
      </dgm:spPr>
      <dgm:t>
        <a:bodyPr/>
        <a:lstStyle/>
        <a:p>
          <a:r>
            <a:rPr lang="en-US" dirty="0">
              <a:latin typeface="Arial" panose="020B0604020202020204" pitchFamily="34" charset="0"/>
              <a:cs typeface="Arial" panose="020B0604020202020204" pitchFamily="34" charset="0"/>
            </a:rPr>
            <a:t>NIST 800-160 Vol 2 detailed information and mapping to NIST 800-53 Rev 4</a:t>
          </a:r>
        </a:p>
      </dgm:t>
    </dgm:pt>
    <dgm:pt modelId="{6381C5F0-E73B-4CB3-B41A-35A14F2D89F9}" type="parTrans" cxnId="{DB812536-866E-4579-B1E7-190FD82279B1}">
      <dgm:prSet/>
      <dgm:spPr/>
      <dgm:t>
        <a:bodyPr/>
        <a:lstStyle/>
        <a:p>
          <a:endParaRPr lang="en-US">
            <a:latin typeface="Arial" panose="020B0604020202020204" pitchFamily="34" charset="0"/>
            <a:cs typeface="Arial" panose="020B0604020202020204" pitchFamily="34" charset="0"/>
          </a:endParaRPr>
        </a:p>
      </dgm:t>
    </dgm:pt>
    <dgm:pt modelId="{332BA039-2C32-4878-870B-63CEF092C31F}" type="sibTrans" cxnId="{DB812536-866E-4579-B1E7-190FD82279B1}">
      <dgm:prSet/>
      <dgm:spPr/>
      <dgm:t>
        <a:bodyPr/>
        <a:lstStyle/>
        <a:p>
          <a:endParaRPr lang="en-US">
            <a:latin typeface="Arial" panose="020B0604020202020204" pitchFamily="34" charset="0"/>
            <a:cs typeface="Arial" panose="020B0604020202020204" pitchFamily="34" charset="0"/>
          </a:endParaRPr>
        </a:p>
      </dgm:t>
    </dgm:pt>
    <dgm:pt modelId="{B57A1973-57C9-4905-83E6-0BC2B6CCE8C0}">
      <dgm:prSet phldrT="[Text]"/>
      <dgm:spPr>
        <a:solidFill>
          <a:schemeClr val="accent1"/>
        </a:solidFill>
      </dgm:spPr>
      <dgm:t>
        <a:bodyPr/>
        <a:lstStyle/>
        <a:p>
          <a:r>
            <a:rPr lang="en-US" dirty="0">
              <a:latin typeface="Arial" panose="020B0604020202020204" pitchFamily="34" charset="0"/>
              <a:cs typeface="Arial" panose="020B0604020202020204" pitchFamily="34" charset="0"/>
            </a:rPr>
            <a:t>Maps Resiliency Controls to Resiliency Techniques</a:t>
          </a:r>
        </a:p>
      </dgm:t>
    </dgm:pt>
    <dgm:pt modelId="{74F01200-ED2E-4661-8237-E9091F82520C}" type="parTrans" cxnId="{37E2DE49-4A28-42E6-A439-2F47EF0C10CA}">
      <dgm:prSet/>
      <dgm:spPr/>
      <dgm:t>
        <a:bodyPr/>
        <a:lstStyle/>
        <a:p>
          <a:endParaRPr lang="en-US">
            <a:latin typeface="Arial" panose="020B0604020202020204" pitchFamily="34" charset="0"/>
            <a:cs typeface="Arial" panose="020B0604020202020204" pitchFamily="34" charset="0"/>
          </a:endParaRPr>
        </a:p>
      </dgm:t>
    </dgm:pt>
    <dgm:pt modelId="{995A2032-255A-4C6A-84BC-D63C4DBE757B}" type="sibTrans" cxnId="{37E2DE49-4A28-42E6-A439-2F47EF0C10CA}">
      <dgm:prSet/>
      <dgm:spPr/>
      <dgm:t>
        <a:bodyPr/>
        <a:lstStyle/>
        <a:p>
          <a:endParaRPr lang="en-US">
            <a:latin typeface="Arial" panose="020B0604020202020204" pitchFamily="34" charset="0"/>
            <a:cs typeface="Arial" panose="020B0604020202020204" pitchFamily="34" charset="0"/>
          </a:endParaRPr>
        </a:p>
      </dgm:t>
    </dgm:pt>
    <dgm:pt modelId="{0E6A5DBC-CEBB-4AA0-A5FC-F13EAB955A58}">
      <dgm:prSet phldrT="[Text]"/>
      <dgm:spPr>
        <a:solidFill>
          <a:schemeClr val="accent1"/>
        </a:solidFill>
      </dgm:spPr>
      <dgm:t>
        <a:bodyPr/>
        <a:lstStyle/>
        <a:p>
          <a:r>
            <a:rPr lang="en-US" dirty="0">
              <a:latin typeface="Arial" panose="020B0604020202020204" pitchFamily="34" charset="0"/>
              <a:cs typeface="Arial" panose="020B0604020202020204" pitchFamily="34" charset="0"/>
            </a:rPr>
            <a:t>Determine required adversarial effects based on mission</a:t>
          </a:r>
        </a:p>
      </dgm:t>
    </dgm:pt>
    <dgm:pt modelId="{43E41F76-2FB4-4A5C-BF55-DC3830EBA313}" type="parTrans" cxnId="{4FBDA344-151E-496F-A68A-1389968CF318}">
      <dgm:prSet/>
      <dgm:spPr/>
      <dgm:t>
        <a:bodyPr/>
        <a:lstStyle/>
        <a:p>
          <a:endParaRPr lang="en-US">
            <a:latin typeface="Arial" panose="020B0604020202020204" pitchFamily="34" charset="0"/>
            <a:cs typeface="Arial" panose="020B0604020202020204" pitchFamily="34" charset="0"/>
          </a:endParaRPr>
        </a:p>
      </dgm:t>
    </dgm:pt>
    <dgm:pt modelId="{67A958ED-D86F-4963-A6B4-DD344B126CCC}" type="sibTrans" cxnId="{4FBDA344-151E-496F-A68A-1389968CF318}">
      <dgm:prSet/>
      <dgm:spPr/>
      <dgm:t>
        <a:bodyPr/>
        <a:lstStyle/>
        <a:p>
          <a:endParaRPr lang="en-US">
            <a:latin typeface="Arial" panose="020B0604020202020204" pitchFamily="34" charset="0"/>
            <a:cs typeface="Arial" panose="020B0604020202020204" pitchFamily="34" charset="0"/>
          </a:endParaRPr>
        </a:p>
      </dgm:t>
    </dgm:pt>
    <dgm:pt modelId="{FD576372-FE04-408F-BBBE-B6B648E851EB}">
      <dgm:prSet phldrT="[Text]"/>
      <dgm:spPr>
        <a:solidFill>
          <a:schemeClr val="accent5"/>
        </a:solidFill>
      </dgm:spPr>
      <dgm:t>
        <a:bodyPr/>
        <a:lstStyle/>
        <a:p>
          <a:r>
            <a:rPr lang="en-US" dirty="0">
              <a:latin typeface="Arial" panose="020B0604020202020204" pitchFamily="34" charset="0"/>
              <a:cs typeface="Arial" panose="020B0604020202020204" pitchFamily="34" charset="0"/>
            </a:rPr>
            <a:t>Heat Map Analysis</a:t>
          </a:r>
        </a:p>
      </dgm:t>
    </dgm:pt>
    <dgm:pt modelId="{3ED2744D-579A-464F-97B4-3432015104D2}" type="parTrans" cxnId="{43B72FAC-45BE-40F6-8B70-F30617ECB5FF}">
      <dgm:prSet/>
      <dgm:spPr/>
      <dgm:t>
        <a:bodyPr/>
        <a:lstStyle/>
        <a:p>
          <a:endParaRPr lang="en-US">
            <a:latin typeface="Arial" panose="020B0604020202020204" pitchFamily="34" charset="0"/>
            <a:cs typeface="Arial" panose="020B0604020202020204" pitchFamily="34" charset="0"/>
          </a:endParaRPr>
        </a:p>
      </dgm:t>
    </dgm:pt>
    <dgm:pt modelId="{CA769130-42A4-4DE6-911B-98A52CBCCA70}" type="sibTrans" cxnId="{43B72FAC-45BE-40F6-8B70-F30617ECB5FF}">
      <dgm:prSet/>
      <dgm:spPr/>
      <dgm:t>
        <a:bodyPr/>
        <a:lstStyle/>
        <a:p>
          <a:endParaRPr lang="en-US">
            <a:latin typeface="Arial" panose="020B0604020202020204" pitchFamily="34" charset="0"/>
            <a:cs typeface="Arial" panose="020B0604020202020204" pitchFamily="34" charset="0"/>
          </a:endParaRPr>
        </a:p>
      </dgm:t>
    </dgm:pt>
    <dgm:pt modelId="{0DDEE818-6527-4D4F-82B5-EFFF04443F92}">
      <dgm:prSet phldrT="[Text]"/>
      <dgm:spPr>
        <a:solidFill>
          <a:schemeClr val="accent5"/>
        </a:solidFill>
      </dgm:spPr>
      <dgm:t>
        <a:bodyPr/>
        <a:lstStyle/>
        <a:p>
          <a:r>
            <a:rPr lang="en-US" dirty="0">
              <a:latin typeface="Arial" panose="020B0604020202020204" pitchFamily="34" charset="0"/>
              <a:cs typeface="Arial" panose="020B0604020202020204" pitchFamily="34" charset="0"/>
            </a:rPr>
            <a:t>Contract Language</a:t>
          </a:r>
        </a:p>
      </dgm:t>
    </dgm:pt>
    <dgm:pt modelId="{D2BCF829-3F95-4DA3-B416-685612EF77DA}" type="parTrans" cxnId="{81B1C85C-9395-41D8-B28A-458C65806CAC}">
      <dgm:prSet/>
      <dgm:spPr/>
      <dgm:t>
        <a:bodyPr/>
        <a:lstStyle/>
        <a:p>
          <a:endParaRPr lang="en-US">
            <a:latin typeface="Arial" panose="020B0604020202020204" pitchFamily="34" charset="0"/>
            <a:cs typeface="Arial" panose="020B0604020202020204" pitchFamily="34" charset="0"/>
          </a:endParaRPr>
        </a:p>
      </dgm:t>
    </dgm:pt>
    <dgm:pt modelId="{DBF1F356-2ABA-4F2B-82B6-50A3E5206732}" type="sibTrans" cxnId="{81B1C85C-9395-41D8-B28A-458C65806CAC}">
      <dgm:prSet/>
      <dgm:spPr/>
      <dgm:t>
        <a:bodyPr/>
        <a:lstStyle/>
        <a:p>
          <a:endParaRPr lang="en-US">
            <a:latin typeface="Arial" panose="020B0604020202020204" pitchFamily="34" charset="0"/>
            <a:cs typeface="Arial" panose="020B0604020202020204" pitchFamily="34" charset="0"/>
          </a:endParaRPr>
        </a:p>
      </dgm:t>
    </dgm:pt>
    <dgm:pt modelId="{CADAC54B-12F9-4649-9BA7-2F5D528C08CE}">
      <dgm:prSet phldrT="[Text]"/>
      <dgm:spPr>
        <a:solidFill>
          <a:schemeClr val="accent1"/>
        </a:solidFill>
      </dgm:spPr>
      <dgm:t>
        <a:bodyPr/>
        <a:lstStyle/>
        <a:p>
          <a:r>
            <a:rPr lang="en-US" dirty="0">
              <a:latin typeface="Arial" panose="020B0604020202020204" pitchFamily="34" charset="0"/>
              <a:cs typeface="Arial" panose="020B0604020202020204" pitchFamily="34" charset="0"/>
            </a:rPr>
            <a:t>Selection of initial draft acquisition language</a:t>
          </a:r>
        </a:p>
      </dgm:t>
    </dgm:pt>
    <dgm:pt modelId="{0DABE89C-C50D-48D9-AF7D-F79B7DD5FA3B}" type="parTrans" cxnId="{6DA1741E-1737-4AEF-8E83-CC420F79C850}">
      <dgm:prSet/>
      <dgm:spPr/>
      <dgm:t>
        <a:bodyPr/>
        <a:lstStyle/>
        <a:p>
          <a:endParaRPr lang="en-US">
            <a:latin typeface="Arial" panose="020B0604020202020204" pitchFamily="34" charset="0"/>
            <a:cs typeface="Arial" panose="020B0604020202020204" pitchFamily="34" charset="0"/>
          </a:endParaRPr>
        </a:p>
      </dgm:t>
    </dgm:pt>
    <dgm:pt modelId="{06C78810-9074-427B-A424-7CECE9098EBE}" type="sibTrans" cxnId="{6DA1741E-1737-4AEF-8E83-CC420F79C850}">
      <dgm:prSet/>
      <dgm:spPr/>
      <dgm:t>
        <a:bodyPr/>
        <a:lstStyle/>
        <a:p>
          <a:endParaRPr lang="en-US">
            <a:latin typeface="Arial" panose="020B0604020202020204" pitchFamily="34" charset="0"/>
            <a:cs typeface="Arial" panose="020B0604020202020204" pitchFamily="34" charset="0"/>
          </a:endParaRPr>
        </a:p>
      </dgm:t>
    </dgm:pt>
    <dgm:pt modelId="{FD464815-D7A7-4E12-9697-D331EB37F9D9}">
      <dgm:prSet phldrT="[Text]"/>
      <dgm:spPr>
        <a:solidFill>
          <a:schemeClr val="accent1"/>
        </a:solidFill>
      </dgm:spPr>
      <dgm:t>
        <a:bodyPr/>
        <a:lstStyle/>
        <a:p>
          <a:r>
            <a:rPr lang="en-US" dirty="0">
              <a:latin typeface="Arial" panose="020B0604020202020204" pitchFamily="34" charset="0"/>
              <a:cs typeface="Arial" panose="020B0604020202020204" pitchFamily="34" charset="0"/>
            </a:rPr>
            <a:t>Leverage the CROWS draft language</a:t>
          </a:r>
        </a:p>
      </dgm:t>
    </dgm:pt>
    <dgm:pt modelId="{FAEBD5DA-010B-49CC-9CBE-CD97F8557F48}" type="parTrans" cxnId="{432DF2BD-B91C-44F7-A7DD-2C4D075C6C55}">
      <dgm:prSet/>
      <dgm:spPr/>
      <dgm:t>
        <a:bodyPr/>
        <a:lstStyle/>
        <a:p>
          <a:endParaRPr lang="en-US">
            <a:latin typeface="Arial" panose="020B0604020202020204" pitchFamily="34" charset="0"/>
            <a:cs typeface="Arial" panose="020B0604020202020204" pitchFamily="34" charset="0"/>
          </a:endParaRPr>
        </a:p>
      </dgm:t>
    </dgm:pt>
    <dgm:pt modelId="{60A5E9FD-C392-4377-A6CD-FEF7CA1D00F3}" type="sibTrans" cxnId="{432DF2BD-B91C-44F7-A7DD-2C4D075C6C55}">
      <dgm:prSet/>
      <dgm:spPr/>
      <dgm:t>
        <a:bodyPr/>
        <a:lstStyle/>
        <a:p>
          <a:endParaRPr lang="en-US">
            <a:latin typeface="Arial" panose="020B0604020202020204" pitchFamily="34" charset="0"/>
            <a:cs typeface="Arial" panose="020B0604020202020204" pitchFamily="34" charset="0"/>
          </a:endParaRPr>
        </a:p>
      </dgm:t>
    </dgm:pt>
    <dgm:pt modelId="{417671C0-4108-4CB0-B5D0-C1A3F674AB9E}">
      <dgm:prSet phldrT="[Text]"/>
      <dgm:spPr>
        <a:solidFill>
          <a:schemeClr val="accent1"/>
        </a:solidFill>
      </dgm:spPr>
      <dgm:t>
        <a:bodyPr/>
        <a:lstStyle/>
        <a:p>
          <a:r>
            <a:rPr lang="en-US" dirty="0">
              <a:latin typeface="Arial" panose="020B0604020202020204" pitchFamily="34" charset="0"/>
              <a:cs typeface="Arial" panose="020B0604020202020204" pitchFamily="34" charset="0"/>
            </a:rPr>
            <a:t>Incorporates CSA acquisition language from the CSE</a:t>
          </a:r>
        </a:p>
      </dgm:t>
    </dgm:pt>
    <dgm:pt modelId="{11EFA84C-8A43-468D-BB9C-24D95C21D705}" type="parTrans" cxnId="{40FB29A0-7273-4022-8D9F-E8EDC88B751B}">
      <dgm:prSet/>
      <dgm:spPr/>
      <dgm:t>
        <a:bodyPr/>
        <a:lstStyle/>
        <a:p>
          <a:endParaRPr lang="en-US">
            <a:latin typeface="Arial" panose="020B0604020202020204" pitchFamily="34" charset="0"/>
            <a:cs typeface="Arial" panose="020B0604020202020204" pitchFamily="34" charset="0"/>
          </a:endParaRPr>
        </a:p>
      </dgm:t>
    </dgm:pt>
    <dgm:pt modelId="{E72B0BCB-4288-4B4F-96BD-3EA8E8CCCE13}" type="sibTrans" cxnId="{40FB29A0-7273-4022-8D9F-E8EDC88B751B}">
      <dgm:prSet/>
      <dgm:spPr/>
      <dgm:t>
        <a:bodyPr/>
        <a:lstStyle/>
        <a:p>
          <a:endParaRPr lang="en-US">
            <a:latin typeface="Arial" panose="020B0604020202020204" pitchFamily="34" charset="0"/>
            <a:cs typeface="Arial" panose="020B0604020202020204" pitchFamily="34" charset="0"/>
          </a:endParaRPr>
        </a:p>
      </dgm:t>
    </dgm:pt>
    <dgm:pt modelId="{D197D368-A401-4B20-840D-5898A2AA8C00}">
      <dgm:prSet phldrT="[Text]"/>
      <dgm:spPr>
        <a:solidFill>
          <a:schemeClr val="accent5"/>
        </a:solidFill>
      </dgm:spPr>
      <dgm:t>
        <a:bodyPr/>
        <a:lstStyle/>
        <a:p>
          <a:r>
            <a:rPr lang="en-US" dirty="0">
              <a:latin typeface="Arial" panose="020B0604020202020204" pitchFamily="34" charset="0"/>
              <a:cs typeface="Arial" panose="020B0604020202020204" pitchFamily="34" charset="0"/>
            </a:rPr>
            <a:t>RDT&amp;E Gap Analysis</a:t>
          </a:r>
        </a:p>
      </dgm:t>
    </dgm:pt>
    <dgm:pt modelId="{8926D48F-3363-41AA-85CB-A8ED776626E1}" type="parTrans" cxnId="{27A01295-59B8-45BF-8376-FBAC1DEF68ED}">
      <dgm:prSet/>
      <dgm:spPr/>
      <dgm:t>
        <a:bodyPr/>
        <a:lstStyle/>
        <a:p>
          <a:endParaRPr lang="en-US">
            <a:latin typeface="Arial" panose="020B0604020202020204" pitchFamily="34" charset="0"/>
            <a:cs typeface="Arial" panose="020B0604020202020204" pitchFamily="34" charset="0"/>
          </a:endParaRPr>
        </a:p>
      </dgm:t>
    </dgm:pt>
    <dgm:pt modelId="{E86DDB77-8394-4094-A49E-19B627D83855}" type="sibTrans" cxnId="{27A01295-59B8-45BF-8376-FBAC1DEF68ED}">
      <dgm:prSet/>
      <dgm:spPr/>
      <dgm:t>
        <a:bodyPr/>
        <a:lstStyle/>
        <a:p>
          <a:endParaRPr lang="en-US">
            <a:latin typeface="Arial" panose="020B0604020202020204" pitchFamily="34" charset="0"/>
            <a:cs typeface="Arial" panose="020B0604020202020204" pitchFamily="34" charset="0"/>
          </a:endParaRPr>
        </a:p>
      </dgm:t>
    </dgm:pt>
    <dgm:pt modelId="{694533FF-F3C8-4FD8-96D8-4D798DB45514}">
      <dgm:prSet phldrT="[Text]"/>
      <dgm:spPr>
        <a:solidFill>
          <a:schemeClr val="accent1"/>
        </a:solidFill>
      </dgm:spPr>
      <dgm:t>
        <a:bodyPr/>
        <a:lstStyle/>
        <a:p>
          <a:r>
            <a:rPr lang="en-US" dirty="0">
              <a:latin typeface="Arial" panose="020B0604020202020204" pitchFamily="34" charset="0"/>
              <a:cs typeface="Arial" panose="020B0604020202020204" pitchFamily="34" charset="0"/>
            </a:rPr>
            <a:t>Manages current technical solutions provided in the Data Manager</a:t>
          </a:r>
        </a:p>
      </dgm:t>
    </dgm:pt>
    <dgm:pt modelId="{B19EF548-99B1-44C5-9F39-6D0C33976294}" type="parTrans" cxnId="{7E3FDD90-FA75-44C1-A233-4900DC68662C}">
      <dgm:prSet/>
      <dgm:spPr/>
      <dgm:t>
        <a:bodyPr/>
        <a:lstStyle/>
        <a:p>
          <a:endParaRPr lang="en-US">
            <a:latin typeface="Arial" panose="020B0604020202020204" pitchFamily="34" charset="0"/>
            <a:cs typeface="Arial" panose="020B0604020202020204" pitchFamily="34" charset="0"/>
          </a:endParaRPr>
        </a:p>
      </dgm:t>
    </dgm:pt>
    <dgm:pt modelId="{06AD2EE5-1F4C-4FF1-A3AC-FA781680F83D}" type="sibTrans" cxnId="{7E3FDD90-FA75-44C1-A233-4900DC68662C}">
      <dgm:prSet/>
      <dgm:spPr/>
      <dgm:t>
        <a:bodyPr/>
        <a:lstStyle/>
        <a:p>
          <a:endParaRPr lang="en-US">
            <a:latin typeface="Arial" panose="020B0604020202020204" pitchFamily="34" charset="0"/>
            <a:cs typeface="Arial" panose="020B0604020202020204" pitchFamily="34" charset="0"/>
          </a:endParaRPr>
        </a:p>
      </dgm:t>
    </dgm:pt>
    <dgm:pt modelId="{6E650E59-4AB4-4CB0-BC34-DF32151A77EA}">
      <dgm:prSet phldrT="[Text]"/>
      <dgm:spPr>
        <a:solidFill>
          <a:schemeClr val="accent1"/>
        </a:solidFill>
      </dgm:spPr>
      <dgm:t>
        <a:bodyPr/>
        <a:lstStyle/>
        <a:p>
          <a:r>
            <a:rPr lang="en-US" dirty="0">
              <a:latin typeface="Arial" panose="020B0604020202020204" pitchFamily="34" charset="0"/>
              <a:cs typeface="Arial" panose="020B0604020202020204" pitchFamily="34" charset="0"/>
            </a:rPr>
            <a:t>Provides the mapping between current technical products and NIST controls to show gaps in technology</a:t>
          </a:r>
        </a:p>
      </dgm:t>
    </dgm:pt>
    <dgm:pt modelId="{81354929-A069-435F-A9B5-B07058F15AB3}" type="parTrans" cxnId="{A48DED74-3504-4957-B1BB-23228ADB4CB8}">
      <dgm:prSet/>
      <dgm:spPr/>
      <dgm:t>
        <a:bodyPr/>
        <a:lstStyle/>
        <a:p>
          <a:endParaRPr lang="en-US">
            <a:latin typeface="Arial" panose="020B0604020202020204" pitchFamily="34" charset="0"/>
            <a:cs typeface="Arial" panose="020B0604020202020204" pitchFamily="34" charset="0"/>
          </a:endParaRPr>
        </a:p>
      </dgm:t>
    </dgm:pt>
    <dgm:pt modelId="{F38E6EE5-1BC1-41BA-9DE6-0EA9C06D5237}" type="sibTrans" cxnId="{A48DED74-3504-4957-B1BB-23228ADB4CB8}">
      <dgm:prSet/>
      <dgm:spPr/>
      <dgm:t>
        <a:bodyPr/>
        <a:lstStyle/>
        <a:p>
          <a:endParaRPr lang="en-US">
            <a:latin typeface="Arial" panose="020B0604020202020204" pitchFamily="34" charset="0"/>
            <a:cs typeface="Arial" panose="020B0604020202020204" pitchFamily="34" charset="0"/>
          </a:endParaRPr>
        </a:p>
      </dgm:t>
    </dgm:pt>
    <dgm:pt modelId="{B224A153-40EB-2942-9038-EA3D3B2B7D9A}">
      <dgm:prSet/>
      <dgm:spPr>
        <a:solidFill>
          <a:schemeClr val="accent5"/>
        </a:solidFill>
      </dgm:spPr>
      <dgm:t>
        <a:bodyPr/>
        <a:lstStyle/>
        <a:p>
          <a:r>
            <a:rPr lang="en-US" dirty="0">
              <a:latin typeface="Arial" panose="020B0604020202020204" pitchFamily="34" charset="0"/>
              <a:cs typeface="Arial" panose="020B0604020202020204" pitchFamily="34" charset="0"/>
            </a:rPr>
            <a:t>System Cyber Security Requirements</a:t>
          </a:r>
        </a:p>
      </dgm:t>
    </dgm:pt>
    <dgm:pt modelId="{E1CB7C71-2024-BE4C-A802-2FF0205733C1}" type="parTrans" cxnId="{CA04E336-4C63-1A45-A37C-8F001E6D27BD}">
      <dgm:prSet/>
      <dgm:spPr/>
      <dgm:t>
        <a:bodyPr/>
        <a:lstStyle/>
        <a:p>
          <a:endParaRPr lang="en-US"/>
        </a:p>
      </dgm:t>
    </dgm:pt>
    <dgm:pt modelId="{EC6A013C-0188-AB4D-A666-7E8E4EB5BCC1}" type="sibTrans" cxnId="{CA04E336-4C63-1A45-A37C-8F001E6D27BD}">
      <dgm:prSet/>
      <dgm:spPr/>
      <dgm:t>
        <a:bodyPr/>
        <a:lstStyle/>
        <a:p>
          <a:endParaRPr lang="en-US"/>
        </a:p>
      </dgm:t>
    </dgm:pt>
    <dgm:pt modelId="{F43F78BC-FED1-1944-BF62-2916976BA60F}">
      <dgm:prSet/>
      <dgm:spPr>
        <a:solidFill>
          <a:schemeClr val="accent1"/>
        </a:solidFill>
      </dgm:spPr>
      <dgm:t>
        <a:bodyPr/>
        <a:lstStyle/>
        <a:p>
          <a:r>
            <a:rPr lang="en-US" dirty="0">
              <a:latin typeface="Arial" panose="020B0604020202020204" pitchFamily="34" charset="0"/>
              <a:cs typeface="Arial" panose="020B0604020202020204" pitchFamily="34" charset="0"/>
            </a:rPr>
            <a:t>CSA System Requirements</a:t>
          </a:r>
        </a:p>
      </dgm:t>
    </dgm:pt>
    <dgm:pt modelId="{F8E9C7D9-4ADC-D54B-828A-981134614DD4}" type="parTrans" cxnId="{0BFCF1AF-16E8-664C-B1E4-AB76F39B9087}">
      <dgm:prSet/>
      <dgm:spPr/>
      <dgm:t>
        <a:bodyPr/>
        <a:lstStyle/>
        <a:p>
          <a:endParaRPr lang="en-US"/>
        </a:p>
      </dgm:t>
    </dgm:pt>
    <dgm:pt modelId="{AD81F59D-9064-B84B-807A-2255FCB6D8C2}" type="sibTrans" cxnId="{0BFCF1AF-16E8-664C-B1E4-AB76F39B9087}">
      <dgm:prSet/>
      <dgm:spPr/>
      <dgm:t>
        <a:bodyPr/>
        <a:lstStyle/>
        <a:p>
          <a:endParaRPr lang="en-US"/>
        </a:p>
      </dgm:t>
    </dgm:pt>
    <dgm:pt modelId="{9C5695B8-789E-6B4E-8989-B9F03C11788A}">
      <dgm:prSet/>
      <dgm:spPr>
        <a:solidFill>
          <a:schemeClr val="accent1"/>
        </a:solidFill>
      </dgm:spPr>
      <dgm:t>
        <a:bodyPr/>
        <a:lstStyle/>
        <a:p>
          <a:r>
            <a:rPr lang="en-US" dirty="0">
              <a:latin typeface="Arial" panose="020B0604020202020204" pitchFamily="34" charset="0"/>
              <a:cs typeface="Arial" panose="020B0604020202020204" pitchFamily="34" charset="0"/>
            </a:rPr>
            <a:t>CSA Lower Level Requirements</a:t>
          </a:r>
        </a:p>
      </dgm:t>
    </dgm:pt>
    <dgm:pt modelId="{AA513E23-DC65-1940-9B31-5AF143B7C83E}" type="parTrans" cxnId="{15E246C8-AE6A-E04F-B785-250946D6ABB7}">
      <dgm:prSet/>
      <dgm:spPr/>
      <dgm:t>
        <a:bodyPr/>
        <a:lstStyle/>
        <a:p>
          <a:endParaRPr lang="en-US"/>
        </a:p>
      </dgm:t>
    </dgm:pt>
    <dgm:pt modelId="{E33BF0A2-C579-6140-B420-323FF10AFF30}" type="sibTrans" cxnId="{15E246C8-AE6A-E04F-B785-250946D6ABB7}">
      <dgm:prSet/>
      <dgm:spPr/>
      <dgm:t>
        <a:bodyPr/>
        <a:lstStyle/>
        <a:p>
          <a:endParaRPr lang="en-US"/>
        </a:p>
      </dgm:t>
    </dgm:pt>
    <dgm:pt modelId="{62B0A9A2-23C0-8643-8059-FBF504179D58}">
      <dgm:prSet phldrT="[Text]"/>
      <dgm:spPr>
        <a:solidFill>
          <a:schemeClr val="accent1"/>
        </a:solidFill>
      </dgm:spPr>
      <dgm:t>
        <a:bodyPr/>
        <a:lstStyle/>
        <a:p>
          <a:r>
            <a:rPr lang="en-US">
              <a:latin typeface="Arial" panose="020B0604020202020204" pitchFamily="34" charset="0"/>
              <a:cs typeface="Arial" panose="020B0604020202020204" pitchFamily="34" charset="0"/>
            </a:rPr>
            <a:t>CROWS Cyber Testability</a:t>
          </a:r>
          <a:endParaRPr lang="en-US" dirty="0">
            <a:latin typeface="Arial" panose="020B0604020202020204" pitchFamily="34" charset="0"/>
            <a:cs typeface="Arial" panose="020B0604020202020204" pitchFamily="34" charset="0"/>
          </a:endParaRPr>
        </a:p>
      </dgm:t>
    </dgm:pt>
    <dgm:pt modelId="{5E1D79BB-D768-CE49-86F1-9FCE8666EA2F}" type="parTrans" cxnId="{C4AD98EF-133E-CF42-B13E-B28DE64678AE}">
      <dgm:prSet/>
      <dgm:spPr/>
      <dgm:t>
        <a:bodyPr/>
        <a:lstStyle/>
        <a:p>
          <a:endParaRPr lang="en-US"/>
        </a:p>
      </dgm:t>
    </dgm:pt>
    <dgm:pt modelId="{1A4DC95A-E6DB-A746-9F9F-147414B82FB3}" type="sibTrans" cxnId="{C4AD98EF-133E-CF42-B13E-B28DE64678AE}">
      <dgm:prSet/>
      <dgm:spPr/>
      <dgm:t>
        <a:bodyPr/>
        <a:lstStyle/>
        <a:p>
          <a:endParaRPr lang="en-US"/>
        </a:p>
      </dgm:t>
    </dgm:pt>
    <dgm:pt modelId="{689A21A6-B7EE-4F0E-AA6A-B1F97E0DE6E3}" type="pres">
      <dgm:prSet presAssocID="{37F22AF3-71AE-418D-B802-78E4BD193834}" presName="theList" presStyleCnt="0">
        <dgm:presLayoutVars>
          <dgm:dir/>
          <dgm:animLvl val="lvl"/>
          <dgm:resizeHandles val="exact"/>
        </dgm:presLayoutVars>
      </dgm:prSet>
      <dgm:spPr/>
    </dgm:pt>
    <dgm:pt modelId="{1C8403ED-70A3-48B6-AFAF-FA1C851AC701}" type="pres">
      <dgm:prSet presAssocID="{E2F374C0-2201-4E08-AF40-A0826E27DF52}" presName="compNode" presStyleCnt="0"/>
      <dgm:spPr/>
    </dgm:pt>
    <dgm:pt modelId="{497B34AB-4F0A-4B25-A86B-0FBA3C545990}" type="pres">
      <dgm:prSet presAssocID="{E2F374C0-2201-4E08-AF40-A0826E27DF52}" presName="aNode" presStyleLbl="bgShp" presStyleIdx="0" presStyleCnt="10"/>
      <dgm:spPr/>
    </dgm:pt>
    <dgm:pt modelId="{FA652744-6ACD-46BF-8A5D-F8CB58ADBA15}" type="pres">
      <dgm:prSet presAssocID="{E2F374C0-2201-4E08-AF40-A0826E27DF52}" presName="textNode" presStyleLbl="bgShp" presStyleIdx="0" presStyleCnt="10"/>
      <dgm:spPr/>
    </dgm:pt>
    <dgm:pt modelId="{038C466B-0D06-42CA-9457-E164BF6E63F3}" type="pres">
      <dgm:prSet presAssocID="{E2F374C0-2201-4E08-AF40-A0826E27DF52}" presName="compChildNode" presStyleCnt="0"/>
      <dgm:spPr/>
    </dgm:pt>
    <dgm:pt modelId="{30C33236-97AF-4C2E-8E43-18C8AF6DE6C6}" type="pres">
      <dgm:prSet presAssocID="{E2F374C0-2201-4E08-AF40-A0826E27DF52}" presName="theInnerList" presStyleCnt="0"/>
      <dgm:spPr/>
    </dgm:pt>
    <dgm:pt modelId="{8BC119B1-FD67-4E8E-872E-3C7EB7DA4ADC}" type="pres">
      <dgm:prSet presAssocID="{946EED5D-96A7-4AFC-839A-1EDEA04167D7}" presName="childNode" presStyleLbl="node1" presStyleIdx="0" presStyleCnt="33">
        <dgm:presLayoutVars>
          <dgm:bulletEnabled val="1"/>
        </dgm:presLayoutVars>
      </dgm:prSet>
      <dgm:spPr/>
    </dgm:pt>
    <dgm:pt modelId="{B3A54411-2C98-49A7-BAFB-7F393F42C27B}" type="pres">
      <dgm:prSet presAssocID="{946EED5D-96A7-4AFC-839A-1EDEA04167D7}" presName="aSpace2" presStyleCnt="0"/>
      <dgm:spPr/>
    </dgm:pt>
    <dgm:pt modelId="{738B534D-09AE-47B0-B0C8-21FE4999EEBE}" type="pres">
      <dgm:prSet presAssocID="{AF68CD0A-5472-4035-B547-A6E7F47DD08B}" presName="childNode" presStyleLbl="node1" presStyleIdx="1" presStyleCnt="33">
        <dgm:presLayoutVars>
          <dgm:bulletEnabled val="1"/>
        </dgm:presLayoutVars>
      </dgm:prSet>
      <dgm:spPr/>
    </dgm:pt>
    <dgm:pt modelId="{76E1D007-38AF-42B6-B136-5A72BAA11CA0}" type="pres">
      <dgm:prSet presAssocID="{AF68CD0A-5472-4035-B547-A6E7F47DD08B}" presName="aSpace2" presStyleCnt="0"/>
      <dgm:spPr/>
    </dgm:pt>
    <dgm:pt modelId="{17B51268-F9B2-4FB7-B3B3-2B9B63DC7E2A}" type="pres">
      <dgm:prSet presAssocID="{9DEF9A14-F989-438E-A2F0-15438F930DEB}" presName="childNode" presStyleLbl="node1" presStyleIdx="2" presStyleCnt="33">
        <dgm:presLayoutVars>
          <dgm:bulletEnabled val="1"/>
        </dgm:presLayoutVars>
      </dgm:prSet>
      <dgm:spPr/>
    </dgm:pt>
    <dgm:pt modelId="{42B7E987-AFFA-4265-BF3B-5C2C3DB83532}" type="pres">
      <dgm:prSet presAssocID="{9DEF9A14-F989-438E-A2F0-15438F930DEB}" presName="aSpace2" presStyleCnt="0"/>
      <dgm:spPr/>
    </dgm:pt>
    <dgm:pt modelId="{5035499B-BEA5-40C9-AC59-7AC2700BA5DF}" type="pres">
      <dgm:prSet presAssocID="{32DB349A-4678-4DAD-80F3-EB2E37DDA3DF}" presName="childNode" presStyleLbl="node1" presStyleIdx="3" presStyleCnt="33">
        <dgm:presLayoutVars>
          <dgm:bulletEnabled val="1"/>
        </dgm:presLayoutVars>
      </dgm:prSet>
      <dgm:spPr/>
    </dgm:pt>
    <dgm:pt modelId="{918F9D16-4300-4C50-A7B6-1A5DB8542744}" type="pres">
      <dgm:prSet presAssocID="{32DB349A-4678-4DAD-80F3-EB2E37DDA3DF}" presName="aSpace2" presStyleCnt="0"/>
      <dgm:spPr/>
    </dgm:pt>
    <dgm:pt modelId="{98CB6095-B4B2-4384-B21D-91BA778A2BDA}" type="pres">
      <dgm:prSet presAssocID="{3ADA873E-E0DD-41D6-A152-783C28ECF202}" presName="childNode" presStyleLbl="node1" presStyleIdx="4" presStyleCnt="33">
        <dgm:presLayoutVars>
          <dgm:bulletEnabled val="1"/>
        </dgm:presLayoutVars>
      </dgm:prSet>
      <dgm:spPr/>
    </dgm:pt>
    <dgm:pt modelId="{1831C0BE-CE89-4D63-BBEE-9470E4F80970}" type="pres">
      <dgm:prSet presAssocID="{3ADA873E-E0DD-41D6-A152-783C28ECF202}" presName="aSpace2" presStyleCnt="0"/>
      <dgm:spPr/>
    </dgm:pt>
    <dgm:pt modelId="{23209E17-0FBA-4865-867D-9E91A27AB102}" type="pres">
      <dgm:prSet presAssocID="{A9A80731-6D6E-4BE1-A1BC-7C67991F0E4B}" presName="childNode" presStyleLbl="node1" presStyleIdx="5" presStyleCnt="33">
        <dgm:presLayoutVars>
          <dgm:bulletEnabled val="1"/>
        </dgm:presLayoutVars>
      </dgm:prSet>
      <dgm:spPr/>
    </dgm:pt>
    <dgm:pt modelId="{C4764E93-0182-4350-AECD-B0B1BA0FC645}" type="pres">
      <dgm:prSet presAssocID="{E2F374C0-2201-4E08-AF40-A0826E27DF52}" presName="aSpace" presStyleCnt="0"/>
      <dgm:spPr/>
    </dgm:pt>
    <dgm:pt modelId="{B9E92542-F0A7-4310-A2F7-9558A40A6C06}" type="pres">
      <dgm:prSet presAssocID="{E3F3329D-BA49-4BAA-A371-18E5339DB444}" presName="compNode" presStyleCnt="0"/>
      <dgm:spPr/>
    </dgm:pt>
    <dgm:pt modelId="{02EED027-C041-414F-AC2E-EA4D70E9F4B4}" type="pres">
      <dgm:prSet presAssocID="{E3F3329D-BA49-4BAA-A371-18E5339DB444}" presName="aNode" presStyleLbl="bgShp" presStyleIdx="1" presStyleCnt="10"/>
      <dgm:spPr/>
    </dgm:pt>
    <dgm:pt modelId="{95272C35-3754-4341-91EB-A8E1F260C13A}" type="pres">
      <dgm:prSet presAssocID="{E3F3329D-BA49-4BAA-A371-18E5339DB444}" presName="textNode" presStyleLbl="bgShp" presStyleIdx="1" presStyleCnt="10"/>
      <dgm:spPr/>
    </dgm:pt>
    <dgm:pt modelId="{98FD48B2-6CCA-41C6-A406-459BE61201AC}" type="pres">
      <dgm:prSet presAssocID="{E3F3329D-BA49-4BAA-A371-18E5339DB444}" presName="compChildNode" presStyleCnt="0"/>
      <dgm:spPr/>
    </dgm:pt>
    <dgm:pt modelId="{10B1FF14-0A37-4508-AA9E-EC3E2093E31D}" type="pres">
      <dgm:prSet presAssocID="{E3F3329D-BA49-4BAA-A371-18E5339DB444}" presName="theInnerList" presStyleCnt="0"/>
      <dgm:spPr/>
    </dgm:pt>
    <dgm:pt modelId="{DEAC6389-7EF8-4D13-B902-1A9E447EC64B}" type="pres">
      <dgm:prSet presAssocID="{7C05B79A-C666-4F8C-A9B1-5E64126292ED}" presName="childNode" presStyleLbl="node1" presStyleIdx="6" presStyleCnt="33">
        <dgm:presLayoutVars>
          <dgm:bulletEnabled val="1"/>
        </dgm:presLayoutVars>
      </dgm:prSet>
      <dgm:spPr/>
    </dgm:pt>
    <dgm:pt modelId="{4C91D88F-CC7F-45D3-85D8-D829F99BA77B}" type="pres">
      <dgm:prSet presAssocID="{7C05B79A-C666-4F8C-A9B1-5E64126292ED}" presName="aSpace2" presStyleCnt="0"/>
      <dgm:spPr/>
    </dgm:pt>
    <dgm:pt modelId="{E5B0A6E3-4546-4FCA-B749-4C6968D23237}" type="pres">
      <dgm:prSet presAssocID="{C9BAB1AE-82E1-4903-BF3C-37BBA774E72B}" presName="childNode" presStyleLbl="node1" presStyleIdx="7" presStyleCnt="33">
        <dgm:presLayoutVars>
          <dgm:bulletEnabled val="1"/>
        </dgm:presLayoutVars>
      </dgm:prSet>
      <dgm:spPr/>
    </dgm:pt>
    <dgm:pt modelId="{A8946B22-9D08-449A-9801-F5FC795F7723}" type="pres">
      <dgm:prSet presAssocID="{C9BAB1AE-82E1-4903-BF3C-37BBA774E72B}" presName="aSpace2" presStyleCnt="0"/>
      <dgm:spPr/>
    </dgm:pt>
    <dgm:pt modelId="{6A4F235A-0621-412B-BE6C-9D64BE83140B}" type="pres">
      <dgm:prSet presAssocID="{A60A7593-9225-4C39-90F9-DAA7A777D9AD}" presName="childNode" presStyleLbl="node1" presStyleIdx="8" presStyleCnt="33">
        <dgm:presLayoutVars>
          <dgm:bulletEnabled val="1"/>
        </dgm:presLayoutVars>
      </dgm:prSet>
      <dgm:spPr/>
    </dgm:pt>
    <dgm:pt modelId="{7089B6F6-E8BC-4525-A2D2-732820A16853}" type="pres">
      <dgm:prSet presAssocID="{E3F3329D-BA49-4BAA-A371-18E5339DB444}" presName="aSpace" presStyleCnt="0"/>
      <dgm:spPr/>
    </dgm:pt>
    <dgm:pt modelId="{8ACB063D-16F0-4F63-9595-70DDF93F9D78}" type="pres">
      <dgm:prSet presAssocID="{AE8FD520-3D23-4293-A546-6627E6B142CD}" presName="compNode" presStyleCnt="0"/>
      <dgm:spPr/>
    </dgm:pt>
    <dgm:pt modelId="{2C0D2AC4-A234-4DD3-8B5E-1B6B323437BF}" type="pres">
      <dgm:prSet presAssocID="{AE8FD520-3D23-4293-A546-6627E6B142CD}" presName="aNode" presStyleLbl="bgShp" presStyleIdx="2" presStyleCnt="10"/>
      <dgm:spPr/>
    </dgm:pt>
    <dgm:pt modelId="{B4C9AB05-2073-4616-AF1B-F6F60EB750EC}" type="pres">
      <dgm:prSet presAssocID="{AE8FD520-3D23-4293-A546-6627E6B142CD}" presName="textNode" presStyleLbl="bgShp" presStyleIdx="2" presStyleCnt="10"/>
      <dgm:spPr/>
    </dgm:pt>
    <dgm:pt modelId="{F965F26D-9E38-43C1-8F28-8E435DACBE5C}" type="pres">
      <dgm:prSet presAssocID="{AE8FD520-3D23-4293-A546-6627E6B142CD}" presName="compChildNode" presStyleCnt="0"/>
      <dgm:spPr/>
    </dgm:pt>
    <dgm:pt modelId="{2ECC8E40-BA65-45F1-89E6-392DA7263E23}" type="pres">
      <dgm:prSet presAssocID="{AE8FD520-3D23-4293-A546-6627E6B142CD}" presName="theInnerList" presStyleCnt="0"/>
      <dgm:spPr/>
    </dgm:pt>
    <dgm:pt modelId="{07304DD4-4116-4E42-BB75-874EABF0CA3B}" type="pres">
      <dgm:prSet presAssocID="{C888387C-4A3F-4BA3-9517-1E1DE45FD214}" presName="childNode" presStyleLbl="node1" presStyleIdx="9" presStyleCnt="33">
        <dgm:presLayoutVars>
          <dgm:bulletEnabled val="1"/>
        </dgm:presLayoutVars>
      </dgm:prSet>
      <dgm:spPr/>
    </dgm:pt>
    <dgm:pt modelId="{06873663-1F8D-4A83-8C95-8F6E8D036E2A}" type="pres">
      <dgm:prSet presAssocID="{AE8FD520-3D23-4293-A546-6627E6B142CD}" presName="aSpace" presStyleCnt="0"/>
      <dgm:spPr/>
    </dgm:pt>
    <dgm:pt modelId="{2A7BECCF-5D82-424B-8FC0-EDF7DF45C613}" type="pres">
      <dgm:prSet presAssocID="{B92879E7-5E47-46DF-99CC-835B2631C2A3}" presName="compNode" presStyleCnt="0"/>
      <dgm:spPr/>
    </dgm:pt>
    <dgm:pt modelId="{EC51CA22-494B-45CE-98A1-7A76138497C2}" type="pres">
      <dgm:prSet presAssocID="{B92879E7-5E47-46DF-99CC-835B2631C2A3}" presName="aNode" presStyleLbl="bgShp" presStyleIdx="3" presStyleCnt="10"/>
      <dgm:spPr/>
    </dgm:pt>
    <dgm:pt modelId="{9BCBE513-6E48-44D6-BBFD-29C0CF8D416C}" type="pres">
      <dgm:prSet presAssocID="{B92879E7-5E47-46DF-99CC-835B2631C2A3}" presName="textNode" presStyleLbl="bgShp" presStyleIdx="3" presStyleCnt="10"/>
      <dgm:spPr/>
    </dgm:pt>
    <dgm:pt modelId="{6F7088E1-47DC-4DFC-A4D9-D5F07D274AC9}" type="pres">
      <dgm:prSet presAssocID="{B92879E7-5E47-46DF-99CC-835B2631C2A3}" presName="compChildNode" presStyleCnt="0"/>
      <dgm:spPr/>
    </dgm:pt>
    <dgm:pt modelId="{E77E60D6-FC4B-461F-AF06-78D0296F308A}" type="pres">
      <dgm:prSet presAssocID="{B92879E7-5E47-46DF-99CC-835B2631C2A3}" presName="theInnerList" presStyleCnt="0"/>
      <dgm:spPr/>
    </dgm:pt>
    <dgm:pt modelId="{14AFC4D1-3281-4D2E-8D08-1C38A18B8482}" type="pres">
      <dgm:prSet presAssocID="{953A35B3-443A-409D-B7E1-10F23437DE42}" presName="childNode" presStyleLbl="node1" presStyleIdx="10" presStyleCnt="33">
        <dgm:presLayoutVars>
          <dgm:bulletEnabled val="1"/>
        </dgm:presLayoutVars>
      </dgm:prSet>
      <dgm:spPr/>
    </dgm:pt>
    <dgm:pt modelId="{E925F8DD-45C1-431F-BF79-3C8317689565}" type="pres">
      <dgm:prSet presAssocID="{953A35B3-443A-409D-B7E1-10F23437DE42}" presName="aSpace2" presStyleCnt="0"/>
      <dgm:spPr/>
    </dgm:pt>
    <dgm:pt modelId="{C4AFA277-5DEC-4A3F-8F3B-3385286E75CF}" type="pres">
      <dgm:prSet presAssocID="{417899C9-E70C-4EFE-9391-B6F072DA9522}" presName="childNode" presStyleLbl="node1" presStyleIdx="11" presStyleCnt="33">
        <dgm:presLayoutVars>
          <dgm:bulletEnabled val="1"/>
        </dgm:presLayoutVars>
      </dgm:prSet>
      <dgm:spPr/>
    </dgm:pt>
    <dgm:pt modelId="{655E6882-BDEA-41D9-B394-3BC97EE261A5}" type="pres">
      <dgm:prSet presAssocID="{417899C9-E70C-4EFE-9391-B6F072DA9522}" presName="aSpace2" presStyleCnt="0"/>
      <dgm:spPr/>
    </dgm:pt>
    <dgm:pt modelId="{B443D93D-C3D6-4FF8-A475-296297CADBD6}" type="pres">
      <dgm:prSet presAssocID="{95B779BB-48E6-4380-8255-16DB8029D44C}" presName="childNode" presStyleLbl="node1" presStyleIdx="12" presStyleCnt="33">
        <dgm:presLayoutVars>
          <dgm:bulletEnabled val="1"/>
        </dgm:presLayoutVars>
      </dgm:prSet>
      <dgm:spPr/>
    </dgm:pt>
    <dgm:pt modelId="{E55D94B4-D8FC-41F6-816D-8CFD2153E202}" type="pres">
      <dgm:prSet presAssocID="{95B779BB-48E6-4380-8255-16DB8029D44C}" presName="aSpace2" presStyleCnt="0"/>
      <dgm:spPr/>
    </dgm:pt>
    <dgm:pt modelId="{55B7F644-BC64-45AB-A3DD-4C8D2927F462}" type="pres">
      <dgm:prSet presAssocID="{98D03D1F-3E72-4D3C-AF57-50A127FF1037}" presName="childNode" presStyleLbl="node1" presStyleIdx="13" presStyleCnt="33">
        <dgm:presLayoutVars>
          <dgm:bulletEnabled val="1"/>
        </dgm:presLayoutVars>
      </dgm:prSet>
      <dgm:spPr/>
    </dgm:pt>
    <dgm:pt modelId="{B7800727-9BCE-4F16-A564-B0672AD31CD1}" type="pres">
      <dgm:prSet presAssocID="{B92879E7-5E47-46DF-99CC-835B2631C2A3}" presName="aSpace" presStyleCnt="0"/>
      <dgm:spPr/>
    </dgm:pt>
    <dgm:pt modelId="{CCB15C5E-5BE6-4911-839C-2EC36CB6FAEA}" type="pres">
      <dgm:prSet presAssocID="{6727E70B-124A-4FD5-8643-9153A3A20B19}" presName="compNode" presStyleCnt="0"/>
      <dgm:spPr/>
    </dgm:pt>
    <dgm:pt modelId="{3EDF911C-3D4C-469A-B2D5-4AB7EDE503B1}" type="pres">
      <dgm:prSet presAssocID="{6727E70B-124A-4FD5-8643-9153A3A20B19}" presName="aNode" presStyleLbl="bgShp" presStyleIdx="4" presStyleCnt="10"/>
      <dgm:spPr/>
    </dgm:pt>
    <dgm:pt modelId="{6C0BC110-640D-4241-B27F-C6A519D773E2}" type="pres">
      <dgm:prSet presAssocID="{6727E70B-124A-4FD5-8643-9153A3A20B19}" presName="textNode" presStyleLbl="bgShp" presStyleIdx="4" presStyleCnt="10"/>
      <dgm:spPr/>
    </dgm:pt>
    <dgm:pt modelId="{EF93042A-FC33-4A39-8091-70156B065ED7}" type="pres">
      <dgm:prSet presAssocID="{6727E70B-124A-4FD5-8643-9153A3A20B19}" presName="compChildNode" presStyleCnt="0"/>
      <dgm:spPr/>
    </dgm:pt>
    <dgm:pt modelId="{C2AFB65E-5018-4E07-962A-922310C25459}" type="pres">
      <dgm:prSet presAssocID="{6727E70B-124A-4FD5-8643-9153A3A20B19}" presName="theInnerList" presStyleCnt="0"/>
      <dgm:spPr/>
    </dgm:pt>
    <dgm:pt modelId="{036B57F1-2C11-4A6D-8F87-BC65B05711C7}" type="pres">
      <dgm:prSet presAssocID="{35F45F0E-65CE-406D-8A78-075FD5FA615F}" presName="childNode" presStyleLbl="node1" presStyleIdx="14" presStyleCnt="33">
        <dgm:presLayoutVars>
          <dgm:bulletEnabled val="1"/>
        </dgm:presLayoutVars>
      </dgm:prSet>
      <dgm:spPr/>
    </dgm:pt>
    <dgm:pt modelId="{2DCF029A-F7D2-4D73-867A-17EBDC5B7CB0}" type="pres">
      <dgm:prSet presAssocID="{35F45F0E-65CE-406D-8A78-075FD5FA615F}" presName="aSpace2" presStyleCnt="0"/>
      <dgm:spPr/>
    </dgm:pt>
    <dgm:pt modelId="{8D84E141-F77B-45C2-A659-765DAA3771A1}" type="pres">
      <dgm:prSet presAssocID="{B57A1973-57C9-4905-83E6-0BC2B6CCE8C0}" presName="childNode" presStyleLbl="node1" presStyleIdx="15" presStyleCnt="33">
        <dgm:presLayoutVars>
          <dgm:bulletEnabled val="1"/>
        </dgm:presLayoutVars>
      </dgm:prSet>
      <dgm:spPr/>
    </dgm:pt>
    <dgm:pt modelId="{EF989D3C-C69D-4A2F-8911-3269BB01EAB2}" type="pres">
      <dgm:prSet presAssocID="{B57A1973-57C9-4905-83E6-0BC2B6CCE8C0}" presName="aSpace2" presStyleCnt="0"/>
      <dgm:spPr/>
    </dgm:pt>
    <dgm:pt modelId="{1A16D2F6-381A-4924-805F-DC44BA9F6260}" type="pres">
      <dgm:prSet presAssocID="{0E6A5DBC-CEBB-4AA0-A5FC-F13EAB955A58}" presName="childNode" presStyleLbl="node1" presStyleIdx="16" presStyleCnt="33">
        <dgm:presLayoutVars>
          <dgm:bulletEnabled val="1"/>
        </dgm:presLayoutVars>
      </dgm:prSet>
      <dgm:spPr/>
    </dgm:pt>
    <dgm:pt modelId="{D566418B-70DE-4DFB-B0D8-3A7C2DAE794D}" type="pres">
      <dgm:prSet presAssocID="{6727E70B-124A-4FD5-8643-9153A3A20B19}" presName="aSpace" presStyleCnt="0"/>
      <dgm:spPr/>
    </dgm:pt>
    <dgm:pt modelId="{92D12C18-7EA2-4B44-B3C1-F0DFDEDB87A3}" type="pres">
      <dgm:prSet presAssocID="{FD576372-FE04-408F-BBBE-B6B648E851EB}" presName="compNode" presStyleCnt="0"/>
      <dgm:spPr/>
    </dgm:pt>
    <dgm:pt modelId="{4242398C-D756-4E03-98A3-FDC10F9DCDF4}" type="pres">
      <dgm:prSet presAssocID="{FD576372-FE04-408F-BBBE-B6B648E851EB}" presName="aNode" presStyleLbl="bgShp" presStyleIdx="5" presStyleCnt="10"/>
      <dgm:spPr/>
    </dgm:pt>
    <dgm:pt modelId="{26FF8C8B-6048-42D8-925F-A4DE3138874E}" type="pres">
      <dgm:prSet presAssocID="{FD576372-FE04-408F-BBBE-B6B648E851EB}" presName="textNode" presStyleLbl="bgShp" presStyleIdx="5" presStyleCnt="10"/>
      <dgm:spPr/>
    </dgm:pt>
    <dgm:pt modelId="{87334B4D-587E-48EF-AB57-8D937258966C}" type="pres">
      <dgm:prSet presAssocID="{FD576372-FE04-408F-BBBE-B6B648E851EB}" presName="compChildNode" presStyleCnt="0"/>
      <dgm:spPr/>
    </dgm:pt>
    <dgm:pt modelId="{519BB654-8393-4411-B2AE-FB5E24919859}" type="pres">
      <dgm:prSet presAssocID="{FD576372-FE04-408F-BBBE-B6B648E851EB}" presName="theInnerList" presStyleCnt="0"/>
      <dgm:spPr/>
    </dgm:pt>
    <dgm:pt modelId="{E02D1EF0-691A-489E-B7E8-1A75B24D12BE}" type="pres">
      <dgm:prSet presAssocID="{F7606158-1909-4BF1-8872-5136D0F06643}" presName="childNode" presStyleLbl="node1" presStyleIdx="17" presStyleCnt="33">
        <dgm:presLayoutVars>
          <dgm:bulletEnabled val="1"/>
        </dgm:presLayoutVars>
      </dgm:prSet>
      <dgm:spPr/>
    </dgm:pt>
    <dgm:pt modelId="{D3BD9E85-2C2B-4234-BAD7-76232F42EA3F}" type="pres">
      <dgm:prSet presAssocID="{F7606158-1909-4BF1-8872-5136D0F06643}" presName="aSpace2" presStyleCnt="0"/>
      <dgm:spPr/>
    </dgm:pt>
    <dgm:pt modelId="{897AB592-6A3E-465B-ABCD-11250DCFE390}" type="pres">
      <dgm:prSet presAssocID="{4310C264-D058-4659-959E-61FD4D14B376}" presName="childNode" presStyleLbl="node1" presStyleIdx="18" presStyleCnt="33">
        <dgm:presLayoutVars>
          <dgm:bulletEnabled val="1"/>
        </dgm:presLayoutVars>
      </dgm:prSet>
      <dgm:spPr/>
    </dgm:pt>
    <dgm:pt modelId="{12C6E089-7F68-4039-8694-7A23E43236A7}" type="pres">
      <dgm:prSet presAssocID="{4310C264-D058-4659-959E-61FD4D14B376}" presName="aSpace2" presStyleCnt="0"/>
      <dgm:spPr/>
    </dgm:pt>
    <dgm:pt modelId="{004A7CB9-C7E2-4AED-BB5E-90CBF147CA27}" type="pres">
      <dgm:prSet presAssocID="{A6837150-3813-47CF-A520-8EA048A9C114}" presName="childNode" presStyleLbl="node1" presStyleIdx="19" presStyleCnt="33">
        <dgm:presLayoutVars>
          <dgm:bulletEnabled val="1"/>
        </dgm:presLayoutVars>
      </dgm:prSet>
      <dgm:spPr/>
    </dgm:pt>
    <dgm:pt modelId="{58C9DFAE-3513-4E83-B3CB-324204DBB92B}" type="pres">
      <dgm:prSet presAssocID="{FD576372-FE04-408F-BBBE-B6B648E851EB}" presName="aSpace" presStyleCnt="0"/>
      <dgm:spPr/>
    </dgm:pt>
    <dgm:pt modelId="{3E723A94-BD06-4DAD-83B6-0D6F4F8B7D1B}" type="pres">
      <dgm:prSet presAssocID="{0DDEE818-6527-4D4F-82B5-EFFF04443F92}" presName="compNode" presStyleCnt="0"/>
      <dgm:spPr/>
    </dgm:pt>
    <dgm:pt modelId="{73D611B0-CF81-4410-8ABD-090BD9FA3627}" type="pres">
      <dgm:prSet presAssocID="{0DDEE818-6527-4D4F-82B5-EFFF04443F92}" presName="aNode" presStyleLbl="bgShp" presStyleIdx="6" presStyleCnt="10"/>
      <dgm:spPr/>
    </dgm:pt>
    <dgm:pt modelId="{F4DE3E9B-BFB0-4DB7-9058-260943BA2FD7}" type="pres">
      <dgm:prSet presAssocID="{0DDEE818-6527-4D4F-82B5-EFFF04443F92}" presName="textNode" presStyleLbl="bgShp" presStyleIdx="6" presStyleCnt="10"/>
      <dgm:spPr/>
    </dgm:pt>
    <dgm:pt modelId="{45C12F29-F78D-4038-AD1D-8CA03374DF3E}" type="pres">
      <dgm:prSet presAssocID="{0DDEE818-6527-4D4F-82B5-EFFF04443F92}" presName="compChildNode" presStyleCnt="0"/>
      <dgm:spPr/>
    </dgm:pt>
    <dgm:pt modelId="{72E205D4-7075-49F4-AD2B-3D13912896D7}" type="pres">
      <dgm:prSet presAssocID="{0DDEE818-6527-4D4F-82B5-EFFF04443F92}" presName="theInnerList" presStyleCnt="0"/>
      <dgm:spPr/>
    </dgm:pt>
    <dgm:pt modelId="{441E5119-593D-44C1-A5EE-17B4FFDECE9E}" type="pres">
      <dgm:prSet presAssocID="{CADAC54B-12F9-4649-9BA7-2F5D528C08CE}" presName="childNode" presStyleLbl="node1" presStyleIdx="20" presStyleCnt="33">
        <dgm:presLayoutVars>
          <dgm:bulletEnabled val="1"/>
        </dgm:presLayoutVars>
      </dgm:prSet>
      <dgm:spPr/>
    </dgm:pt>
    <dgm:pt modelId="{0E9D9B11-50BE-4E4E-9FFA-BE1548B01CA2}" type="pres">
      <dgm:prSet presAssocID="{CADAC54B-12F9-4649-9BA7-2F5D528C08CE}" presName="aSpace2" presStyleCnt="0"/>
      <dgm:spPr/>
    </dgm:pt>
    <dgm:pt modelId="{BB0AD6B4-0101-4498-B1AE-C3F6F08867EB}" type="pres">
      <dgm:prSet presAssocID="{FD464815-D7A7-4E12-9697-D331EB37F9D9}" presName="childNode" presStyleLbl="node1" presStyleIdx="21" presStyleCnt="33">
        <dgm:presLayoutVars>
          <dgm:bulletEnabled val="1"/>
        </dgm:presLayoutVars>
      </dgm:prSet>
      <dgm:spPr/>
    </dgm:pt>
    <dgm:pt modelId="{6501CD07-3CE2-488D-A0F8-ED128C876625}" type="pres">
      <dgm:prSet presAssocID="{FD464815-D7A7-4E12-9697-D331EB37F9D9}" presName="aSpace2" presStyleCnt="0"/>
      <dgm:spPr/>
    </dgm:pt>
    <dgm:pt modelId="{DD388676-C448-4E31-A47C-8C8E51982368}" type="pres">
      <dgm:prSet presAssocID="{417671C0-4108-4CB0-B5D0-C1A3F674AB9E}" presName="childNode" presStyleLbl="node1" presStyleIdx="22" presStyleCnt="33">
        <dgm:presLayoutVars>
          <dgm:bulletEnabled val="1"/>
        </dgm:presLayoutVars>
      </dgm:prSet>
      <dgm:spPr/>
    </dgm:pt>
    <dgm:pt modelId="{3D71D335-83CD-4017-A9EF-8B45E38A4FBE}" type="pres">
      <dgm:prSet presAssocID="{0DDEE818-6527-4D4F-82B5-EFFF04443F92}" presName="aSpace" presStyleCnt="0"/>
      <dgm:spPr/>
    </dgm:pt>
    <dgm:pt modelId="{4199BDBA-DD16-2042-946B-60DEEC6A50B3}" type="pres">
      <dgm:prSet presAssocID="{B224A153-40EB-2942-9038-EA3D3B2B7D9A}" presName="compNode" presStyleCnt="0"/>
      <dgm:spPr/>
    </dgm:pt>
    <dgm:pt modelId="{C4D0132F-4914-6247-9EFB-0A5463DF2C70}" type="pres">
      <dgm:prSet presAssocID="{B224A153-40EB-2942-9038-EA3D3B2B7D9A}" presName="aNode" presStyleLbl="bgShp" presStyleIdx="7" presStyleCnt="10"/>
      <dgm:spPr/>
    </dgm:pt>
    <dgm:pt modelId="{F2DD7154-B646-2848-8F99-75F46156AB06}" type="pres">
      <dgm:prSet presAssocID="{B224A153-40EB-2942-9038-EA3D3B2B7D9A}" presName="textNode" presStyleLbl="bgShp" presStyleIdx="7" presStyleCnt="10"/>
      <dgm:spPr/>
    </dgm:pt>
    <dgm:pt modelId="{5E51A576-9064-A24A-B3E2-0B079339BB3F}" type="pres">
      <dgm:prSet presAssocID="{B224A153-40EB-2942-9038-EA3D3B2B7D9A}" presName="compChildNode" presStyleCnt="0"/>
      <dgm:spPr/>
    </dgm:pt>
    <dgm:pt modelId="{A190156C-88F5-3E4D-9DC3-1816F92B607C}" type="pres">
      <dgm:prSet presAssocID="{B224A153-40EB-2942-9038-EA3D3B2B7D9A}" presName="theInnerList" presStyleCnt="0"/>
      <dgm:spPr/>
    </dgm:pt>
    <dgm:pt modelId="{E22FF7A0-49AC-B840-949A-044F7266FF2D}" type="pres">
      <dgm:prSet presAssocID="{F43F78BC-FED1-1944-BF62-2916976BA60F}" presName="childNode" presStyleLbl="node1" presStyleIdx="23" presStyleCnt="33">
        <dgm:presLayoutVars>
          <dgm:bulletEnabled val="1"/>
        </dgm:presLayoutVars>
      </dgm:prSet>
      <dgm:spPr/>
    </dgm:pt>
    <dgm:pt modelId="{8F646AD9-5DF5-444B-A18B-1D52923F0693}" type="pres">
      <dgm:prSet presAssocID="{F43F78BC-FED1-1944-BF62-2916976BA60F}" presName="aSpace2" presStyleCnt="0"/>
      <dgm:spPr/>
    </dgm:pt>
    <dgm:pt modelId="{450807B1-FA5D-9B4C-97D0-6C284D26FFF1}" type="pres">
      <dgm:prSet presAssocID="{9C5695B8-789E-6B4E-8989-B9F03C11788A}" presName="childNode" presStyleLbl="node1" presStyleIdx="24" presStyleCnt="33">
        <dgm:presLayoutVars>
          <dgm:bulletEnabled val="1"/>
        </dgm:presLayoutVars>
      </dgm:prSet>
      <dgm:spPr/>
    </dgm:pt>
    <dgm:pt modelId="{21383125-138C-9F48-8381-F5044EBB5E34}" type="pres">
      <dgm:prSet presAssocID="{9C5695B8-789E-6B4E-8989-B9F03C11788A}" presName="aSpace2" presStyleCnt="0"/>
      <dgm:spPr/>
    </dgm:pt>
    <dgm:pt modelId="{25E4ACC0-73DA-2946-8CC1-71DFD07D9956}" type="pres">
      <dgm:prSet presAssocID="{62B0A9A2-23C0-8643-8059-FBF504179D58}" presName="childNode" presStyleLbl="node1" presStyleIdx="25" presStyleCnt="33">
        <dgm:presLayoutVars>
          <dgm:bulletEnabled val="1"/>
        </dgm:presLayoutVars>
      </dgm:prSet>
      <dgm:spPr/>
    </dgm:pt>
    <dgm:pt modelId="{256337B4-6308-664C-ADE3-0BAD3666CCB7}" type="pres">
      <dgm:prSet presAssocID="{B224A153-40EB-2942-9038-EA3D3B2B7D9A}" presName="aSpace" presStyleCnt="0"/>
      <dgm:spPr/>
    </dgm:pt>
    <dgm:pt modelId="{4AB2E81D-C38F-4B08-883E-8A8B228FFDBF}" type="pres">
      <dgm:prSet presAssocID="{D197D368-A401-4B20-840D-5898A2AA8C00}" presName="compNode" presStyleCnt="0"/>
      <dgm:spPr/>
    </dgm:pt>
    <dgm:pt modelId="{610A425E-D082-4BDA-BD69-B4BC15418F84}" type="pres">
      <dgm:prSet presAssocID="{D197D368-A401-4B20-840D-5898A2AA8C00}" presName="aNode" presStyleLbl="bgShp" presStyleIdx="8" presStyleCnt="10"/>
      <dgm:spPr/>
    </dgm:pt>
    <dgm:pt modelId="{938D4287-B320-4A19-B7E7-D0D1AC874C2D}" type="pres">
      <dgm:prSet presAssocID="{D197D368-A401-4B20-840D-5898A2AA8C00}" presName="textNode" presStyleLbl="bgShp" presStyleIdx="8" presStyleCnt="10"/>
      <dgm:spPr/>
    </dgm:pt>
    <dgm:pt modelId="{C12E14A7-F8B5-4A88-B3CB-392F1B591369}" type="pres">
      <dgm:prSet presAssocID="{D197D368-A401-4B20-840D-5898A2AA8C00}" presName="compChildNode" presStyleCnt="0"/>
      <dgm:spPr/>
    </dgm:pt>
    <dgm:pt modelId="{0B42ED92-EBE3-465C-A909-A0C161465566}" type="pres">
      <dgm:prSet presAssocID="{D197D368-A401-4B20-840D-5898A2AA8C00}" presName="theInnerList" presStyleCnt="0"/>
      <dgm:spPr/>
    </dgm:pt>
    <dgm:pt modelId="{343DE73D-C330-4EAA-B44B-DD471B4A79F9}" type="pres">
      <dgm:prSet presAssocID="{694533FF-F3C8-4FD8-96D8-4D798DB45514}" presName="childNode" presStyleLbl="node1" presStyleIdx="26" presStyleCnt="33">
        <dgm:presLayoutVars>
          <dgm:bulletEnabled val="1"/>
        </dgm:presLayoutVars>
      </dgm:prSet>
      <dgm:spPr/>
    </dgm:pt>
    <dgm:pt modelId="{E6D786B5-ED31-45EF-83F0-04F5795D347D}" type="pres">
      <dgm:prSet presAssocID="{694533FF-F3C8-4FD8-96D8-4D798DB45514}" presName="aSpace2" presStyleCnt="0"/>
      <dgm:spPr/>
    </dgm:pt>
    <dgm:pt modelId="{9DAFCF67-E367-4446-B832-6C665D3271D5}" type="pres">
      <dgm:prSet presAssocID="{6E650E59-4AB4-4CB0-BC34-DF32151A77EA}" presName="childNode" presStyleLbl="node1" presStyleIdx="27" presStyleCnt="33">
        <dgm:presLayoutVars>
          <dgm:bulletEnabled val="1"/>
        </dgm:presLayoutVars>
      </dgm:prSet>
      <dgm:spPr/>
    </dgm:pt>
    <dgm:pt modelId="{0174D91B-4AF1-430B-A5EC-A3B49E2CF86D}" type="pres">
      <dgm:prSet presAssocID="{D197D368-A401-4B20-840D-5898A2AA8C00}" presName="aSpace" presStyleCnt="0"/>
      <dgm:spPr/>
    </dgm:pt>
    <dgm:pt modelId="{9BC43226-D364-403B-9C17-234BE752FEDA}" type="pres">
      <dgm:prSet presAssocID="{4B690ABD-DC8A-4D98-A254-E33F0ADAAB8E}" presName="compNode" presStyleCnt="0"/>
      <dgm:spPr/>
    </dgm:pt>
    <dgm:pt modelId="{FD2E8D5B-C5BC-4408-8603-75786509AEC7}" type="pres">
      <dgm:prSet presAssocID="{4B690ABD-DC8A-4D98-A254-E33F0ADAAB8E}" presName="aNode" presStyleLbl="bgShp" presStyleIdx="9" presStyleCnt="10"/>
      <dgm:spPr/>
    </dgm:pt>
    <dgm:pt modelId="{1F05FA3C-9344-4846-B067-B1CF684778E8}" type="pres">
      <dgm:prSet presAssocID="{4B690ABD-DC8A-4D98-A254-E33F0ADAAB8E}" presName="textNode" presStyleLbl="bgShp" presStyleIdx="9" presStyleCnt="10"/>
      <dgm:spPr/>
    </dgm:pt>
    <dgm:pt modelId="{55F52857-4697-4CA5-A07C-FF4F72554850}" type="pres">
      <dgm:prSet presAssocID="{4B690ABD-DC8A-4D98-A254-E33F0ADAAB8E}" presName="compChildNode" presStyleCnt="0"/>
      <dgm:spPr/>
    </dgm:pt>
    <dgm:pt modelId="{99606F0B-A8ED-461D-89D2-5930C7798DFC}" type="pres">
      <dgm:prSet presAssocID="{4B690ABD-DC8A-4D98-A254-E33F0ADAAB8E}" presName="theInnerList" presStyleCnt="0"/>
      <dgm:spPr/>
    </dgm:pt>
    <dgm:pt modelId="{77939439-4ACA-4D65-9F1D-591E4C8FF1FE}" type="pres">
      <dgm:prSet presAssocID="{DC11E123-2D29-4D5B-B13B-927E3FC28232}" presName="childNode" presStyleLbl="node1" presStyleIdx="28" presStyleCnt="33">
        <dgm:presLayoutVars>
          <dgm:bulletEnabled val="1"/>
        </dgm:presLayoutVars>
      </dgm:prSet>
      <dgm:spPr/>
    </dgm:pt>
    <dgm:pt modelId="{DE741E98-9BAD-42F9-B3AA-0D43BE548D1A}" type="pres">
      <dgm:prSet presAssocID="{DC11E123-2D29-4D5B-B13B-927E3FC28232}" presName="aSpace2" presStyleCnt="0"/>
      <dgm:spPr/>
    </dgm:pt>
    <dgm:pt modelId="{A1167671-8CDC-4464-B0EE-B1729DB23144}" type="pres">
      <dgm:prSet presAssocID="{2F4B41F1-3D50-4956-B380-637A78951ECC}" presName="childNode" presStyleLbl="node1" presStyleIdx="29" presStyleCnt="33">
        <dgm:presLayoutVars>
          <dgm:bulletEnabled val="1"/>
        </dgm:presLayoutVars>
      </dgm:prSet>
      <dgm:spPr/>
    </dgm:pt>
    <dgm:pt modelId="{09F34C44-F2FF-41AC-9E67-E1F0074940EC}" type="pres">
      <dgm:prSet presAssocID="{2F4B41F1-3D50-4956-B380-637A78951ECC}" presName="aSpace2" presStyleCnt="0"/>
      <dgm:spPr/>
    </dgm:pt>
    <dgm:pt modelId="{2D56EB9C-CF8D-48E4-8450-608E86E66B2A}" type="pres">
      <dgm:prSet presAssocID="{FED04DFB-318E-4081-8969-4512B66DAE0A}" presName="childNode" presStyleLbl="node1" presStyleIdx="30" presStyleCnt="33">
        <dgm:presLayoutVars>
          <dgm:bulletEnabled val="1"/>
        </dgm:presLayoutVars>
      </dgm:prSet>
      <dgm:spPr/>
    </dgm:pt>
    <dgm:pt modelId="{398DC448-10E2-4181-ABF6-EB2CB2DD08DB}" type="pres">
      <dgm:prSet presAssocID="{FED04DFB-318E-4081-8969-4512B66DAE0A}" presName="aSpace2" presStyleCnt="0"/>
      <dgm:spPr/>
    </dgm:pt>
    <dgm:pt modelId="{C49F8EBA-4321-44E3-8A8A-2D5065BDA7E5}" type="pres">
      <dgm:prSet presAssocID="{9BEAB11B-A81F-4DA6-B69C-56FC90090DB1}" presName="childNode" presStyleLbl="node1" presStyleIdx="31" presStyleCnt="33">
        <dgm:presLayoutVars>
          <dgm:bulletEnabled val="1"/>
        </dgm:presLayoutVars>
      </dgm:prSet>
      <dgm:spPr/>
    </dgm:pt>
    <dgm:pt modelId="{579C00C5-BE02-4E7A-AF17-D321D22DAE24}" type="pres">
      <dgm:prSet presAssocID="{9BEAB11B-A81F-4DA6-B69C-56FC90090DB1}" presName="aSpace2" presStyleCnt="0"/>
      <dgm:spPr/>
    </dgm:pt>
    <dgm:pt modelId="{8A07ADBA-7ECD-45C4-981D-9756D48C7AB5}" type="pres">
      <dgm:prSet presAssocID="{72D7F611-BE64-4AE8-8F22-E05AE6F2C6B4}" presName="childNode" presStyleLbl="node1" presStyleIdx="32" presStyleCnt="33">
        <dgm:presLayoutVars>
          <dgm:bulletEnabled val="1"/>
        </dgm:presLayoutVars>
      </dgm:prSet>
      <dgm:spPr/>
    </dgm:pt>
  </dgm:ptLst>
  <dgm:cxnLst>
    <dgm:cxn modelId="{1958FF01-B7ED-4666-B47D-404DD05C4641}" type="presOf" srcId="{F7606158-1909-4BF1-8872-5136D0F06643}" destId="{E02D1EF0-691A-489E-B7E8-1A75B24D12BE}" srcOrd="0" destOrd="0" presId="urn:microsoft.com/office/officeart/2005/8/layout/lProcess2"/>
    <dgm:cxn modelId="{20CB1C04-84B6-4E68-BD26-CA7B69B8ACF4}" type="presOf" srcId="{A6837150-3813-47CF-A520-8EA048A9C114}" destId="{004A7CB9-C7E2-4AED-BB5E-90CBF147CA27}" srcOrd="0" destOrd="0" presId="urn:microsoft.com/office/officeart/2005/8/layout/lProcess2"/>
    <dgm:cxn modelId="{43E0B00E-9982-41A0-B1BC-3D8F414F4098}" srcId="{37F22AF3-71AE-418D-B802-78E4BD193834}" destId="{B92879E7-5E47-46DF-99CC-835B2631C2A3}" srcOrd="3" destOrd="0" parTransId="{718FC69E-AAA1-4170-9602-32F03D4BA3D0}" sibTransId="{67759D95-D6DE-4DA8-9B01-8785E34FE53B}"/>
    <dgm:cxn modelId="{DAFA6A15-317D-482C-AD4F-46C04E444368}" srcId="{FD576372-FE04-408F-BBBE-B6B648E851EB}" destId="{F7606158-1909-4BF1-8872-5136D0F06643}" srcOrd="0" destOrd="0" parTransId="{643F6927-323E-4CD8-8063-AA44972DFD2A}" sibTransId="{ACD681E2-61CC-44C4-B217-2549FE7D18EC}"/>
    <dgm:cxn modelId="{935AF517-4325-4E59-9B17-5AB7002A675E}" type="presOf" srcId="{417671C0-4108-4CB0-B5D0-C1A3F674AB9E}" destId="{DD388676-C448-4E31-A47C-8C8E51982368}" srcOrd="0" destOrd="0" presId="urn:microsoft.com/office/officeart/2005/8/layout/lProcess2"/>
    <dgm:cxn modelId="{5787AC1A-13F0-48DE-A5FB-B59616E9A9E3}" type="presOf" srcId="{FED04DFB-318E-4081-8969-4512B66DAE0A}" destId="{2D56EB9C-CF8D-48E4-8450-608E86E66B2A}" srcOrd="0" destOrd="0" presId="urn:microsoft.com/office/officeart/2005/8/layout/lProcess2"/>
    <dgm:cxn modelId="{A6B8DC1B-3733-4B8A-BC85-664DB54BF517}" srcId="{B92879E7-5E47-46DF-99CC-835B2631C2A3}" destId="{417899C9-E70C-4EFE-9391-B6F072DA9522}" srcOrd="1" destOrd="0" parTransId="{38C7D7BC-7385-47E8-9214-FDB67AD605C0}" sibTransId="{373F05C6-EE7B-4E7C-B83C-D6CE4460A9E4}"/>
    <dgm:cxn modelId="{FB67601C-05AD-6347-A725-582AD00F886D}" type="presOf" srcId="{F43F78BC-FED1-1944-BF62-2916976BA60F}" destId="{E22FF7A0-49AC-B840-949A-044F7266FF2D}" srcOrd="0" destOrd="0" presId="urn:microsoft.com/office/officeart/2005/8/layout/lProcess2"/>
    <dgm:cxn modelId="{6DA1741E-1737-4AEF-8E83-CC420F79C850}" srcId="{0DDEE818-6527-4D4F-82B5-EFFF04443F92}" destId="{CADAC54B-12F9-4649-9BA7-2F5D528C08CE}" srcOrd="0" destOrd="0" parTransId="{0DABE89C-C50D-48D9-AF7D-F79B7DD5FA3B}" sibTransId="{06C78810-9074-427B-A424-7CECE9098EBE}"/>
    <dgm:cxn modelId="{07EE9921-30CA-46A1-8103-C46DA8FAFEF7}" type="presOf" srcId="{32DB349A-4678-4DAD-80F3-EB2E37DDA3DF}" destId="{5035499B-BEA5-40C9-AC59-7AC2700BA5DF}" srcOrd="0" destOrd="0" presId="urn:microsoft.com/office/officeart/2005/8/layout/lProcess2"/>
    <dgm:cxn modelId="{665F9822-7964-400A-B850-644EDE3EE6A4}" type="presOf" srcId="{0DDEE818-6527-4D4F-82B5-EFFF04443F92}" destId="{73D611B0-CF81-4410-8ABD-090BD9FA3627}" srcOrd="0" destOrd="0" presId="urn:microsoft.com/office/officeart/2005/8/layout/lProcess2"/>
    <dgm:cxn modelId="{A1654925-E4C7-47B1-9173-06F70F822657}" type="presOf" srcId="{9DEF9A14-F989-438E-A2F0-15438F930DEB}" destId="{17B51268-F9B2-4FB7-B3B3-2B9B63DC7E2A}" srcOrd="0" destOrd="0" presId="urn:microsoft.com/office/officeart/2005/8/layout/lProcess2"/>
    <dgm:cxn modelId="{60C06029-5612-2349-9FCD-B0740CF7BEA3}" type="presOf" srcId="{9C5695B8-789E-6B4E-8989-B9F03C11788A}" destId="{450807B1-FA5D-9B4C-97D0-6C284D26FFF1}" srcOrd="0" destOrd="0" presId="urn:microsoft.com/office/officeart/2005/8/layout/lProcess2"/>
    <dgm:cxn modelId="{09CD9D32-5F93-4372-9A6B-9E62C3161190}" type="presOf" srcId="{D197D368-A401-4B20-840D-5898A2AA8C00}" destId="{938D4287-B320-4A19-B7E7-D0D1AC874C2D}" srcOrd="1" destOrd="0" presId="urn:microsoft.com/office/officeart/2005/8/layout/lProcess2"/>
    <dgm:cxn modelId="{50C4DE32-4B04-488D-B578-D8D6A908B276}" srcId="{E2F374C0-2201-4E08-AF40-A0826E27DF52}" destId="{A9A80731-6D6E-4BE1-A1BC-7C67991F0E4B}" srcOrd="5" destOrd="0" parTransId="{777FAEA7-3E34-4A78-AB51-5BEDF3C7AE09}" sibTransId="{75C08CC1-6D90-4A93-A719-ACECE47A1613}"/>
    <dgm:cxn modelId="{DB812536-866E-4579-B1E7-190FD82279B1}" srcId="{6727E70B-124A-4FD5-8643-9153A3A20B19}" destId="{35F45F0E-65CE-406D-8A78-075FD5FA615F}" srcOrd="0" destOrd="0" parTransId="{6381C5F0-E73B-4CB3-B41A-35A14F2D89F9}" sibTransId="{332BA039-2C32-4878-870B-63CEF092C31F}"/>
    <dgm:cxn modelId="{D2996936-ABE8-4417-BB7D-5AADC1C54602}" type="presOf" srcId="{AF68CD0A-5472-4035-B547-A6E7F47DD08B}" destId="{738B534D-09AE-47B0-B0C8-21FE4999EEBE}" srcOrd="0" destOrd="0" presId="urn:microsoft.com/office/officeart/2005/8/layout/lProcess2"/>
    <dgm:cxn modelId="{CA04E336-4C63-1A45-A37C-8F001E6D27BD}" srcId="{37F22AF3-71AE-418D-B802-78E4BD193834}" destId="{B224A153-40EB-2942-9038-EA3D3B2B7D9A}" srcOrd="7" destOrd="0" parTransId="{E1CB7C71-2024-BE4C-A802-2FF0205733C1}" sibTransId="{EC6A013C-0188-AB4D-A666-7E8E4EB5BCC1}"/>
    <dgm:cxn modelId="{9BACE937-7C12-4903-BEA3-A8F58D27FE2A}" type="presOf" srcId="{FD576372-FE04-408F-BBBE-B6B648E851EB}" destId="{26FF8C8B-6048-42D8-925F-A4DE3138874E}" srcOrd="1" destOrd="0" presId="urn:microsoft.com/office/officeart/2005/8/layout/lProcess2"/>
    <dgm:cxn modelId="{0E704039-BFE8-474C-9C42-2BC70C4A8EA5}" srcId="{AE8FD520-3D23-4293-A546-6627E6B142CD}" destId="{C888387C-4A3F-4BA3-9517-1E1DE45FD214}" srcOrd="0" destOrd="0" parTransId="{8526AA32-AAFA-4EE8-A1A6-3DC546B3D0E5}" sibTransId="{DED2BBD6-4ECF-4C66-BD56-09730113133A}"/>
    <dgm:cxn modelId="{43164C3A-AB55-46FB-B9B5-DEC0497A8663}" srcId="{4B690ABD-DC8A-4D98-A254-E33F0ADAAB8E}" destId="{FED04DFB-318E-4081-8969-4512B66DAE0A}" srcOrd="2" destOrd="0" parTransId="{3A458133-E472-470C-8EE8-CE7914B345EF}" sibTransId="{15F7BB81-BF7D-49EB-B873-0C07EB688A1A}"/>
    <dgm:cxn modelId="{D06CC03B-B0DE-4D17-9182-FE4DC12D1F3C}" srcId="{E3F3329D-BA49-4BAA-A371-18E5339DB444}" destId="{7C05B79A-C666-4F8C-A9B1-5E64126292ED}" srcOrd="0" destOrd="0" parTransId="{71900435-2773-4218-A42F-C18D9F8D80B3}" sibTransId="{ACAB5FEF-D387-4EA0-A140-6B84B7122A99}"/>
    <dgm:cxn modelId="{D295F13B-0594-684A-819E-655530CF45DB}" type="presOf" srcId="{B224A153-40EB-2942-9038-EA3D3B2B7D9A}" destId="{C4D0132F-4914-6247-9EFB-0A5463DF2C70}" srcOrd="0" destOrd="0" presId="urn:microsoft.com/office/officeart/2005/8/layout/lProcess2"/>
    <dgm:cxn modelId="{3DA71C3D-9C89-4EFA-9ED7-8B77A92A0980}" srcId="{FD576372-FE04-408F-BBBE-B6B648E851EB}" destId="{4310C264-D058-4659-959E-61FD4D14B376}" srcOrd="1" destOrd="0" parTransId="{F405E96A-885D-4341-A041-393F2B0B80EE}" sibTransId="{72BABF5D-A58D-4DE8-81B3-F49EE3DA207C}"/>
    <dgm:cxn modelId="{3BF0B040-4524-4928-85B6-73583280366A}" srcId="{4B690ABD-DC8A-4D98-A254-E33F0ADAAB8E}" destId="{2F4B41F1-3D50-4956-B380-637A78951ECC}" srcOrd="1" destOrd="0" parTransId="{898F4EEA-6E2C-4B80-9D9D-2C61D12F50A6}" sibTransId="{E571AC60-B87D-4ABD-AD53-946D98D2B4A3}"/>
    <dgm:cxn modelId="{4FBDA344-151E-496F-A68A-1389968CF318}" srcId="{6727E70B-124A-4FD5-8643-9153A3A20B19}" destId="{0E6A5DBC-CEBB-4AA0-A5FC-F13EAB955A58}" srcOrd="2" destOrd="0" parTransId="{43E41F76-2FB4-4A5C-BF55-DC3830EBA313}" sibTransId="{67A958ED-D86F-4963-A6B4-DD344B126CCC}"/>
    <dgm:cxn modelId="{16ABE845-8085-4634-A71C-21CA9DF24F0B}" type="presOf" srcId="{4B690ABD-DC8A-4D98-A254-E33F0ADAAB8E}" destId="{1F05FA3C-9344-4846-B067-B1CF684778E8}" srcOrd="1" destOrd="0" presId="urn:microsoft.com/office/officeart/2005/8/layout/lProcess2"/>
    <dgm:cxn modelId="{83579748-4BDE-4EAE-A3E4-177258676F62}" type="presOf" srcId="{C9BAB1AE-82E1-4903-BF3C-37BBA774E72B}" destId="{E5B0A6E3-4546-4FCA-B749-4C6968D23237}" srcOrd="0" destOrd="0" presId="urn:microsoft.com/office/officeart/2005/8/layout/lProcess2"/>
    <dgm:cxn modelId="{89DE4A49-6A76-4D31-A264-44DC967ACC03}" type="presOf" srcId="{FD576372-FE04-408F-BBBE-B6B648E851EB}" destId="{4242398C-D756-4E03-98A3-FDC10F9DCDF4}" srcOrd="0" destOrd="0" presId="urn:microsoft.com/office/officeart/2005/8/layout/lProcess2"/>
    <dgm:cxn modelId="{37E2DE49-4A28-42E6-A439-2F47EF0C10CA}" srcId="{6727E70B-124A-4FD5-8643-9153A3A20B19}" destId="{B57A1973-57C9-4905-83E6-0BC2B6CCE8C0}" srcOrd="1" destOrd="0" parTransId="{74F01200-ED2E-4661-8237-E9091F82520C}" sibTransId="{995A2032-255A-4C6A-84BC-D63C4DBE757B}"/>
    <dgm:cxn modelId="{C90D834B-9CE0-4D68-A895-5F9B3A0A724F}" type="presOf" srcId="{B92879E7-5E47-46DF-99CC-835B2631C2A3}" destId="{9BCBE513-6E48-44D6-BBFD-29C0CF8D416C}" srcOrd="1" destOrd="0" presId="urn:microsoft.com/office/officeart/2005/8/layout/lProcess2"/>
    <dgm:cxn modelId="{14B2654D-CF20-4220-92CB-37D448FEB622}" type="presOf" srcId="{B92879E7-5E47-46DF-99CC-835B2631C2A3}" destId="{EC51CA22-494B-45CE-98A1-7A76138497C2}" srcOrd="0" destOrd="0" presId="urn:microsoft.com/office/officeart/2005/8/layout/lProcess2"/>
    <dgm:cxn modelId="{E1945053-03A9-489E-A10B-33245BE44573}" type="presOf" srcId="{7C05B79A-C666-4F8C-A9B1-5E64126292ED}" destId="{DEAC6389-7EF8-4D13-B902-1A9E447EC64B}" srcOrd="0" destOrd="0" presId="urn:microsoft.com/office/officeart/2005/8/layout/lProcess2"/>
    <dgm:cxn modelId="{11C77155-DEE4-4767-9CC4-6E30557C007A}" srcId="{4B690ABD-DC8A-4D98-A254-E33F0ADAAB8E}" destId="{9BEAB11B-A81F-4DA6-B69C-56FC90090DB1}" srcOrd="3" destOrd="0" parTransId="{B9FAAFF7-6E86-4CC9-8383-BCD9D956375F}" sibTransId="{5FE14154-C6DA-452D-A5BC-904B0A988093}"/>
    <dgm:cxn modelId="{82D79D55-FF1D-4C64-A45E-0CCEAAAD1455}" type="presOf" srcId="{AE8FD520-3D23-4293-A546-6627E6B142CD}" destId="{B4C9AB05-2073-4616-AF1B-F6F60EB750EC}" srcOrd="1" destOrd="0" presId="urn:microsoft.com/office/officeart/2005/8/layout/lProcess2"/>
    <dgm:cxn modelId="{1EDBC157-2CF7-4C18-973E-7CC4D0C1902E}" type="presOf" srcId="{417899C9-E70C-4EFE-9391-B6F072DA9522}" destId="{C4AFA277-5DEC-4A3F-8F3B-3385286E75CF}" srcOrd="0" destOrd="0" presId="urn:microsoft.com/office/officeart/2005/8/layout/lProcess2"/>
    <dgm:cxn modelId="{81B1C85C-9395-41D8-B28A-458C65806CAC}" srcId="{37F22AF3-71AE-418D-B802-78E4BD193834}" destId="{0DDEE818-6527-4D4F-82B5-EFFF04443F92}" srcOrd="6" destOrd="0" parTransId="{D2BCF829-3F95-4DA3-B416-685612EF77DA}" sibTransId="{DBF1F356-2ABA-4F2B-82B6-50A3E5206732}"/>
    <dgm:cxn modelId="{3A431E5F-3319-4625-87AD-C9D6C2E8C1AC}" type="presOf" srcId="{35F45F0E-65CE-406D-8A78-075FD5FA615F}" destId="{036B57F1-2C11-4A6D-8F87-BC65B05711C7}" srcOrd="0" destOrd="0" presId="urn:microsoft.com/office/officeart/2005/8/layout/lProcess2"/>
    <dgm:cxn modelId="{3C0A036A-4BC3-C14F-A7F2-8DA77B806FCC}" type="presOf" srcId="{62B0A9A2-23C0-8643-8059-FBF504179D58}" destId="{25E4ACC0-73DA-2946-8CC1-71DFD07D9956}" srcOrd="0" destOrd="0" presId="urn:microsoft.com/office/officeart/2005/8/layout/lProcess2"/>
    <dgm:cxn modelId="{57693D6E-D0F1-44FA-A15F-DE50E264320D}" type="presOf" srcId="{B57A1973-57C9-4905-83E6-0BC2B6CCE8C0}" destId="{8D84E141-F77B-45C2-A659-765DAA3771A1}" srcOrd="0" destOrd="0" presId="urn:microsoft.com/office/officeart/2005/8/layout/lProcess2"/>
    <dgm:cxn modelId="{9E7F5B6F-4326-451C-9459-E898D3671DE4}" type="presOf" srcId="{2F4B41F1-3D50-4956-B380-637A78951ECC}" destId="{A1167671-8CDC-4464-B0EE-B1729DB23144}" srcOrd="0" destOrd="0" presId="urn:microsoft.com/office/officeart/2005/8/layout/lProcess2"/>
    <dgm:cxn modelId="{3CD94072-CD1B-457A-9EA6-C541172410C8}" type="presOf" srcId="{AE8FD520-3D23-4293-A546-6627E6B142CD}" destId="{2C0D2AC4-A234-4DD3-8B5E-1B6B323437BF}" srcOrd="0" destOrd="0" presId="urn:microsoft.com/office/officeart/2005/8/layout/lProcess2"/>
    <dgm:cxn modelId="{A48DED74-3504-4957-B1BB-23228ADB4CB8}" srcId="{D197D368-A401-4B20-840D-5898A2AA8C00}" destId="{6E650E59-4AB4-4CB0-BC34-DF32151A77EA}" srcOrd="1" destOrd="0" parTransId="{81354929-A069-435F-A9B5-B07058F15AB3}" sibTransId="{F38E6EE5-1BC1-41BA-9DE6-0EA9C06D5237}"/>
    <dgm:cxn modelId="{F4677E76-6E93-414D-A342-09707D8439C3}" type="presOf" srcId="{9BEAB11B-A81F-4DA6-B69C-56FC90090DB1}" destId="{C49F8EBA-4321-44E3-8A8A-2D5065BDA7E5}" srcOrd="0" destOrd="0" presId="urn:microsoft.com/office/officeart/2005/8/layout/lProcess2"/>
    <dgm:cxn modelId="{4869D579-DC4B-4360-865D-CC7756B29AAF}" srcId="{37F22AF3-71AE-418D-B802-78E4BD193834}" destId="{6727E70B-124A-4FD5-8643-9153A3A20B19}" srcOrd="4" destOrd="0" parTransId="{719386C5-9DA6-4F71-84F3-F5F679464832}" sibTransId="{E5B67F23-5C0E-4863-9B93-744B37A81F48}"/>
    <dgm:cxn modelId="{2024EE7C-C60D-4721-9F53-8BFE93881BB8}" type="presOf" srcId="{4310C264-D058-4659-959E-61FD4D14B376}" destId="{897AB592-6A3E-465B-ABCD-11250DCFE390}" srcOrd="0" destOrd="0" presId="urn:microsoft.com/office/officeart/2005/8/layout/lProcess2"/>
    <dgm:cxn modelId="{6D416C7D-C0D4-4C28-A52F-56C98CE1564D}" srcId="{E2F374C0-2201-4E08-AF40-A0826E27DF52}" destId="{AF68CD0A-5472-4035-B547-A6E7F47DD08B}" srcOrd="1" destOrd="0" parTransId="{A08D9546-95F2-4D40-B2A0-A38B27094412}" sibTransId="{94ABBEBC-C864-4864-BCF7-7DC23FF8B599}"/>
    <dgm:cxn modelId="{39686683-AF86-47BC-A38F-9C39CDF9D6DC}" type="presOf" srcId="{E2F374C0-2201-4E08-AF40-A0826E27DF52}" destId="{497B34AB-4F0A-4B25-A86B-0FBA3C545990}" srcOrd="0" destOrd="0" presId="urn:microsoft.com/office/officeart/2005/8/layout/lProcess2"/>
    <dgm:cxn modelId="{17B39583-677E-4A8B-B8B6-86853A6A2061}" type="presOf" srcId="{CADAC54B-12F9-4649-9BA7-2F5D528C08CE}" destId="{441E5119-593D-44C1-A5EE-17B4FFDECE9E}" srcOrd="0" destOrd="0" presId="urn:microsoft.com/office/officeart/2005/8/layout/lProcess2"/>
    <dgm:cxn modelId="{F5FB1E87-6A07-42D7-A94E-4AFDECF53AC7}" srcId="{E2F374C0-2201-4E08-AF40-A0826E27DF52}" destId="{32DB349A-4678-4DAD-80F3-EB2E37DDA3DF}" srcOrd="3" destOrd="0" parTransId="{0E5FA66E-D2EE-491A-89A4-44F95670D4F8}" sibTransId="{A865CE22-9DCE-4883-9943-4824406D7673}"/>
    <dgm:cxn modelId="{2CF29D8D-0A40-458E-ADDE-A8E07286D002}" type="presOf" srcId="{FD464815-D7A7-4E12-9697-D331EB37F9D9}" destId="{BB0AD6B4-0101-4498-B1AE-C3F6F08867EB}" srcOrd="0" destOrd="0" presId="urn:microsoft.com/office/officeart/2005/8/layout/lProcess2"/>
    <dgm:cxn modelId="{7E3FDD90-FA75-44C1-A233-4900DC68662C}" srcId="{D197D368-A401-4B20-840D-5898A2AA8C00}" destId="{694533FF-F3C8-4FD8-96D8-4D798DB45514}" srcOrd="0" destOrd="0" parTransId="{B19EF548-99B1-44C5-9F39-6D0C33976294}" sibTransId="{06AD2EE5-1F4C-4FF1-A3AC-FA781680F83D}"/>
    <dgm:cxn modelId="{27A01295-59B8-45BF-8376-FBAC1DEF68ED}" srcId="{37F22AF3-71AE-418D-B802-78E4BD193834}" destId="{D197D368-A401-4B20-840D-5898A2AA8C00}" srcOrd="8" destOrd="0" parTransId="{8926D48F-3363-41AA-85CB-A8ED776626E1}" sibTransId="{E86DDB77-8394-4094-A49E-19B627D83855}"/>
    <dgm:cxn modelId="{64B01C97-D3E3-4966-8B1A-DCD8E94DB47E}" type="presOf" srcId="{946EED5D-96A7-4AFC-839A-1EDEA04167D7}" destId="{8BC119B1-FD67-4E8E-872E-3C7EB7DA4ADC}" srcOrd="0" destOrd="0" presId="urn:microsoft.com/office/officeart/2005/8/layout/lProcess2"/>
    <dgm:cxn modelId="{57564C98-9DD1-4816-9E45-ED7606FD1C6F}" type="presOf" srcId="{E3F3329D-BA49-4BAA-A371-18E5339DB444}" destId="{02EED027-C041-414F-AC2E-EA4D70E9F4B4}" srcOrd="0" destOrd="0" presId="urn:microsoft.com/office/officeart/2005/8/layout/lProcess2"/>
    <dgm:cxn modelId="{CE171E9A-7C0F-4D3B-A540-FA766FE66C40}" srcId="{E3F3329D-BA49-4BAA-A371-18E5339DB444}" destId="{C9BAB1AE-82E1-4903-BF3C-37BBA774E72B}" srcOrd="1" destOrd="0" parTransId="{EE1AD6C6-A87B-4336-98D3-3CE029CA351A}" sibTransId="{6E2CAA8C-54EA-4325-A604-4A9FBD5EA6D2}"/>
    <dgm:cxn modelId="{142B3B9C-BBEE-4863-9937-4FFA2DF01E44}" srcId="{B92879E7-5E47-46DF-99CC-835B2631C2A3}" destId="{98D03D1F-3E72-4D3C-AF57-50A127FF1037}" srcOrd="3" destOrd="0" parTransId="{F58599EB-26ED-4A6D-B9E6-148D58EBAD80}" sibTransId="{A11359C0-CCDE-494B-8A67-903F78F1ED5B}"/>
    <dgm:cxn modelId="{2A2AF49F-9DF0-4A88-A492-6B50347D5A7E}" srcId="{E2F374C0-2201-4E08-AF40-A0826E27DF52}" destId="{3ADA873E-E0DD-41D6-A152-783C28ECF202}" srcOrd="4" destOrd="0" parTransId="{1008C302-ADBE-42FB-A6B3-D99706CCA8AB}" sibTransId="{2A142972-7780-4EF6-AB6C-45E5405A2C12}"/>
    <dgm:cxn modelId="{40FB29A0-7273-4022-8D9F-E8EDC88B751B}" srcId="{0DDEE818-6527-4D4F-82B5-EFFF04443F92}" destId="{417671C0-4108-4CB0-B5D0-C1A3F674AB9E}" srcOrd="2" destOrd="0" parTransId="{11EFA84C-8A43-468D-BB9C-24D95C21D705}" sibTransId="{E72B0BCB-4288-4B4F-96BD-3EA8E8CCCE13}"/>
    <dgm:cxn modelId="{C1B735A2-900E-4AC1-9128-E7A08816CFBD}" type="presOf" srcId="{6727E70B-124A-4FD5-8643-9153A3A20B19}" destId="{3EDF911C-3D4C-469A-B2D5-4AB7EDE503B1}" srcOrd="0" destOrd="0" presId="urn:microsoft.com/office/officeart/2005/8/layout/lProcess2"/>
    <dgm:cxn modelId="{1B9321A3-A08D-432A-9DA9-1F7C215AFB17}" type="presOf" srcId="{0E6A5DBC-CEBB-4AA0-A5FC-F13EAB955A58}" destId="{1A16D2F6-381A-4924-805F-DC44BA9F6260}" srcOrd="0" destOrd="0" presId="urn:microsoft.com/office/officeart/2005/8/layout/lProcess2"/>
    <dgm:cxn modelId="{695AFEA4-300F-47DC-B393-A1D8C63DD55A}" srcId="{FD576372-FE04-408F-BBBE-B6B648E851EB}" destId="{A6837150-3813-47CF-A520-8EA048A9C114}" srcOrd="2" destOrd="0" parTransId="{49D6B8F4-ACAD-45A4-AE62-A6362E75F815}" sibTransId="{939CE987-9B50-41CF-97EE-BD3E17FE4A03}"/>
    <dgm:cxn modelId="{1B10ADA5-FE31-8947-99C4-0937D70AE636}" type="presOf" srcId="{B224A153-40EB-2942-9038-EA3D3B2B7D9A}" destId="{F2DD7154-B646-2848-8F99-75F46156AB06}" srcOrd="1" destOrd="0" presId="urn:microsoft.com/office/officeart/2005/8/layout/lProcess2"/>
    <dgm:cxn modelId="{E5D7F0A7-4235-4D08-A0C1-092B253E7D24}" type="presOf" srcId="{C888387C-4A3F-4BA3-9517-1E1DE45FD214}" destId="{07304DD4-4116-4E42-BB75-874EABF0CA3B}" srcOrd="0" destOrd="0" presId="urn:microsoft.com/office/officeart/2005/8/layout/lProcess2"/>
    <dgm:cxn modelId="{FEC39CA8-8314-4614-B6E5-E45A3E8F1073}" type="presOf" srcId="{953A35B3-443A-409D-B7E1-10F23437DE42}" destId="{14AFC4D1-3281-4D2E-8D08-1C38A18B8482}" srcOrd="0" destOrd="0" presId="urn:microsoft.com/office/officeart/2005/8/layout/lProcess2"/>
    <dgm:cxn modelId="{43B72FAC-45BE-40F6-8B70-F30617ECB5FF}" srcId="{37F22AF3-71AE-418D-B802-78E4BD193834}" destId="{FD576372-FE04-408F-BBBE-B6B648E851EB}" srcOrd="5" destOrd="0" parTransId="{3ED2744D-579A-464F-97B4-3432015104D2}" sibTransId="{CA769130-42A4-4DE6-911B-98A52CBCCA70}"/>
    <dgm:cxn modelId="{0BFCF1AF-16E8-664C-B1E4-AB76F39B9087}" srcId="{B224A153-40EB-2942-9038-EA3D3B2B7D9A}" destId="{F43F78BC-FED1-1944-BF62-2916976BA60F}" srcOrd="0" destOrd="0" parTransId="{F8E9C7D9-4ADC-D54B-828A-981134614DD4}" sibTransId="{AD81F59D-9064-B84B-807A-2255FCB6D8C2}"/>
    <dgm:cxn modelId="{25626FB2-FD7F-41D3-83AE-847BDD8FDAC9}" type="presOf" srcId="{6E650E59-4AB4-4CB0-BC34-DF32151A77EA}" destId="{9DAFCF67-E367-4446-B832-6C665D3271D5}" srcOrd="0" destOrd="0" presId="urn:microsoft.com/office/officeart/2005/8/layout/lProcess2"/>
    <dgm:cxn modelId="{DF76D1B4-FC87-47C6-9413-86827C4168C9}" srcId="{4B690ABD-DC8A-4D98-A254-E33F0ADAAB8E}" destId="{DC11E123-2D29-4D5B-B13B-927E3FC28232}" srcOrd="0" destOrd="0" parTransId="{58D4E633-B48F-49C0-9876-913B810EC98A}" sibTransId="{74154FED-0C39-4ECD-A5B4-775927F4151C}"/>
    <dgm:cxn modelId="{989ABBB8-B846-4922-A8BF-346F4B90C9FB}" type="presOf" srcId="{DC11E123-2D29-4D5B-B13B-927E3FC28232}" destId="{77939439-4ACA-4D65-9F1D-591E4C8FF1FE}" srcOrd="0" destOrd="0" presId="urn:microsoft.com/office/officeart/2005/8/layout/lProcess2"/>
    <dgm:cxn modelId="{432DF2BD-B91C-44F7-A7DD-2C4D075C6C55}" srcId="{0DDEE818-6527-4D4F-82B5-EFFF04443F92}" destId="{FD464815-D7A7-4E12-9697-D331EB37F9D9}" srcOrd="1" destOrd="0" parTransId="{FAEBD5DA-010B-49CC-9CBE-CD97F8557F48}" sibTransId="{60A5E9FD-C392-4377-A6CD-FEF7CA1D00F3}"/>
    <dgm:cxn modelId="{3C846DC1-5807-4B09-BC2E-8DDD5166836A}" srcId="{E2F374C0-2201-4E08-AF40-A0826E27DF52}" destId="{9DEF9A14-F989-438E-A2F0-15438F930DEB}" srcOrd="2" destOrd="0" parTransId="{2B4840AC-83F1-4C31-9DDD-1AD06F4984E9}" sibTransId="{3C91DEF9-D928-47CA-B416-2AC52870239D}"/>
    <dgm:cxn modelId="{15E246C8-AE6A-E04F-B785-250946D6ABB7}" srcId="{B224A153-40EB-2942-9038-EA3D3B2B7D9A}" destId="{9C5695B8-789E-6B4E-8989-B9F03C11788A}" srcOrd="1" destOrd="0" parTransId="{AA513E23-DC65-1940-9B31-5AF143B7C83E}" sibTransId="{E33BF0A2-C579-6140-B420-323FF10AFF30}"/>
    <dgm:cxn modelId="{11D196CF-F145-4FC4-B2A3-36BB2133075F}" srcId="{37F22AF3-71AE-418D-B802-78E4BD193834}" destId="{AE8FD520-3D23-4293-A546-6627E6B142CD}" srcOrd="2" destOrd="0" parTransId="{89DFED35-EA6E-4C0C-83EC-048F2D468603}" sibTransId="{A0EA3D24-BEE9-492B-B28E-02C18ADE34CD}"/>
    <dgm:cxn modelId="{4D9F7BD1-C3F1-4A4B-B01A-EEA6FF890FF9}" type="presOf" srcId="{A60A7593-9225-4C39-90F9-DAA7A777D9AD}" destId="{6A4F235A-0621-412B-BE6C-9D64BE83140B}" srcOrd="0" destOrd="0" presId="urn:microsoft.com/office/officeart/2005/8/layout/lProcess2"/>
    <dgm:cxn modelId="{AC41DAD1-219D-430F-A5F2-9BD18E181F10}" srcId="{37F22AF3-71AE-418D-B802-78E4BD193834}" destId="{E3F3329D-BA49-4BAA-A371-18E5339DB444}" srcOrd="1" destOrd="0" parTransId="{C9D9691A-355D-4DD8-B138-C03838209E18}" sibTransId="{AE24E5D5-3DC6-454A-B84A-379492FC2D57}"/>
    <dgm:cxn modelId="{39C3BFD2-EF79-472A-91D6-06A42E283B7B}" type="presOf" srcId="{98D03D1F-3E72-4D3C-AF57-50A127FF1037}" destId="{55B7F644-BC64-45AB-A3DD-4C8D2927F462}" srcOrd="0" destOrd="0" presId="urn:microsoft.com/office/officeart/2005/8/layout/lProcess2"/>
    <dgm:cxn modelId="{163E1BD3-B642-42F6-B7D4-C5015A50501A}" type="presOf" srcId="{3ADA873E-E0DD-41D6-A152-783C28ECF202}" destId="{98CB6095-B4B2-4384-B21D-91BA778A2BDA}" srcOrd="0" destOrd="0" presId="urn:microsoft.com/office/officeart/2005/8/layout/lProcess2"/>
    <dgm:cxn modelId="{222106D5-8B57-44F1-9E9B-362003EBB132}" type="presOf" srcId="{4B690ABD-DC8A-4D98-A254-E33F0ADAAB8E}" destId="{FD2E8D5B-C5BC-4408-8603-75786509AEC7}" srcOrd="0" destOrd="0" presId="urn:microsoft.com/office/officeart/2005/8/layout/lProcess2"/>
    <dgm:cxn modelId="{3CCF55D5-D317-4DC1-AE52-4F8BEB100D4A}" srcId="{B92879E7-5E47-46DF-99CC-835B2631C2A3}" destId="{95B779BB-48E6-4380-8255-16DB8029D44C}" srcOrd="2" destOrd="0" parTransId="{9DC6BE5C-DEC4-4E1C-9DF6-9D89412126A1}" sibTransId="{9671E18A-61FA-44B7-9FA5-C37FEF91F932}"/>
    <dgm:cxn modelId="{7F2F15D6-AEE6-47E3-994E-53811D9F459D}" srcId="{37F22AF3-71AE-418D-B802-78E4BD193834}" destId="{4B690ABD-DC8A-4D98-A254-E33F0ADAAB8E}" srcOrd="9" destOrd="0" parTransId="{CD7DF6F3-A8A7-4E5B-A392-B761F9BACDFC}" sibTransId="{80F2DE9E-F46A-4B82-9BB6-8FE79F27FE78}"/>
    <dgm:cxn modelId="{47D033D6-C185-46B1-9B58-DED7A4D9A3D0}" srcId="{B92879E7-5E47-46DF-99CC-835B2631C2A3}" destId="{953A35B3-443A-409D-B7E1-10F23437DE42}" srcOrd="0" destOrd="0" parTransId="{6066CC4D-03EE-4E27-B25C-51A5A50306FF}" sibTransId="{B01D883E-B5AA-423D-8424-E2DBF929A5BB}"/>
    <dgm:cxn modelId="{FE776EE2-F56C-4409-8CB4-741BD70D1C23}" type="presOf" srcId="{694533FF-F3C8-4FD8-96D8-4D798DB45514}" destId="{343DE73D-C330-4EAA-B44B-DD471B4A79F9}" srcOrd="0" destOrd="0" presId="urn:microsoft.com/office/officeart/2005/8/layout/lProcess2"/>
    <dgm:cxn modelId="{59B373E2-56A5-4712-9E44-3D62952572E3}" type="presOf" srcId="{D197D368-A401-4B20-840D-5898A2AA8C00}" destId="{610A425E-D082-4BDA-BD69-B4BC15418F84}" srcOrd="0" destOrd="0" presId="urn:microsoft.com/office/officeart/2005/8/layout/lProcess2"/>
    <dgm:cxn modelId="{D34BFDE3-FA55-4FA6-8377-2C4917FCB2A5}" type="presOf" srcId="{72D7F611-BE64-4AE8-8F22-E05AE6F2C6B4}" destId="{8A07ADBA-7ECD-45C4-981D-9756D48C7AB5}" srcOrd="0" destOrd="0" presId="urn:microsoft.com/office/officeart/2005/8/layout/lProcess2"/>
    <dgm:cxn modelId="{EDE285E4-DFEA-4DB0-81DA-29F6F84217E4}" type="presOf" srcId="{37F22AF3-71AE-418D-B802-78E4BD193834}" destId="{689A21A6-B7EE-4F0E-AA6A-B1F97E0DE6E3}" srcOrd="0" destOrd="0" presId="urn:microsoft.com/office/officeart/2005/8/layout/lProcess2"/>
    <dgm:cxn modelId="{2C746AE8-C2D5-467D-908C-C901D5D905EE}" type="presOf" srcId="{95B779BB-48E6-4380-8255-16DB8029D44C}" destId="{B443D93D-C3D6-4FF8-A475-296297CADBD6}" srcOrd="0" destOrd="0" presId="urn:microsoft.com/office/officeart/2005/8/layout/lProcess2"/>
    <dgm:cxn modelId="{D23426E9-F67A-46E5-8C69-A66672251C51}" type="presOf" srcId="{6727E70B-124A-4FD5-8643-9153A3A20B19}" destId="{6C0BC110-640D-4241-B27F-C6A519D773E2}" srcOrd="1" destOrd="0" presId="urn:microsoft.com/office/officeart/2005/8/layout/lProcess2"/>
    <dgm:cxn modelId="{D78B6CE9-D0E1-4FF0-8931-14FBB116BCEA}" type="presOf" srcId="{E2F374C0-2201-4E08-AF40-A0826E27DF52}" destId="{FA652744-6ACD-46BF-8A5D-F8CB58ADBA15}" srcOrd="1" destOrd="0" presId="urn:microsoft.com/office/officeart/2005/8/layout/lProcess2"/>
    <dgm:cxn modelId="{2BF41AEC-5F63-4916-905C-6DB2D5FD0335}" srcId="{E2F374C0-2201-4E08-AF40-A0826E27DF52}" destId="{946EED5D-96A7-4AFC-839A-1EDEA04167D7}" srcOrd="0" destOrd="0" parTransId="{4B30F50D-B523-4C06-9D0D-09EB19068F11}" sibTransId="{43326C6A-4BAD-4D76-8A8D-8E86D3D42E88}"/>
    <dgm:cxn modelId="{802067EE-3D99-4C65-AA55-6275099EC2F5}" srcId="{37F22AF3-71AE-418D-B802-78E4BD193834}" destId="{E2F374C0-2201-4E08-AF40-A0826E27DF52}" srcOrd="0" destOrd="0" parTransId="{13F71DD2-20EC-4BE3-8F3D-11CEB1A3379A}" sibTransId="{3AB81125-88F4-4AB2-B404-3808720E8405}"/>
    <dgm:cxn modelId="{C4AD98EF-133E-CF42-B13E-B28DE64678AE}" srcId="{B224A153-40EB-2942-9038-EA3D3B2B7D9A}" destId="{62B0A9A2-23C0-8643-8059-FBF504179D58}" srcOrd="2" destOrd="0" parTransId="{5E1D79BB-D768-CE49-86F1-9FCE8666EA2F}" sibTransId="{1A4DC95A-E6DB-A746-9F9F-147414B82FB3}"/>
    <dgm:cxn modelId="{81C4F1F6-89CF-4859-8DA6-DC1CFF851214}" srcId="{4B690ABD-DC8A-4D98-A254-E33F0ADAAB8E}" destId="{72D7F611-BE64-4AE8-8F22-E05AE6F2C6B4}" srcOrd="4" destOrd="0" parTransId="{B7AC3584-A299-4B9C-BB81-715D6D5BA192}" sibTransId="{915B3578-9D8A-420F-92A3-D9DB1EAC751F}"/>
    <dgm:cxn modelId="{A58FB3F8-333C-435D-91BA-95E096B2B55E}" type="presOf" srcId="{0DDEE818-6527-4D4F-82B5-EFFF04443F92}" destId="{F4DE3E9B-BFB0-4DB7-9058-260943BA2FD7}" srcOrd="1" destOrd="0" presId="urn:microsoft.com/office/officeart/2005/8/layout/lProcess2"/>
    <dgm:cxn modelId="{8FFD61F9-19E2-4AB5-8AAE-4F34F294D803}" type="presOf" srcId="{E3F3329D-BA49-4BAA-A371-18E5339DB444}" destId="{95272C35-3754-4341-91EB-A8E1F260C13A}" srcOrd="1" destOrd="0" presId="urn:microsoft.com/office/officeart/2005/8/layout/lProcess2"/>
    <dgm:cxn modelId="{03538AFA-5933-43EC-93FF-9DD2F29FB318}" type="presOf" srcId="{A9A80731-6D6E-4BE1-A1BC-7C67991F0E4B}" destId="{23209E17-0FBA-4865-867D-9E91A27AB102}" srcOrd="0" destOrd="0" presId="urn:microsoft.com/office/officeart/2005/8/layout/lProcess2"/>
    <dgm:cxn modelId="{EEA7D2FC-1515-4C89-8663-D16ED97B5433}" srcId="{E3F3329D-BA49-4BAA-A371-18E5339DB444}" destId="{A60A7593-9225-4C39-90F9-DAA7A777D9AD}" srcOrd="2" destOrd="0" parTransId="{405D8E59-3758-4A7C-8AF7-F8DC95E7D94D}" sibTransId="{55946774-294F-41F4-A946-83F0345334FA}"/>
    <dgm:cxn modelId="{EC76B7D3-F104-4E1D-83C6-D32CBB512C40}" type="presParOf" srcId="{689A21A6-B7EE-4F0E-AA6A-B1F97E0DE6E3}" destId="{1C8403ED-70A3-48B6-AFAF-FA1C851AC701}" srcOrd="0" destOrd="0" presId="urn:microsoft.com/office/officeart/2005/8/layout/lProcess2"/>
    <dgm:cxn modelId="{69FAE7C0-8CE7-4A42-80A6-B07BA2918C4F}" type="presParOf" srcId="{1C8403ED-70A3-48B6-AFAF-FA1C851AC701}" destId="{497B34AB-4F0A-4B25-A86B-0FBA3C545990}" srcOrd="0" destOrd="0" presId="urn:microsoft.com/office/officeart/2005/8/layout/lProcess2"/>
    <dgm:cxn modelId="{F3AB6952-8BEB-4FE4-BC26-3626B91C48D5}" type="presParOf" srcId="{1C8403ED-70A3-48B6-AFAF-FA1C851AC701}" destId="{FA652744-6ACD-46BF-8A5D-F8CB58ADBA15}" srcOrd="1" destOrd="0" presId="urn:microsoft.com/office/officeart/2005/8/layout/lProcess2"/>
    <dgm:cxn modelId="{3CFF019A-EE12-4F59-A15C-8884300DD1BA}" type="presParOf" srcId="{1C8403ED-70A3-48B6-AFAF-FA1C851AC701}" destId="{038C466B-0D06-42CA-9457-E164BF6E63F3}" srcOrd="2" destOrd="0" presId="urn:microsoft.com/office/officeart/2005/8/layout/lProcess2"/>
    <dgm:cxn modelId="{D9783FDB-81AD-478E-87DE-D700C28A067E}" type="presParOf" srcId="{038C466B-0D06-42CA-9457-E164BF6E63F3}" destId="{30C33236-97AF-4C2E-8E43-18C8AF6DE6C6}" srcOrd="0" destOrd="0" presId="urn:microsoft.com/office/officeart/2005/8/layout/lProcess2"/>
    <dgm:cxn modelId="{A423EF74-9174-4449-BCB1-26FE563BFCA2}" type="presParOf" srcId="{30C33236-97AF-4C2E-8E43-18C8AF6DE6C6}" destId="{8BC119B1-FD67-4E8E-872E-3C7EB7DA4ADC}" srcOrd="0" destOrd="0" presId="urn:microsoft.com/office/officeart/2005/8/layout/lProcess2"/>
    <dgm:cxn modelId="{24A962FC-A30D-45C2-8255-943C171605F6}" type="presParOf" srcId="{30C33236-97AF-4C2E-8E43-18C8AF6DE6C6}" destId="{B3A54411-2C98-49A7-BAFB-7F393F42C27B}" srcOrd="1" destOrd="0" presId="urn:microsoft.com/office/officeart/2005/8/layout/lProcess2"/>
    <dgm:cxn modelId="{196EE3A1-AAC3-47D6-A15F-F983F12BF3A1}" type="presParOf" srcId="{30C33236-97AF-4C2E-8E43-18C8AF6DE6C6}" destId="{738B534D-09AE-47B0-B0C8-21FE4999EEBE}" srcOrd="2" destOrd="0" presId="urn:microsoft.com/office/officeart/2005/8/layout/lProcess2"/>
    <dgm:cxn modelId="{2F9B86B7-A2E5-4260-BE3E-E8218C5CCBF7}" type="presParOf" srcId="{30C33236-97AF-4C2E-8E43-18C8AF6DE6C6}" destId="{76E1D007-38AF-42B6-B136-5A72BAA11CA0}" srcOrd="3" destOrd="0" presId="urn:microsoft.com/office/officeart/2005/8/layout/lProcess2"/>
    <dgm:cxn modelId="{D3315550-2A9B-4C99-BF33-6BBD9AE69EDE}" type="presParOf" srcId="{30C33236-97AF-4C2E-8E43-18C8AF6DE6C6}" destId="{17B51268-F9B2-4FB7-B3B3-2B9B63DC7E2A}" srcOrd="4" destOrd="0" presId="urn:microsoft.com/office/officeart/2005/8/layout/lProcess2"/>
    <dgm:cxn modelId="{1AEDDA54-BDD5-42D4-A2E2-368596E51832}" type="presParOf" srcId="{30C33236-97AF-4C2E-8E43-18C8AF6DE6C6}" destId="{42B7E987-AFFA-4265-BF3B-5C2C3DB83532}" srcOrd="5" destOrd="0" presId="urn:microsoft.com/office/officeart/2005/8/layout/lProcess2"/>
    <dgm:cxn modelId="{E7B7BD5D-106B-449E-BF4E-045E641D8DB1}" type="presParOf" srcId="{30C33236-97AF-4C2E-8E43-18C8AF6DE6C6}" destId="{5035499B-BEA5-40C9-AC59-7AC2700BA5DF}" srcOrd="6" destOrd="0" presId="urn:microsoft.com/office/officeart/2005/8/layout/lProcess2"/>
    <dgm:cxn modelId="{B39D4D3B-8A98-4346-A0AD-434969199818}" type="presParOf" srcId="{30C33236-97AF-4C2E-8E43-18C8AF6DE6C6}" destId="{918F9D16-4300-4C50-A7B6-1A5DB8542744}" srcOrd="7" destOrd="0" presId="urn:microsoft.com/office/officeart/2005/8/layout/lProcess2"/>
    <dgm:cxn modelId="{BCCB3F9E-C356-42D1-A808-7190A4218D04}" type="presParOf" srcId="{30C33236-97AF-4C2E-8E43-18C8AF6DE6C6}" destId="{98CB6095-B4B2-4384-B21D-91BA778A2BDA}" srcOrd="8" destOrd="0" presId="urn:microsoft.com/office/officeart/2005/8/layout/lProcess2"/>
    <dgm:cxn modelId="{DF7CA8E9-A697-4E43-907F-2713DBD1511B}" type="presParOf" srcId="{30C33236-97AF-4C2E-8E43-18C8AF6DE6C6}" destId="{1831C0BE-CE89-4D63-BBEE-9470E4F80970}" srcOrd="9" destOrd="0" presId="urn:microsoft.com/office/officeart/2005/8/layout/lProcess2"/>
    <dgm:cxn modelId="{7AEF3DDB-09AD-4118-8455-EA13C4515B4D}" type="presParOf" srcId="{30C33236-97AF-4C2E-8E43-18C8AF6DE6C6}" destId="{23209E17-0FBA-4865-867D-9E91A27AB102}" srcOrd="10" destOrd="0" presId="urn:microsoft.com/office/officeart/2005/8/layout/lProcess2"/>
    <dgm:cxn modelId="{E1F53F39-B2AF-427E-AFBE-BECFB925B2A7}" type="presParOf" srcId="{689A21A6-B7EE-4F0E-AA6A-B1F97E0DE6E3}" destId="{C4764E93-0182-4350-AECD-B0B1BA0FC645}" srcOrd="1" destOrd="0" presId="urn:microsoft.com/office/officeart/2005/8/layout/lProcess2"/>
    <dgm:cxn modelId="{F735BF8A-95F1-4657-84CC-CAC78A93561F}" type="presParOf" srcId="{689A21A6-B7EE-4F0E-AA6A-B1F97E0DE6E3}" destId="{B9E92542-F0A7-4310-A2F7-9558A40A6C06}" srcOrd="2" destOrd="0" presId="urn:microsoft.com/office/officeart/2005/8/layout/lProcess2"/>
    <dgm:cxn modelId="{AEE3AD0E-DE8D-42AE-A3FF-B1F0B907672E}" type="presParOf" srcId="{B9E92542-F0A7-4310-A2F7-9558A40A6C06}" destId="{02EED027-C041-414F-AC2E-EA4D70E9F4B4}" srcOrd="0" destOrd="0" presId="urn:microsoft.com/office/officeart/2005/8/layout/lProcess2"/>
    <dgm:cxn modelId="{FCBF5AB0-16EA-4270-B7D4-396AF067EE55}" type="presParOf" srcId="{B9E92542-F0A7-4310-A2F7-9558A40A6C06}" destId="{95272C35-3754-4341-91EB-A8E1F260C13A}" srcOrd="1" destOrd="0" presId="urn:microsoft.com/office/officeart/2005/8/layout/lProcess2"/>
    <dgm:cxn modelId="{09D13722-03B2-42BB-BABC-D261F8FC5A46}" type="presParOf" srcId="{B9E92542-F0A7-4310-A2F7-9558A40A6C06}" destId="{98FD48B2-6CCA-41C6-A406-459BE61201AC}" srcOrd="2" destOrd="0" presId="urn:microsoft.com/office/officeart/2005/8/layout/lProcess2"/>
    <dgm:cxn modelId="{DB031EE6-526C-464D-81F9-C2B48FD47A69}" type="presParOf" srcId="{98FD48B2-6CCA-41C6-A406-459BE61201AC}" destId="{10B1FF14-0A37-4508-AA9E-EC3E2093E31D}" srcOrd="0" destOrd="0" presId="urn:microsoft.com/office/officeart/2005/8/layout/lProcess2"/>
    <dgm:cxn modelId="{D34C5E39-EDAD-4825-8F2C-6F1B6AB6CD52}" type="presParOf" srcId="{10B1FF14-0A37-4508-AA9E-EC3E2093E31D}" destId="{DEAC6389-7EF8-4D13-B902-1A9E447EC64B}" srcOrd="0" destOrd="0" presId="urn:microsoft.com/office/officeart/2005/8/layout/lProcess2"/>
    <dgm:cxn modelId="{11D06D84-66F4-45A4-8337-EE5B321B7458}" type="presParOf" srcId="{10B1FF14-0A37-4508-AA9E-EC3E2093E31D}" destId="{4C91D88F-CC7F-45D3-85D8-D829F99BA77B}" srcOrd="1" destOrd="0" presId="urn:microsoft.com/office/officeart/2005/8/layout/lProcess2"/>
    <dgm:cxn modelId="{9953B2D3-4407-4025-AA85-BD2F83A27A96}" type="presParOf" srcId="{10B1FF14-0A37-4508-AA9E-EC3E2093E31D}" destId="{E5B0A6E3-4546-4FCA-B749-4C6968D23237}" srcOrd="2" destOrd="0" presId="urn:microsoft.com/office/officeart/2005/8/layout/lProcess2"/>
    <dgm:cxn modelId="{D755EC70-0A05-4BC0-A816-B11FFD3B0AC0}" type="presParOf" srcId="{10B1FF14-0A37-4508-AA9E-EC3E2093E31D}" destId="{A8946B22-9D08-449A-9801-F5FC795F7723}" srcOrd="3" destOrd="0" presId="urn:microsoft.com/office/officeart/2005/8/layout/lProcess2"/>
    <dgm:cxn modelId="{8B1BCD00-25A2-46F0-A6BD-7E0AB89B8509}" type="presParOf" srcId="{10B1FF14-0A37-4508-AA9E-EC3E2093E31D}" destId="{6A4F235A-0621-412B-BE6C-9D64BE83140B}" srcOrd="4" destOrd="0" presId="urn:microsoft.com/office/officeart/2005/8/layout/lProcess2"/>
    <dgm:cxn modelId="{6314BB44-43EE-4993-8252-240DCDDDDB23}" type="presParOf" srcId="{689A21A6-B7EE-4F0E-AA6A-B1F97E0DE6E3}" destId="{7089B6F6-E8BC-4525-A2D2-732820A16853}" srcOrd="3" destOrd="0" presId="urn:microsoft.com/office/officeart/2005/8/layout/lProcess2"/>
    <dgm:cxn modelId="{86DA8824-0085-4436-BD7F-5C7B52F74326}" type="presParOf" srcId="{689A21A6-B7EE-4F0E-AA6A-B1F97E0DE6E3}" destId="{8ACB063D-16F0-4F63-9595-70DDF93F9D78}" srcOrd="4" destOrd="0" presId="urn:microsoft.com/office/officeart/2005/8/layout/lProcess2"/>
    <dgm:cxn modelId="{856157DD-7B33-46F7-9A18-2C254C79C9D4}" type="presParOf" srcId="{8ACB063D-16F0-4F63-9595-70DDF93F9D78}" destId="{2C0D2AC4-A234-4DD3-8B5E-1B6B323437BF}" srcOrd="0" destOrd="0" presId="urn:microsoft.com/office/officeart/2005/8/layout/lProcess2"/>
    <dgm:cxn modelId="{3C26B5BB-F385-4971-8B09-AE8C0D06ED95}" type="presParOf" srcId="{8ACB063D-16F0-4F63-9595-70DDF93F9D78}" destId="{B4C9AB05-2073-4616-AF1B-F6F60EB750EC}" srcOrd="1" destOrd="0" presId="urn:microsoft.com/office/officeart/2005/8/layout/lProcess2"/>
    <dgm:cxn modelId="{E8C56890-BE19-4488-8F64-45A76BE86157}" type="presParOf" srcId="{8ACB063D-16F0-4F63-9595-70DDF93F9D78}" destId="{F965F26D-9E38-43C1-8F28-8E435DACBE5C}" srcOrd="2" destOrd="0" presId="urn:microsoft.com/office/officeart/2005/8/layout/lProcess2"/>
    <dgm:cxn modelId="{58C47692-C56B-4172-AE5C-16E8CF3AEC1D}" type="presParOf" srcId="{F965F26D-9E38-43C1-8F28-8E435DACBE5C}" destId="{2ECC8E40-BA65-45F1-89E6-392DA7263E23}" srcOrd="0" destOrd="0" presId="urn:microsoft.com/office/officeart/2005/8/layout/lProcess2"/>
    <dgm:cxn modelId="{250E7454-7375-4E5A-848C-59FDAD60D0AB}" type="presParOf" srcId="{2ECC8E40-BA65-45F1-89E6-392DA7263E23}" destId="{07304DD4-4116-4E42-BB75-874EABF0CA3B}" srcOrd="0" destOrd="0" presId="urn:microsoft.com/office/officeart/2005/8/layout/lProcess2"/>
    <dgm:cxn modelId="{CC331601-6578-45C1-ACD7-A74466363EFA}" type="presParOf" srcId="{689A21A6-B7EE-4F0E-AA6A-B1F97E0DE6E3}" destId="{06873663-1F8D-4A83-8C95-8F6E8D036E2A}" srcOrd="5" destOrd="0" presId="urn:microsoft.com/office/officeart/2005/8/layout/lProcess2"/>
    <dgm:cxn modelId="{F8BF7C94-8A73-464F-8D5D-BAE123D8AF04}" type="presParOf" srcId="{689A21A6-B7EE-4F0E-AA6A-B1F97E0DE6E3}" destId="{2A7BECCF-5D82-424B-8FC0-EDF7DF45C613}" srcOrd="6" destOrd="0" presId="urn:microsoft.com/office/officeart/2005/8/layout/lProcess2"/>
    <dgm:cxn modelId="{287CF546-28A7-4AF3-9BB2-47489779980D}" type="presParOf" srcId="{2A7BECCF-5D82-424B-8FC0-EDF7DF45C613}" destId="{EC51CA22-494B-45CE-98A1-7A76138497C2}" srcOrd="0" destOrd="0" presId="urn:microsoft.com/office/officeart/2005/8/layout/lProcess2"/>
    <dgm:cxn modelId="{5881912B-718D-4B5D-B91F-815CACE8F0D5}" type="presParOf" srcId="{2A7BECCF-5D82-424B-8FC0-EDF7DF45C613}" destId="{9BCBE513-6E48-44D6-BBFD-29C0CF8D416C}" srcOrd="1" destOrd="0" presId="urn:microsoft.com/office/officeart/2005/8/layout/lProcess2"/>
    <dgm:cxn modelId="{39ACB966-4B5F-4169-8B94-E6F0C90E6AB3}" type="presParOf" srcId="{2A7BECCF-5D82-424B-8FC0-EDF7DF45C613}" destId="{6F7088E1-47DC-4DFC-A4D9-D5F07D274AC9}" srcOrd="2" destOrd="0" presId="urn:microsoft.com/office/officeart/2005/8/layout/lProcess2"/>
    <dgm:cxn modelId="{9075D9BD-C391-4FE9-9276-46F463FE741A}" type="presParOf" srcId="{6F7088E1-47DC-4DFC-A4D9-D5F07D274AC9}" destId="{E77E60D6-FC4B-461F-AF06-78D0296F308A}" srcOrd="0" destOrd="0" presId="urn:microsoft.com/office/officeart/2005/8/layout/lProcess2"/>
    <dgm:cxn modelId="{108A3200-B82C-4666-ACCE-7363EB233098}" type="presParOf" srcId="{E77E60D6-FC4B-461F-AF06-78D0296F308A}" destId="{14AFC4D1-3281-4D2E-8D08-1C38A18B8482}" srcOrd="0" destOrd="0" presId="urn:microsoft.com/office/officeart/2005/8/layout/lProcess2"/>
    <dgm:cxn modelId="{AC060000-633C-4838-90F9-E91A6A1B0A4F}" type="presParOf" srcId="{E77E60D6-FC4B-461F-AF06-78D0296F308A}" destId="{E925F8DD-45C1-431F-BF79-3C8317689565}" srcOrd="1" destOrd="0" presId="urn:microsoft.com/office/officeart/2005/8/layout/lProcess2"/>
    <dgm:cxn modelId="{9E4613F2-7B93-469B-A714-B20CE09A5D70}" type="presParOf" srcId="{E77E60D6-FC4B-461F-AF06-78D0296F308A}" destId="{C4AFA277-5DEC-4A3F-8F3B-3385286E75CF}" srcOrd="2" destOrd="0" presId="urn:microsoft.com/office/officeart/2005/8/layout/lProcess2"/>
    <dgm:cxn modelId="{FC0A1223-1674-4298-9D87-A7137757E5D8}" type="presParOf" srcId="{E77E60D6-FC4B-461F-AF06-78D0296F308A}" destId="{655E6882-BDEA-41D9-B394-3BC97EE261A5}" srcOrd="3" destOrd="0" presId="urn:microsoft.com/office/officeart/2005/8/layout/lProcess2"/>
    <dgm:cxn modelId="{7A3C6DA8-B295-412E-8D6B-092084BE57D5}" type="presParOf" srcId="{E77E60D6-FC4B-461F-AF06-78D0296F308A}" destId="{B443D93D-C3D6-4FF8-A475-296297CADBD6}" srcOrd="4" destOrd="0" presId="urn:microsoft.com/office/officeart/2005/8/layout/lProcess2"/>
    <dgm:cxn modelId="{91E44DC1-B8D0-4254-83C7-FD6077B8DCF2}" type="presParOf" srcId="{E77E60D6-FC4B-461F-AF06-78D0296F308A}" destId="{E55D94B4-D8FC-41F6-816D-8CFD2153E202}" srcOrd="5" destOrd="0" presId="urn:microsoft.com/office/officeart/2005/8/layout/lProcess2"/>
    <dgm:cxn modelId="{63AF0E09-8F42-440E-A131-8CAD1D570C0F}" type="presParOf" srcId="{E77E60D6-FC4B-461F-AF06-78D0296F308A}" destId="{55B7F644-BC64-45AB-A3DD-4C8D2927F462}" srcOrd="6" destOrd="0" presId="urn:microsoft.com/office/officeart/2005/8/layout/lProcess2"/>
    <dgm:cxn modelId="{B16DCBA8-C97E-4A0A-BA52-6E4384DCDF9E}" type="presParOf" srcId="{689A21A6-B7EE-4F0E-AA6A-B1F97E0DE6E3}" destId="{B7800727-9BCE-4F16-A564-B0672AD31CD1}" srcOrd="7" destOrd="0" presId="urn:microsoft.com/office/officeart/2005/8/layout/lProcess2"/>
    <dgm:cxn modelId="{B6D478BB-8238-45DF-9795-80FE4E03BF60}" type="presParOf" srcId="{689A21A6-B7EE-4F0E-AA6A-B1F97E0DE6E3}" destId="{CCB15C5E-5BE6-4911-839C-2EC36CB6FAEA}" srcOrd="8" destOrd="0" presId="urn:microsoft.com/office/officeart/2005/8/layout/lProcess2"/>
    <dgm:cxn modelId="{06A3E2E3-0D19-4A14-B86B-CA55DCF51C20}" type="presParOf" srcId="{CCB15C5E-5BE6-4911-839C-2EC36CB6FAEA}" destId="{3EDF911C-3D4C-469A-B2D5-4AB7EDE503B1}" srcOrd="0" destOrd="0" presId="urn:microsoft.com/office/officeart/2005/8/layout/lProcess2"/>
    <dgm:cxn modelId="{CC93DE74-73B3-4D81-A9B8-A553955FC243}" type="presParOf" srcId="{CCB15C5E-5BE6-4911-839C-2EC36CB6FAEA}" destId="{6C0BC110-640D-4241-B27F-C6A519D773E2}" srcOrd="1" destOrd="0" presId="urn:microsoft.com/office/officeart/2005/8/layout/lProcess2"/>
    <dgm:cxn modelId="{946B888A-4C1D-4D4A-8F71-077A8C17C8ED}" type="presParOf" srcId="{CCB15C5E-5BE6-4911-839C-2EC36CB6FAEA}" destId="{EF93042A-FC33-4A39-8091-70156B065ED7}" srcOrd="2" destOrd="0" presId="urn:microsoft.com/office/officeart/2005/8/layout/lProcess2"/>
    <dgm:cxn modelId="{AFEF0C17-58FD-4708-A0A6-4F1F95ED4B42}" type="presParOf" srcId="{EF93042A-FC33-4A39-8091-70156B065ED7}" destId="{C2AFB65E-5018-4E07-962A-922310C25459}" srcOrd="0" destOrd="0" presId="urn:microsoft.com/office/officeart/2005/8/layout/lProcess2"/>
    <dgm:cxn modelId="{59CE8EB2-90F7-4C1A-B23F-B6AC82E51E50}" type="presParOf" srcId="{C2AFB65E-5018-4E07-962A-922310C25459}" destId="{036B57F1-2C11-4A6D-8F87-BC65B05711C7}" srcOrd="0" destOrd="0" presId="urn:microsoft.com/office/officeart/2005/8/layout/lProcess2"/>
    <dgm:cxn modelId="{8DABFDA9-E42E-471C-8F22-4DDB7177E46C}" type="presParOf" srcId="{C2AFB65E-5018-4E07-962A-922310C25459}" destId="{2DCF029A-F7D2-4D73-867A-17EBDC5B7CB0}" srcOrd="1" destOrd="0" presId="urn:microsoft.com/office/officeart/2005/8/layout/lProcess2"/>
    <dgm:cxn modelId="{0A74FEF7-31C4-4380-BDB0-483DD56BE428}" type="presParOf" srcId="{C2AFB65E-5018-4E07-962A-922310C25459}" destId="{8D84E141-F77B-45C2-A659-765DAA3771A1}" srcOrd="2" destOrd="0" presId="urn:microsoft.com/office/officeart/2005/8/layout/lProcess2"/>
    <dgm:cxn modelId="{085FAFD1-3B77-46DD-A3DE-4D42DD6B0220}" type="presParOf" srcId="{C2AFB65E-5018-4E07-962A-922310C25459}" destId="{EF989D3C-C69D-4A2F-8911-3269BB01EAB2}" srcOrd="3" destOrd="0" presId="urn:microsoft.com/office/officeart/2005/8/layout/lProcess2"/>
    <dgm:cxn modelId="{48268FE8-EA04-4F03-BBBB-2D00D410A5EB}" type="presParOf" srcId="{C2AFB65E-5018-4E07-962A-922310C25459}" destId="{1A16D2F6-381A-4924-805F-DC44BA9F6260}" srcOrd="4" destOrd="0" presId="urn:microsoft.com/office/officeart/2005/8/layout/lProcess2"/>
    <dgm:cxn modelId="{D9DD4E6B-D46A-44BD-8E89-9346B19A7542}" type="presParOf" srcId="{689A21A6-B7EE-4F0E-AA6A-B1F97E0DE6E3}" destId="{D566418B-70DE-4DFB-B0D8-3A7C2DAE794D}" srcOrd="9" destOrd="0" presId="urn:microsoft.com/office/officeart/2005/8/layout/lProcess2"/>
    <dgm:cxn modelId="{958EC367-1331-4013-BA05-5D9E3412018F}" type="presParOf" srcId="{689A21A6-B7EE-4F0E-AA6A-B1F97E0DE6E3}" destId="{92D12C18-7EA2-4B44-B3C1-F0DFDEDB87A3}" srcOrd="10" destOrd="0" presId="urn:microsoft.com/office/officeart/2005/8/layout/lProcess2"/>
    <dgm:cxn modelId="{1DD216ED-1B7F-4601-AF01-68E7E5D48511}" type="presParOf" srcId="{92D12C18-7EA2-4B44-B3C1-F0DFDEDB87A3}" destId="{4242398C-D756-4E03-98A3-FDC10F9DCDF4}" srcOrd="0" destOrd="0" presId="urn:microsoft.com/office/officeart/2005/8/layout/lProcess2"/>
    <dgm:cxn modelId="{4109DB1B-FA93-4A8B-9C77-89002CF4E84F}" type="presParOf" srcId="{92D12C18-7EA2-4B44-B3C1-F0DFDEDB87A3}" destId="{26FF8C8B-6048-42D8-925F-A4DE3138874E}" srcOrd="1" destOrd="0" presId="urn:microsoft.com/office/officeart/2005/8/layout/lProcess2"/>
    <dgm:cxn modelId="{385516CD-56FA-4806-9226-BC9C9490F9AA}" type="presParOf" srcId="{92D12C18-7EA2-4B44-B3C1-F0DFDEDB87A3}" destId="{87334B4D-587E-48EF-AB57-8D937258966C}" srcOrd="2" destOrd="0" presId="urn:microsoft.com/office/officeart/2005/8/layout/lProcess2"/>
    <dgm:cxn modelId="{9CFE8C84-6BB8-4770-A993-8788D8DAFE78}" type="presParOf" srcId="{87334B4D-587E-48EF-AB57-8D937258966C}" destId="{519BB654-8393-4411-B2AE-FB5E24919859}" srcOrd="0" destOrd="0" presId="urn:microsoft.com/office/officeart/2005/8/layout/lProcess2"/>
    <dgm:cxn modelId="{5EAF21CA-1BEC-43E6-BB33-4CB052E28B7B}" type="presParOf" srcId="{519BB654-8393-4411-B2AE-FB5E24919859}" destId="{E02D1EF0-691A-489E-B7E8-1A75B24D12BE}" srcOrd="0" destOrd="0" presId="urn:microsoft.com/office/officeart/2005/8/layout/lProcess2"/>
    <dgm:cxn modelId="{D4F39670-5FFD-4AAE-A108-3594558B473F}" type="presParOf" srcId="{519BB654-8393-4411-B2AE-FB5E24919859}" destId="{D3BD9E85-2C2B-4234-BAD7-76232F42EA3F}" srcOrd="1" destOrd="0" presId="urn:microsoft.com/office/officeart/2005/8/layout/lProcess2"/>
    <dgm:cxn modelId="{AA91A911-A6B2-43C0-BD8B-F80E0AF6E810}" type="presParOf" srcId="{519BB654-8393-4411-B2AE-FB5E24919859}" destId="{897AB592-6A3E-465B-ABCD-11250DCFE390}" srcOrd="2" destOrd="0" presId="urn:microsoft.com/office/officeart/2005/8/layout/lProcess2"/>
    <dgm:cxn modelId="{86B739C8-250F-43DF-A9DF-C80FBFE79C3B}" type="presParOf" srcId="{519BB654-8393-4411-B2AE-FB5E24919859}" destId="{12C6E089-7F68-4039-8694-7A23E43236A7}" srcOrd="3" destOrd="0" presId="urn:microsoft.com/office/officeart/2005/8/layout/lProcess2"/>
    <dgm:cxn modelId="{3F988064-84C8-4035-BCA5-FCC6BE6F6F10}" type="presParOf" srcId="{519BB654-8393-4411-B2AE-FB5E24919859}" destId="{004A7CB9-C7E2-4AED-BB5E-90CBF147CA27}" srcOrd="4" destOrd="0" presId="urn:microsoft.com/office/officeart/2005/8/layout/lProcess2"/>
    <dgm:cxn modelId="{ED48BAFD-C7D8-48C4-9163-A4EE6CBFBA3E}" type="presParOf" srcId="{689A21A6-B7EE-4F0E-AA6A-B1F97E0DE6E3}" destId="{58C9DFAE-3513-4E83-B3CB-324204DBB92B}" srcOrd="11" destOrd="0" presId="urn:microsoft.com/office/officeart/2005/8/layout/lProcess2"/>
    <dgm:cxn modelId="{77F79EEE-C797-48AC-8B5D-36728D213046}" type="presParOf" srcId="{689A21A6-B7EE-4F0E-AA6A-B1F97E0DE6E3}" destId="{3E723A94-BD06-4DAD-83B6-0D6F4F8B7D1B}" srcOrd="12" destOrd="0" presId="urn:microsoft.com/office/officeart/2005/8/layout/lProcess2"/>
    <dgm:cxn modelId="{42C344DC-6BB8-464C-A486-13282A5D05C0}" type="presParOf" srcId="{3E723A94-BD06-4DAD-83B6-0D6F4F8B7D1B}" destId="{73D611B0-CF81-4410-8ABD-090BD9FA3627}" srcOrd="0" destOrd="0" presId="urn:microsoft.com/office/officeart/2005/8/layout/lProcess2"/>
    <dgm:cxn modelId="{150D7ADB-C11E-42F5-B4CA-DBDBDA40D501}" type="presParOf" srcId="{3E723A94-BD06-4DAD-83B6-0D6F4F8B7D1B}" destId="{F4DE3E9B-BFB0-4DB7-9058-260943BA2FD7}" srcOrd="1" destOrd="0" presId="urn:microsoft.com/office/officeart/2005/8/layout/lProcess2"/>
    <dgm:cxn modelId="{C874B42B-DB31-4EFF-B652-C4032EE050F3}" type="presParOf" srcId="{3E723A94-BD06-4DAD-83B6-0D6F4F8B7D1B}" destId="{45C12F29-F78D-4038-AD1D-8CA03374DF3E}" srcOrd="2" destOrd="0" presId="urn:microsoft.com/office/officeart/2005/8/layout/lProcess2"/>
    <dgm:cxn modelId="{83F73705-26EF-474A-8478-7F0CE868869A}" type="presParOf" srcId="{45C12F29-F78D-4038-AD1D-8CA03374DF3E}" destId="{72E205D4-7075-49F4-AD2B-3D13912896D7}" srcOrd="0" destOrd="0" presId="urn:microsoft.com/office/officeart/2005/8/layout/lProcess2"/>
    <dgm:cxn modelId="{3AF5C7C2-7CA8-483B-8735-43F67CD00971}" type="presParOf" srcId="{72E205D4-7075-49F4-AD2B-3D13912896D7}" destId="{441E5119-593D-44C1-A5EE-17B4FFDECE9E}" srcOrd="0" destOrd="0" presId="urn:microsoft.com/office/officeart/2005/8/layout/lProcess2"/>
    <dgm:cxn modelId="{B00985B3-067D-4AE7-9E79-85AC0E034074}" type="presParOf" srcId="{72E205D4-7075-49F4-AD2B-3D13912896D7}" destId="{0E9D9B11-50BE-4E4E-9FFA-BE1548B01CA2}" srcOrd="1" destOrd="0" presId="urn:microsoft.com/office/officeart/2005/8/layout/lProcess2"/>
    <dgm:cxn modelId="{C2978B7B-1222-4B64-8B8A-69ACC0FFB92A}" type="presParOf" srcId="{72E205D4-7075-49F4-AD2B-3D13912896D7}" destId="{BB0AD6B4-0101-4498-B1AE-C3F6F08867EB}" srcOrd="2" destOrd="0" presId="urn:microsoft.com/office/officeart/2005/8/layout/lProcess2"/>
    <dgm:cxn modelId="{1986089D-4357-4306-8DD9-4FB95B2CC19E}" type="presParOf" srcId="{72E205D4-7075-49F4-AD2B-3D13912896D7}" destId="{6501CD07-3CE2-488D-A0F8-ED128C876625}" srcOrd="3" destOrd="0" presId="urn:microsoft.com/office/officeart/2005/8/layout/lProcess2"/>
    <dgm:cxn modelId="{E069A55A-5FC1-496F-A497-457AE9802EEE}" type="presParOf" srcId="{72E205D4-7075-49F4-AD2B-3D13912896D7}" destId="{DD388676-C448-4E31-A47C-8C8E51982368}" srcOrd="4" destOrd="0" presId="urn:microsoft.com/office/officeart/2005/8/layout/lProcess2"/>
    <dgm:cxn modelId="{6F9D7C19-C19F-44DF-A76A-AAEF78059500}" type="presParOf" srcId="{689A21A6-B7EE-4F0E-AA6A-B1F97E0DE6E3}" destId="{3D71D335-83CD-4017-A9EF-8B45E38A4FBE}" srcOrd="13" destOrd="0" presId="urn:microsoft.com/office/officeart/2005/8/layout/lProcess2"/>
    <dgm:cxn modelId="{130BBE26-C5E6-1845-B186-3B2AA667BD24}" type="presParOf" srcId="{689A21A6-B7EE-4F0E-AA6A-B1F97E0DE6E3}" destId="{4199BDBA-DD16-2042-946B-60DEEC6A50B3}" srcOrd="14" destOrd="0" presId="urn:microsoft.com/office/officeart/2005/8/layout/lProcess2"/>
    <dgm:cxn modelId="{73550BA4-B061-984C-9C60-6157B5C60472}" type="presParOf" srcId="{4199BDBA-DD16-2042-946B-60DEEC6A50B3}" destId="{C4D0132F-4914-6247-9EFB-0A5463DF2C70}" srcOrd="0" destOrd="0" presId="urn:microsoft.com/office/officeart/2005/8/layout/lProcess2"/>
    <dgm:cxn modelId="{215B27F7-6B2D-6340-B267-66F7D158032A}" type="presParOf" srcId="{4199BDBA-DD16-2042-946B-60DEEC6A50B3}" destId="{F2DD7154-B646-2848-8F99-75F46156AB06}" srcOrd="1" destOrd="0" presId="urn:microsoft.com/office/officeart/2005/8/layout/lProcess2"/>
    <dgm:cxn modelId="{6072DDB9-D38B-464C-A27A-9AA7F0928A2D}" type="presParOf" srcId="{4199BDBA-DD16-2042-946B-60DEEC6A50B3}" destId="{5E51A576-9064-A24A-B3E2-0B079339BB3F}" srcOrd="2" destOrd="0" presId="urn:microsoft.com/office/officeart/2005/8/layout/lProcess2"/>
    <dgm:cxn modelId="{05B549AE-00F4-B543-A2A6-A123C67A0274}" type="presParOf" srcId="{5E51A576-9064-A24A-B3E2-0B079339BB3F}" destId="{A190156C-88F5-3E4D-9DC3-1816F92B607C}" srcOrd="0" destOrd="0" presId="urn:microsoft.com/office/officeart/2005/8/layout/lProcess2"/>
    <dgm:cxn modelId="{7D9EF52C-0C37-254F-A081-70E15372F240}" type="presParOf" srcId="{A190156C-88F5-3E4D-9DC3-1816F92B607C}" destId="{E22FF7A0-49AC-B840-949A-044F7266FF2D}" srcOrd="0" destOrd="0" presId="urn:microsoft.com/office/officeart/2005/8/layout/lProcess2"/>
    <dgm:cxn modelId="{FACBF745-1A4C-D943-84D4-2F40C9EF3DF3}" type="presParOf" srcId="{A190156C-88F5-3E4D-9DC3-1816F92B607C}" destId="{8F646AD9-5DF5-444B-A18B-1D52923F0693}" srcOrd="1" destOrd="0" presId="urn:microsoft.com/office/officeart/2005/8/layout/lProcess2"/>
    <dgm:cxn modelId="{D2FB31AF-1276-434A-B90F-12C3E977215B}" type="presParOf" srcId="{A190156C-88F5-3E4D-9DC3-1816F92B607C}" destId="{450807B1-FA5D-9B4C-97D0-6C284D26FFF1}" srcOrd="2" destOrd="0" presId="urn:microsoft.com/office/officeart/2005/8/layout/lProcess2"/>
    <dgm:cxn modelId="{E8E70A6D-A1D4-2340-8467-6179D5F52F36}" type="presParOf" srcId="{A190156C-88F5-3E4D-9DC3-1816F92B607C}" destId="{21383125-138C-9F48-8381-F5044EBB5E34}" srcOrd="3" destOrd="0" presId="urn:microsoft.com/office/officeart/2005/8/layout/lProcess2"/>
    <dgm:cxn modelId="{2DBAEF55-59F8-104C-959E-E9FE385E7CAA}" type="presParOf" srcId="{A190156C-88F5-3E4D-9DC3-1816F92B607C}" destId="{25E4ACC0-73DA-2946-8CC1-71DFD07D9956}" srcOrd="4" destOrd="0" presId="urn:microsoft.com/office/officeart/2005/8/layout/lProcess2"/>
    <dgm:cxn modelId="{610EA591-012C-094F-840A-57E3477A98F7}" type="presParOf" srcId="{689A21A6-B7EE-4F0E-AA6A-B1F97E0DE6E3}" destId="{256337B4-6308-664C-ADE3-0BAD3666CCB7}" srcOrd="15" destOrd="0" presId="urn:microsoft.com/office/officeart/2005/8/layout/lProcess2"/>
    <dgm:cxn modelId="{C7BD5158-6EF2-4929-9E1E-099FD686B45A}" type="presParOf" srcId="{689A21A6-B7EE-4F0E-AA6A-B1F97E0DE6E3}" destId="{4AB2E81D-C38F-4B08-883E-8A8B228FFDBF}" srcOrd="16" destOrd="0" presId="urn:microsoft.com/office/officeart/2005/8/layout/lProcess2"/>
    <dgm:cxn modelId="{C716C48A-3F36-4E8B-B972-193D72933582}" type="presParOf" srcId="{4AB2E81D-C38F-4B08-883E-8A8B228FFDBF}" destId="{610A425E-D082-4BDA-BD69-B4BC15418F84}" srcOrd="0" destOrd="0" presId="urn:microsoft.com/office/officeart/2005/8/layout/lProcess2"/>
    <dgm:cxn modelId="{9D7CC569-89C6-4800-894D-983996D7E640}" type="presParOf" srcId="{4AB2E81D-C38F-4B08-883E-8A8B228FFDBF}" destId="{938D4287-B320-4A19-B7E7-D0D1AC874C2D}" srcOrd="1" destOrd="0" presId="urn:microsoft.com/office/officeart/2005/8/layout/lProcess2"/>
    <dgm:cxn modelId="{00225A6B-C3B3-409F-A0B5-9F37AEF67CAD}" type="presParOf" srcId="{4AB2E81D-C38F-4B08-883E-8A8B228FFDBF}" destId="{C12E14A7-F8B5-4A88-B3CB-392F1B591369}" srcOrd="2" destOrd="0" presId="urn:microsoft.com/office/officeart/2005/8/layout/lProcess2"/>
    <dgm:cxn modelId="{412CB358-F538-44DB-8C9F-FAFC5FEB33A4}" type="presParOf" srcId="{C12E14A7-F8B5-4A88-B3CB-392F1B591369}" destId="{0B42ED92-EBE3-465C-A909-A0C161465566}" srcOrd="0" destOrd="0" presId="urn:microsoft.com/office/officeart/2005/8/layout/lProcess2"/>
    <dgm:cxn modelId="{662480BC-B2E4-4C1E-BFD0-2AE2B0F97EAE}" type="presParOf" srcId="{0B42ED92-EBE3-465C-A909-A0C161465566}" destId="{343DE73D-C330-4EAA-B44B-DD471B4A79F9}" srcOrd="0" destOrd="0" presId="urn:microsoft.com/office/officeart/2005/8/layout/lProcess2"/>
    <dgm:cxn modelId="{9BD1371B-8EF8-47BC-83DC-136FDB453B28}" type="presParOf" srcId="{0B42ED92-EBE3-465C-A909-A0C161465566}" destId="{E6D786B5-ED31-45EF-83F0-04F5795D347D}" srcOrd="1" destOrd="0" presId="urn:microsoft.com/office/officeart/2005/8/layout/lProcess2"/>
    <dgm:cxn modelId="{6C75DC1E-DDE6-4BD5-B599-488652B70233}" type="presParOf" srcId="{0B42ED92-EBE3-465C-A909-A0C161465566}" destId="{9DAFCF67-E367-4446-B832-6C665D3271D5}" srcOrd="2" destOrd="0" presId="urn:microsoft.com/office/officeart/2005/8/layout/lProcess2"/>
    <dgm:cxn modelId="{A1B0A2F9-A727-4503-884C-2552BCA99574}" type="presParOf" srcId="{689A21A6-B7EE-4F0E-AA6A-B1F97E0DE6E3}" destId="{0174D91B-4AF1-430B-A5EC-A3B49E2CF86D}" srcOrd="17" destOrd="0" presId="urn:microsoft.com/office/officeart/2005/8/layout/lProcess2"/>
    <dgm:cxn modelId="{6D58F401-A6FA-44A4-8050-AD0DBB948E82}" type="presParOf" srcId="{689A21A6-B7EE-4F0E-AA6A-B1F97E0DE6E3}" destId="{9BC43226-D364-403B-9C17-234BE752FEDA}" srcOrd="18" destOrd="0" presId="urn:microsoft.com/office/officeart/2005/8/layout/lProcess2"/>
    <dgm:cxn modelId="{B80923F8-1672-4DA5-A8D4-AE0A12B9A74E}" type="presParOf" srcId="{9BC43226-D364-403B-9C17-234BE752FEDA}" destId="{FD2E8D5B-C5BC-4408-8603-75786509AEC7}" srcOrd="0" destOrd="0" presId="urn:microsoft.com/office/officeart/2005/8/layout/lProcess2"/>
    <dgm:cxn modelId="{D7F50114-280A-4D01-8B66-E2E868EFFD20}" type="presParOf" srcId="{9BC43226-D364-403B-9C17-234BE752FEDA}" destId="{1F05FA3C-9344-4846-B067-B1CF684778E8}" srcOrd="1" destOrd="0" presId="urn:microsoft.com/office/officeart/2005/8/layout/lProcess2"/>
    <dgm:cxn modelId="{A4E75359-B29F-4241-B9F7-18885E445979}" type="presParOf" srcId="{9BC43226-D364-403B-9C17-234BE752FEDA}" destId="{55F52857-4697-4CA5-A07C-FF4F72554850}" srcOrd="2" destOrd="0" presId="urn:microsoft.com/office/officeart/2005/8/layout/lProcess2"/>
    <dgm:cxn modelId="{7D59711D-4009-4E25-9353-596C58D87238}" type="presParOf" srcId="{55F52857-4697-4CA5-A07C-FF4F72554850}" destId="{99606F0B-A8ED-461D-89D2-5930C7798DFC}" srcOrd="0" destOrd="0" presId="urn:microsoft.com/office/officeart/2005/8/layout/lProcess2"/>
    <dgm:cxn modelId="{12B42782-8EA2-401F-8E86-5562092A1EC9}" type="presParOf" srcId="{99606F0B-A8ED-461D-89D2-5930C7798DFC}" destId="{77939439-4ACA-4D65-9F1D-591E4C8FF1FE}" srcOrd="0" destOrd="0" presId="urn:microsoft.com/office/officeart/2005/8/layout/lProcess2"/>
    <dgm:cxn modelId="{A3A5D179-E95F-468C-BC77-8758AEF47B55}" type="presParOf" srcId="{99606F0B-A8ED-461D-89D2-5930C7798DFC}" destId="{DE741E98-9BAD-42F9-B3AA-0D43BE548D1A}" srcOrd="1" destOrd="0" presId="urn:microsoft.com/office/officeart/2005/8/layout/lProcess2"/>
    <dgm:cxn modelId="{755993FF-BF4D-4337-A205-A2E8397C642E}" type="presParOf" srcId="{99606F0B-A8ED-461D-89D2-5930C7798DFC}" destId="{A1167671-8CDC-4464-B0EE-B1729DB23144}" srcOrd="2" destOrd="0" presId="urn:microsoft.com/office/officeart/2005/8/layout/lProcess2"/>
    <dgm:cxn modelId="{364F18E4-7624-48D1-B091-C1F8BBC1590E}" type="presParOf" srcId="{99606F0B-A8ED-461D-89D2-5930C7798DFC}" destId="{09F34C44-F2FF-41AC-9E67-E1F0074940EC}" srcOrd="3" destOrd="0" presId="urn:microsoft.com/office/officeart/2005/8/layout/lProcess2"/>
    <dgm:cxn modelId="{B3739F9F-C9E7-493F-95A4-62893743DD89}" type="presParOf" srcId="{99606F0B-A8ED-461D-89D2-5930C7798DFC}" destId="{2D56EB9C-CF8D-48E4-8450-608E86E66B2A}" srcOrd="4" destOrd="0" presId="urn:microsoft.com/office/officeart/2005/8/layout/lProcess2"/>
    <dgm:cxn modelId="{B37E713B-A062-484B-91E9-ECABFFEC8940}" type="presParOf" srcId="{99606F0B-A8ED-461D-89D2-5930C7798DFC}" destId="{398DC448-10E2-4181-ABF6-EB2CB2DD08DB}" srcOrd="5" destOrd="0" presId="urn:microsoft.com/office/officeart/2005/8/layout/lProcess2"/>
    <dgm:cxn modelId="{8CEB35C7-E51D-4A9A-A8AC-E1F734391C42}" type="presParOf" srcId="{99606F0B-A8ED-461D-89D2-5930C7798DFC}" destId="{C49F8EBA-4321-44E3-8A8A-2D5065BDA7E5}" srcOrd="6" destOrd="0" presId="urn:microsoft.com/office/officeart/2005/8/layout/lProcess2"/>
    <dgm:cxn modelId="{486ED73D-A416-49ED-9FA6-D0CB1E6C936A}" type="presParOf" srcId="{99606F0B-A8ED-461D-89D2-5930C7798DFC}" destId="{579C00C5-BE02-4E7A-AF17-D321D22DAE24}" srcOrd="7" destOrd="0" presId="urn:microsoft.com/office/officeart/2005/8/layout/lProcess2"/>
    <dgm:cxn modelId="{18BCDE79-C912-4C2F-89B8-DC44590A3031}" type="presParOf" srcId="{99606F0B-A8ED-461D-89D2-5930C7798DFC}" destId="{8A07ADBA-7ECD-45C4-981D-9756D48C7AB5}" srcOrd="8"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B34AB-4F0A-4B25-A86B-0FBA3C545990}">
      <dsp:nvSpPr>
        <dsp:cNvPr id="0" name=""/>
        <dsp:cNvSpPr/>
      </dsp:nvSpPr>
      <dsp:spPr>
        <a:xfrm>
          <a:off x="2342"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Cyber Survivability Attributes (CSA) Tool</a:t>
          </a:r>
        </a:p>
      </dsp:txBody>
      <dsp:txXfrm>
        <a:off x="2342" y="0"/>
        <a:ext cx="840408" cy="1552048"/>
      </dsp:txXfrm>
    </dsp:sp>
    <dsp:sp modelId="{8BC119B1-FD67-4E8E-872E-3C7EB7DA4ADC}">
      <dsp:nvSpPr>
        <dsp:cNvPr id="0" name=""/>
        <dsp:cNvSpPr/>
      </dsp:nvSpPr>
      <dsp:spPr>
        <a:xfrm>
          <a:off x="86382" y="1552300"/>
          <a:ext cx="672327" cy="496698"/>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Import system boundary diagram(s)</a:t>
          </a:r>
        </a:p>
      </dsp:txBody>
      <dsp:txXfrm>
        <a:off x="100930" y="1566848"/>
        <a:ext cx="643231" cy="467602"/>
      </dsp:txXfrm>
    </dsp:sp>
    <dsp:sp modelId="{738B534D-09AE-47B0-B0C8-21FE4999EEBE}">
      <dsp:nvSpPr>
        <dsp:cNvPr id="0" name=""/>
        <dsp:cNvSpPr/>
      </dsp:nvSpPr>
      <dsp:spPr>
        <a:xfrm>
          <a:off x="86382" y="2125414"/>
          <a:ext cx="672327" cy="496698"/>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mission type(s)</a:t>
          </a:r>
        </a:p>
      </dsp:txBody>
      <dsp:txXfrm>
        <a:off x="100930" y="2139962"/>
        <a:ext cx="643231" cy="467602"/>
      </dsp:txXfrm>
    </dsp:sp>
    <dsp:sp modelId="{17B51268-F9B2-4FB7-B3B3-2B9B63DC7E2A}">
      <dsp:nvSpPr>
        <dsp:cNvPr id="0" name=""/>
        <dsp:cNvSpPr/>
      </dsp:nvSpPr>
      <dsp:spPr>
        <a:xfrm>
          <a:off x="86382" y="2698527"/>
          <a:ext cx="672327" cy="496698"/>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system categorization</a:t>
          </a:r>
        </a:p>
      </dsp:txBody>
      <dsp:txXfrm>
        <a:off x="100930" y="2713075"/>
        <a:ext cx="643231" cy="467602"/>
      </dsp:txXfrm>
    </dsp:sp>
    <dsp:sp modelId="{5035499B-BEA5-40C9-AC59-7AC2700BA5DF}">
      <dsp:nvSpPr>
        <dsp:cNvPr id="0" name=""/>
        <dsp:cNvSpPr/>
      </dsp:nvSpPr>
      <dsp:spPr>
        <a:xfrm>
          <a:off x="86382" y="3271641"/>
          <a:ext cx="672327" cy="496698"/>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Apply overlays</a:t>
          </a:r>
        </a:p>
      </dsp:txBody>
      <dsp:txXfrm>
        <a:off x="100930" y="3286189"/>
        <a:ext cx="643231" cy="467602"/>
      </dsp:txXfrm>
    </dsp:sp>
    <dsp:sp modelId="{98CB6095-B4B2-4384-B21D-91BA778A2BDA}">
      <dsp:nvSpPr>
        <dsp:cNvPr id="0" name=""/>
        <dsp:cNvSpPr/>
      </dsp:nvSpPr>
      <dsp:spPr>
        <a:xfrm>
          <a:off x="86382" y="3844754"/>
          <a:ext cx="672327" cy="496698"/>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Tailor system baseline</a:t>
          </a:r>
        </a:p>
      </dsp:txBody>
      <dsp:txXfrm>
        <a:off x="100930" y="3859302"/>
        <a:ext cx="643231" cy="467602"/>
      </dsp:txXfrm>
    </dsp:sp>
    <dsp:sp modelId="{23209E17-0FBA-4865-867D-9E91A27AB102}">
      <dsp:nvSpPr>
        <dsp:cNvPr id="0" name=""/>
        <dsp:cNvSpPr/>
      </dsp:nvSpPr>
      <dsp:spPr>
        <a:xfrm>
          <a:off x="86382" y="4417868"/>
          <a:ext cx="672327" cy="496698"/>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Import STIG .ckl files</a:t>
          </a:r>
        </a:p>
      </dsp:txBody>
      <dsp:txXfrm>
        <a:off x="100930" y="4432416"/>
        <a:ext cx="643231" cy="467602"/>
      </dsp:txXfrm>
    </dsp:sp>
    <dsp:sp modelId="{02EED027-C041-414F-AC2E-EA4D70E9F4B4}">
      <dsp:nvSpPr>
        <dsp:cNvPr id="0" name=""/>
        <dsp:cNvSpPr/>
      </dsp:nvSpPr>
      <dsp:spPr>
        <a:xfrm>
          <a:off x="905781"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CCI Mapping </a:t>
          </a:r>
          <a:br>
            <a:rPr lang="en-US" sz="900" kern="1200" dirty="0">
              <a:latin typeface="Arial" panose="020B0604020202020204" pitchFamily="34" charset="0"/>
              <a:cs typeface="Arial" panose="020B0604020202020204" pitchFamily="34" charset="0"/>
            </a:rPr>
          </a:br>
          <a:r>
            <a:rPr lang="en-US" sz="900" kern="1200" dirty="0">
              <a:latin typeface="Arial" panose="020B0604020202020204" pitchFamily="34" charset="0"/>
              <a:cs typeface="Arial" panose="020B0604020202020204" pitchFamily="34" charset="0"/>
            </a:rPr>
            <a:t>Manager</a:t>
          </a:r>
        </a:p>
      </dsp:txBody>
      <dsp:txXfrm>
        <a:off x="905781" y="0"/>
        <a:ext cx="840408" cy="1552048"/>
      </dsp:txXfrm>
    </dsp:sp>
    <dsp:sp modelId="{DEAC6389-7EF8-4D13-B902-1A9E447EC64B}">
      <dsp:nvSpPr>
        <dsp:cNvPr id="0" name=""/>
        <dsp:cNvSpPr/>
      </dsp:nvSpPr>
      <dsp:spPr>
        <a:xfrm>
          <a:off x="989822" y="1552490"/>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Review all CCI’s and corresponding categorization and overlays</a:t>
          </a:r>
        </a:p>
      </dsp:txBody>
      <dsp:txXfrm>
        <a:off x="1009514" y="1572182"/>
        <a:ext cx="632943" cy="977000"/>
      </dsp:txXfrm>
    </dsp:sp>
    <dsp:sp modelId="{E5B0A6E3-4546-4FCA-B749-4C6968D23237}">
      <dsp:nvSpPr>
        <dsp:cNvPr id="0" name=""/>
        <dsp:cNvSpPr/>
      </dsp:nvSpPr>
      <dsp:spPr>
        <a:xfrm>
          <a:off x="989822" y="2725241"/>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applicable CSA’s</a:t>
          </a:r>
        </a:p>
      </dsp:txBody>
      <dsp:txXfrm>
        <a:off x="1009514" y="2744933"/>
        <a:ext cx="632943" cy="977000"/>
      </dsp:txXfrm>
    </dsp:sp>
    <dsp:sp modelId="{6A4F235A-0621-412B-BE6C-9D64BE83140B}">
      <dsp:nvSpPr>
        <dsp:cNvPr id="0" name=""/>
        <dsp:cNvSpPr/>
      </dsp:nvSpPr>
      <dsp:spPr>
        <a:xfrm>
          <a:off x="989822" y="3897992"/>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Search specific CCI’s for detailed information</a:t>
          </a:r>
        </a:p>
      </dsp:txBody>
      <dsp:txXfrm>
        <a:off x="1009514" y="3917684"/>
        <a:ext cx="632943" cy="977000"/>
      </dsp:txXfrm>
    </dsp:sp>
    <dsp:sp modelId="{2C0D2AC4-A234-4DD3-8B5E-1B6B323437BF}">
      <dsp:nvSpPr>
        <dsp:cNvPr id="0" name=""/>
        <dsp:cNvSpPr/>
      </dsp:nvSpPr>
      <dsp:spPr>
        <a:xfrm>
          <a:off x="1809220"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Product Integration</a:t>
          </a:r>
        </a:p>
      </dsp:txBody>
      <dsp:txXfrm>
        <a:off x="1809220" y="0"/>
        <a:ext cx="840408" cy="1552048"/>
      </dsp:txXfrm>
    </dsp:sp>
    <dsp:sp modelId="{07304DD4-4116-4E42-BB75-874EABF0CA3B}">
      <dsp:nvSpPr>
        <dsp:cNvPr id="0" name=""/>
        <dsp:cNvSpPr/>
      </dsp:nvSpPr>
      <dsp:spPr>
        <a:xfrm>
          <a:off x="1893261" y="1552048"/>
          <a:ext cx="672327" cy="3362771"/>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Mapping CCIs to tickets</a:t>
          </a:r>
        </a:p>
      </dsp:txBody>
      <dsp:txXfrm>
        <a:off x="1912953" y="1571740"/>
        <a:ext cx="632943" cy="3323387"/>
      </dsp:txXfrm>
    </dsp:sp>
    <dsp:sp modelId="{EC51CA22-494B-45CE-98A1-7A76138497C2}">
      <dsp:nvSpPr>
        <dsp:cNvPr id="0" name=""/>
        <dsp:cNvSpPr/>
      </dsp:nvSpPr>
      <dsp:spPr>
        <a:xfrm>
          <a:off x="2712660"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CSE Categorization</a:t>
          </a:r>
        </a:p>
      </dsp:txBody>
      <dsp:txXfrm>
        <a:off x="2712660" y="0"/>
        <a:ext cx="840408" cy="1552048"/>
      </dsp:txXfrm>
    </dsp:sp>
    <dsp:sp modelId="{14AFC4D1-3281-4D2E-8D08-1C38A18B8482}">
      <dsp:nvSpPr>
        <dsp:cNvPr id="0" name=""/>
        <dsp:cNvSpPr/>
      </dsp:nvSpPr>
      <dsp:spPr>
        <a:xfrm>
          <a:off x="2796701" y="1552174"/>
          <a:ext cx="672327" cy="753667"/>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Adversary Threat Tier (ATT)</a:t>
          </a:r>
        </a:p>
      </dsp:txBody>
      <dsp:txXfrm>
        <a:off x="2816393" y="1571866"/>
        <a:ext cx="632943" cy="714283"/>
      </dsp:txXfrm>
    </dsp:sp>
    <dsp:sp modelId="{C4AFA277-5DEC-4A3F-8F3B-3385286E75CF}">
      <dsp:nvSpPr>
        <dsp:cNvPr id="0" name=""/>
        <dsp:cNvSpPr/>
      </dsp:nvSpPr>
      <dsp:spPr>
        <a:xfrm>
          <a:off x="2796701" y="2421791"/>
          <a:ext cx="672327" cy="753667"/>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cyber dependency level</a:t>
          </a:r>
        </a:p>
      </dsp:txBody>
      <dsp:txXfrm>
        <a:off x="2816393" y="2441483"/>
        <a:ext cx="632943" cy="714283"/>
      </dsp:txXfrm>
    </dsp:sp>
    <dsp:sp modelId="{B443D93D-C3D6-4FF8-A475-296297CADBD6}">
      <dsp:nvSpPr>
        <dsp:cNvPr id="0" name=""/>
        <dsp:cNvSpPr/>
      </dsp:nvSpPr>
      <dsp:spPr>
        <a:xfrm>
          <a:off x="2796701" y="3291408"/>
          <a:ext cx="672327" cy="753667"/>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Impact Level (IL) of system compromise</a:t>
          </a:r>
        </a:p>
      </dsp:txBody>
      <dsp:txXfrm>
        <a:off x="2816393" y="3311100"/>
        <a:ext cx="632943" cy="714283"/>
      </dsp:txXfrm>
    </dsp:sp>
    <dsp:sp modelId="{55B7F644-BC64-45AB-A3DD-4C8D2927F462}">
      <dsp:nvSpPr>
        <dsp:cNvPr id="0" name=""/>
        <dsp:cNvSpPr/>
      </dsp:nvSpPr>
      <dsp:spPr>
        <a:xfrm>
          <a:off x="2796701" y="4161025"/>
          <a:ext cx="672327" cy="753667"/>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Cyber Survivability Risk Category</a:t>
          </a:r>
        </a:p>
      </dsp:txBody>
      <dsp:txXfrm>
        <a:off x="2816393" y="4180717"/>
        <a:ext cx="632943" cy="714283"/>
      </dsp:txXfrm>
    </dsp:sp>
    <dsp:sp modelId="{3EDF911C-3D4C-469A-B2D5-4AB7EDE503B1}">
      <dsp:nvSpPr>
        <dsp:cNvPr id="0" name=""/>
        <dsp:cNvSpPr/>
      </dsp:nvSpPr>
      <dsp:spPr>
        <a:xfrm>
          <a:off x="3616099"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Resiliency Analysis</a:t>
          </a:r>
        </a:p>
      </dsp:txBody>
      <dsp:txXfrm>
        <a:off x="3616099" y="0"/>
        <a:ext cx="840408" cy="1552048"/>
      </dsp:txXfrm>
    </dsp:sp>
    <dsp:sp modelId="{036B57F1-2C11-4A6D-8F87-BC65B05711C7}">
      <dsp:nvSpPr>
        <dsp:cNvPr id="0" name=""/>
        <dsp:cNvSpPr/>
      </dsp:nvSpPr>
      <dsp:spPr>
        <a:xfrm>
          <a:off x="3700140" y="1552490"/>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NIST 800-160 Vol 2 detailed information and mapping to NIST 800-53 Rev 4</a:t>
          </a:r>
        </a:p>
      </dsp:txBody>
      <dsp:txXfrm>
        <a:off x="3719832" y="1572182"/>
        <a:ext cx="632943" cy="977000"/>
      </dsp:txXfrm>
    </dsp:sp>
    <dsp:sp modelId="{8D84E141-F77B-45C2-A659-765DAA3771A1}">
      <dsp:nvSpPr>
        <dsp:cNvPr id="0" name=""/>
        <dsp:cNvSpPr/>
      </dsp:nvSpPr>
      <dsp:spPr>
        <a:xfrm>
          <a:off x="3700140" y="2725241"/>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Maps Resiliency Controls to Resiliency Techniques</a:t>
          </a:r>
        </a:p>
      </dsp:txBody>
      <dsp:txXfrm>
        <a:off x="3719832" y="2744933"/>
        <a:ext cx="632943" cy="977000"/>
      </dsp:txXfrm>
    </dsp:sp>
    <dsp:sp modelId="{1A16D2F6-381A-4924-805F-DC44BA9F6260}">
      <dsp:nvSpPr>
        <dsp:cNvPr id="0" name=""/>
        <dsp:cNvSpPr/>
      </dsp:nvSpPr>
      <dsp:spPr>
        <a:xfrm>
          <a:off x="3700140" y="3897992"/>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required adversarial effects based on mission</a:t>
          </a:r>
        </a:p>
      </dsp:txBody>
      <dsp:txXfrm>
        <a:off x="3719832" y="3917684"/>
        <a:ext cx="632943" cy="977000"/>
      </dsp:txXfrm>
    </dsp:sp>
    <dsp:sp modelId="{4242398C-D756-4E03-98A3-FDC10F9DCDF4}">
      <dsp:nvSpPr>
        <dsp:cNvPr id="0" name=""/>
        <dsp:cNvSpPr/>
      </dsp:nvSpPr>
      <dsp:spPr>
        <a:xfrm>
          <a:off x="4519539"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Heat Map Analysis</a:t>
          </a:r>
        </a:p>
      </dsp:txBody>
      <dsp:txXfrm>
        <a:off x="4519539" y="0"/>
        <a:ext cx="840408" cy="1552048"/>
      </dsp:txXfrm>
    </dsp:sp>
    <dsp:sp modelId="{E02D1EF0-691A-489E-B7E8-1A75B24D12BE}">
      <dsp:nvSpPr>
        <dsp:cNvPr id="0" name=""/>
        <dsp:cNvSpPr/>
      </dsp:nvSpPr>
      <dsp:spPr>
        <a:xfrm>
          <a:off x="4603580" y="1552490"/>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Determine current resiliency status against resiliency techniques</a:t>
          </a:r>
        </a:p>
      </dsp:txBody>
      <dsp:txXfrm>
        <a:off x="4623272" y="1572182"/>
        <a:ext cx="632943" cy="977000"/>
      </dsp:txXfrm>
    </dsp:sp>
    <dsp:sp modelId="{897AB592-6A3E-465B-ABCD-11250DCFE390}">
      <dsp:nvSpPr>
        <dsp:cNvPr id="0" name=""/>
        <dsp:cNvSpPr/>
      </dsp:nvSpPr>
      <dsp:spPr>
        <a:xfrm>
          <a:off x="4603580" y="2725241"/>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Provides visualization on where improvements can be implemented</a:t>
          </a:r>
        </a:p>
      </dsp:txBody>
      <dsp:txXfrm>
        <a:off x="4623272" y="2744933"/>
        <a:ext cx="632943" cy="977000"/>
      </dsp:txXfrm>
    </dsp:sp>
    <dsp:sp modelId="{004A7CB9-C7E2-4AED-BB5E-90CBF147CA27}">
      <dsp:nvSpPr>
        <dsp:cNvPr id="0" name=""/>
        <dsp:cNvSpPr/>
      </dsp:nvSpPr>
      <dsp:spPr>
        <a:xfrm>
          <a:off x="4603580" y="3897992"/>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Conduct threat analysis to determine adversary vs. defender work factors</a:t>
          </a:r>
        </a:p>
      </dsp:txBody>
      <dsp:txXfrm>
        <a:off x="4623272" y="3917684"/>
        <a:ext cx="632943" cy="977000"/>
      </dsp:txXfrm>
    </dsp:sp>
    <dsp:sp modelId="{73D611B0-CF81-4410-8ABD-090BD9FA3627}">
      <dsp:nvSpPr>
        <dsp:cNvPr id="0" name=""/>
        <dsp:cNvSpPr/>
      </dsp:nvSpPr>
      <dsp:spPr>
        <a:xfrm>
          <a:off x="5422978"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Contract Language</a:t>
          </a:r>
        </a:p>
      </dsp:txBody>
      <dsp:txXfrm>
        <a:off x="5422978" y="0"/>
        <a:ext cx="840408" cy="1552048"/>
      </dsp:txXfrm>
    </dsp:sp>
    <dsp:sp modelId="{441E5119-593D-44C1-A5EE-17B4FFDECE9E}">
      <dsp:nvSpPr>
        <dsp:cNvPr id="0" name=""/>
        <dsp:cNvSpPr/>
      </dsp:nvSpPr>
      <dsp:spPr>
        <a:xfrm>
          <a:off x="5507019" y="1552490"/>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Selection of initial draft acquisition language</a:t>
          </a:r>
        </a:p>
      </dsp:txBody>
      <dsp:txXfrm>
        <a:off x="5526711" y="1572182"/>
        <a:ext cx="632943" cy="977000"/>
      </dsp:txXfrm>
    </dsp:sp>
    <dsp:sp modelId="{BB0AD6B4-0101-4498-B1AE-C3F6F08867EB}">
      <dsp:nvSpPr>
        <dsp:cNvPr id="0" name=""/>
        <dsp:cNvSpPr/>
      </dsp:nvSpPr>
      <dsp:spPr>
        <a:xfrm>
          <a:off x="5507019" y="2725241"/>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Leverage the CROWS draft language</a:t>
          </a:r>
        </a:p>
      </dsp:txBody>
      <dsp:txXfrm>
        <a:off x="5526711" y="2744933"/>
        <a:ext cx="632943" cy="977000"/>
      </dsp:txXfrm>
    </dsp:sp>
    <dsp:sp modelId="{DD388676-C448-4E31-A47C-8C8E51982368}">
      <dsp:nvSpPr>
        <dsp:cNvPr id="0" name=""/>
        <dsp:cNvSpPr/>
      </dsp:nvSpPr>
      <dsp:spPr>
        <a:xfrm>
          <a:off x="5507019" y="3897992"/>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Incorporates CSA acquisition language from the CSE</a:t>
          </a:r>
        </a:p>
      </dsp:txBody>
      <dsp:txXfrm>
        <a:off x="5526711" y="3917684"/>
        <a:ext cx="632943" cy="977000"/>
      </dsp:txXfrm>
    </dsp:sp>
    <dsp:sp modelId="{C4D0132F-4914-6247-9EFB-0A5463DF2C70}">
      <dsp:nvSpPr>
        <dsp:cNvPr id="0" name=""/>
        <dsp:cNvSpPr/>
      </dsp:nvSpPr>
      <dsp:spPr>
        <a:xfrm>
          <a:off x="6326418"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System Cyber Security Requirements</a:t>
          </a:r>
        </a:p>
      </dsp:txBody>
      <dsp:txXfrm>
        <a:off x="6326418" y="0"/>
        <a:ext cx="840408" cy="1552048"/>
      </dsp:txXfrm>
    </dsp:sp>
    <dsp:sp modelId="{E22FF7A0-49AC-B840-949A-044F7266FF2D}">
      <dsp:nvSpPr>
        <dsp:cNvPr id="0" name=""/>
        <dsp:cNvSpPr/>
      </dsp:nvSpPr>
      <dsp:spPr>
        <a:xfrm>
          <a:off x="6410459" y="1552490"/>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CSA System Requirements</a:t>
          </a:r>
        </a:p>
      </dsp:txBody>
      <dsp:txXfrm>
        <a:off x="6430151" y="1572182"/>
        <a:ext cx="632943" cy="977000"/>
      </dsp:txXfrm>
    </dsp:sp>
    <dsp:sp modelId="{450807B1-FA5D-9B4C-97D0-6C284D26FFF1}">
      <dsp:nvSpPr>
        <dsp:cNvPr id="0" name=""/>
        <dsp:cNvSpPr/>
      </dsp:nvSpPr>
      <dsp:spPr>
        <a:xfrm>
          <a:off x="6410459" y="2725241"/>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CSA Lower Level Requirements</a:t>
          </a:r>
        </a:p>
      </dsp:txBody>
      <dsp:txXfrm>
        <a:off x="6430151" y="2744933"/>
        <a:ext cx="632943" cy="977000"/>
      </dsp:txXfrm>
    </dsp:sp>
    <dsp:sp modelId="{25E4ACC0-73DA-2946-8CC1-71DFD07D9956}">
      <dsp:nvSpPr>
        <dsp:cNvPr id="0" name=""/>
        <dsp:cNvSpPr/>
      </dsp:nvSpPr>
      <dsp:spPr>
        <a:xfrm>
          <a:off x="6410459" y="3897992"/>
          <a:ext cx="672327" cy="1016384"/>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a:latin typeface="Arial" panose="020B0604020202020204" pitchFamily="34" charset="0"/>
              <a:cs typeface="Arial" panose="020B0604020202020204" pitchFamily="34" charset="0"/>
            </a:rPr>
            <a:t>CROWS Cyber Testability</a:t>
          </a:r>
          <a:endParaRPr lang="en-US" sz="700" kern="1200" dirty="0">
            <a:latin typeface="Arial" panose="020B0604020202020204" pitchFamily="34" charset="0"/>
            <a:cs typeface="Arial" panose="020B0604020202020204" pitchFamily="34" charset="0"/>
          </a:endParaRPr>
        </a:p>
      </dsp:txBody>
      <dsp:txXfrm>
        <a:off x="6430151" y="3917684"/>
        <a:ext cx="632943" cy="977000"/>
      </dsp:txXfrm>
    </dsp:sp>
    <dsp:sp modelId="{610A425E-D082-4BDA-BD69-B4BC15418F84}">
      <dsp:nvSpPr>
        <dsp:cNvPr id="0" name=""/>
        <dsp:cNvSpPr/>
      </dsp:nvSpPr>
      <dsp:spPr>
        <a:xfrm>
          <a:off x="7229857"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RDT&amp;E Gap Analysis</a:t>
          </a:r>
        </a:p>
      </dsp:txBody>
      <dsp:txXfrm>
        <a:off x="7229857" y="0"/>
        <a:ext cx="840408" cy="1552048"/>
      </dsp:txXfrm>
    </dsp:sp>
    <dsp:sp modelId="{343DE73D-C330-4EAA-B44B-DD471B4A79F9}">
      <dsp:nvSpPr>
        <dsp:cNvPr id="0" name=""/>
        <dsp:cNvSpPr/>
      </dsp:nvSpPr>
      <dsp:spPr>
        <a:xfrm>
          <a:off x="7313898" y="1553563"/>
          <a:ext cx="672327" cy="1559879"/>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Manages current technical solutions provided in the Data Manager</a:t>
          </a:r>
        </a:p>
      </dsp:txBody>
      <dsp:txXfrm>
        <a:off x="7333590" y="1573255"/>
        <a:ext cx="632943" cy="1520495"/>
      </dsp:txXfrm>
    </dsp:sp>
    <dsp:sp modelId="{9DAFCF67-E367-4446-B832-6C665D3271D5}">
      <dsp:nvSpPr>
        <dsp:cNvPr id="0" name=""/>
        <dsp:cNvSpPr/>
      </dsp:nvSpPr>
      <dsp:spPr>
        <a:xfrm>
          <a:off x="7313898" y="3353424"/>
          <a:ext cx="672327" cy="1559879"/>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Provides the mapping between current technical products and NIST controls to show gaps in technology</a:t>
          </a:r>
        </a:p>
      </dsp:txBody>
      <dsp:txXfrm>
        <a:off x="7333590" y="3373116"/>
        <a:ext cx="632943" cy="1520495"/>
      </dsp:txXfrm>
    </dsp:sp>
    <dsp:sp modelId="{FD2E8D5B-C5BC-4408-8603-75786509AEC7}">
      <dsp:nvSpPr>
        <dsp:cNvPr id="0" name=""/>
        <dsp:cNvSpPr/>
      </dsp:nvSpPr>
      <dsp:spPr>
        <a:xfrm>
          <a:off x="8133297" y="0"/>
          <a:ext cx="840408" cy="5173494"/>
        </a:xfrm>
        <a:prstGeom prst="roundRect">
          <a:avLst>
            <a:gd name="adj" fmla="val 10000"/>
          </a:avLst>
        </a:prstGeom>
        <a:solidFill>
          <a:schemeClr val="accent5"/>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Data Manager</a:t>
          </a:r>
        </a:p>
      </dsp:txBody>
      <dsp:txXfrm>
        <a:off x="8133297" y="0"/>
        <a:ext cx="840408" cy="1552048"/>
      </dsp:txXfrm>
    </dsp:sp>
    <dsp:sp modelId="{77939439-4ACA-4D65-9F1D-591E4C8FF1FE}">
      <dsp:nvSpPr>
        <dsp:cNvPr id="0" name=""/>
        <dsp:cNvSpPr/>
      </dsp:nvSpPr>
      <dsp:spPr>
        <a:xfrm>
          <a:off x="8217338" y="1553027"/>
          <a:ext cx="672327" cy="598501"/>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System administration</a:t>
          </a:r>
        </a:p>
      </dsp:txBody>
      <dsp:txXfrm>
        <a:off x="8234867" y="1570556"/>
        <a:ext cx="637269" cy="563443"/>
      </dsp:txXfrm>
    </dsp:sp>
    <dsp:sp modelId="{A1167671-8CDC-4464-B0EE-B1729DB23144}">
      <dsp:nvSpPr>
        <dsp:cNvPr id="0" name=""/>
        <dsp:cNvSpPr/>
      </dsp:nvSpPr>
      <dsp:spPr>
        <a:xfrm>
          <a:off x="8217338" y="2243605"/>
          <a:ext cx="672327" cy="598501"/>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User account permissions</a:t>
          </a:r>
        </a:p>
      </dsp:txBody>
      <dsp:txXfrm>
        <a:off x="8234867" y="2261134"/>
        <a:ext cx="637269" cy="563443"/>
      </dsp:txXfrm>
    </dsp:sp>
    <dsp:sp modelId="{2D56EB9C-CF8D-48E4-8450-608E86E66B2A}">
      <dsp:nvSpPr>
        <dsp:cNvPr id="0" name=""/>
        <dsp:cNvSpPr/>
      </dsp:nvSpPr>
      <dsp:spPr>
        <a:xfrm>
          <a:off x="8217338" y="2934183"/>
          <a:ext cx="672327" cy="598501"/>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Audit log configuration settings</a:t>
          </a:r>
        </a:p>
      </dsp:txBody>
      <dsp:txXfrm>
        <a:off x="8234867" y="2951712"/>
        <a:ext cx="637269" cy="563443"/>
      </dsp:txXfrm>
    </dsp:sp>
    <dsp:sp modelId="{C49F8EBA-4321-44E3-8A8A-2D5065BDA7E5}">
      <dsp:nvSpPr>
        <dsp:cNvPr id="0" name=""/>
        <dsp:cNvSpPr/>
      </dsp:nvSpPr>
      <dsp:spPr>
        <a:xfrm>
          <a:off x="8217338" y="3624761"/>
          <a:ext cx="672327" cy="598501"/>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Custom overlay development</a:t>
          </a:r>
        </a:p>
      </dsp:txBody>
      <dsp:txXfrm>
        <a:off x="8234867" y="3642290"/>
        <a:ext cx="637269" cy="563443"/>
      </dsp:txXfrm>
    </dsp:sp>
    <dsp:sp modelId="{8A07ADBA-7ECD-45C4-981D-9756D48C7AB5}">
      <dsp:nvSpPr>
        <dsp:cNvPr id="0" name=""/>
        <dsp:cNvSpPr/>
      </dsp:nvSpPr>
      <dsp:spPr>
        <a:xfrm>
          <a:off x="8217338" y="4315339"/>
          <a:ext cx="672327" cy="598501"/>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panose="020B0604020202020204" pitchFamily="34" charset="0"/>
              <a:cs typeface="Arial" panose="020B0604020202020204" pitchFamily="34" charset="0"/>
            </a:rPr>
            <a:t>Compliance statement management</a:t>
          </a:r>
        </a:p>
      </dsp:txBody>
      <dsp:txXfrm>
        <a:off x="8234867" y="4332868"/>
        <a:ext cx="637269" cy="56344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9A87F-E8D7-4A39-BE85-5998436119B6}" type="datetimeFigureOut">
              <a:rPr lang="en-US" smtClean="0"/>
              <a:t>11/16/20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C87ED-D637-4532-83D3-6EDE8A16531E}" type="slidenum">
              <a:rPr lang="en-US" smtClean="0"/>
              <a:t>‹#›</a:t>
            </a:fld>
            <a:endParaRPr lang="en-US"/>
          </a:p>
        </p:txBody>
      </p:sp>
    </p:spTree>
    <p:extLst>
      <p:ext uri="{BB962C8B-B14F-4D97-AF65-F5344CB8AC3E}">
        <p14:creationId xmlns:p14="http://schemas.microsoft.com/office/powerpoint/2010/main" val="365570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9C87ED-D637-4532-83D3-6EDE8A16531E}" type="slidenum">
              <a:rPr lang="en-US" smtClean="0"/>
              <a:t>1</a:t>
            </a:fld>
            <a:endParaRPr lang="en-US"/>
          </a:p>
        </p:txBody>
      </p:sp>
    </p:spTree>
    <p:extLst>
      <p:ext uri="{BB962C8B-B14F-4D97-AF65-F5344CB8AC3E}">
        <p14:creationId xmlns:p14="http://schemas.microsoft.com/office/powerpoint/2010/main" val="272915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9C87ED-D637-4532-83D3-6EDE8A16531E}" type="slidenum">
              <a:rPr lang="en-US" smtClean="0"/>
              <a:t>10</a:t>
            </a:fld>
            <a:endParaRPr lang="en-US"/>
          </a:p>
        </p:txBody>
      </p:sp>
    </p:spTree>
    <p:extLst>
      <p:ext uri="{BB962C8B-B14F-4D97-AF65-F5344CB8AC3E}">
        <p14:creationId xmlns:p14="http://schemas.microsoft.com/office/powerpoint/2010/main" val="319611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12</a:t>
            </a:fld>
            <a:endParaRPr lang="en-US"/>
          </a:p>
        </p:txBody>
      </p:sp>
    </p:spTree>
    <p:extLst>
      <p:ext uri="{BB962C8B-B14F-4D97-AF65-F5344CB8AC3E}">
        <p14:creationId xmlns:p14="http://schemas.microsoft.com/office/powerpoint/2010/main" val="286524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13</a:t>
            </a:fld>
            <a:endParaRPr lang="en-US"/>
          </a:p>
        </p:txBody>
      </p:sp>
    </p:spTree>
    <p:extLst>
      <p:ext uri="{BB962C8B-B14F-4D97-AF65-F5344CB8AC3E}">
        <p14:creationId xmlns:p14="http://schemas.microsoft.com/office/powerpoint/2010/main" val="219724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14</a:t>
            </a:fld>
            <a:endParaRPr lang="en-US"/>
          </a:p>
        </p:txBody>
      </p:sp>
    </p:spTree>
    <p:extLst>
      <p:ext uri="{BB962C8B-B14F-4D97-AF65-F5344CB8AC3E}">
        <p14:creationId xmlns:p14="http://schemas.microsoft.com/office/powerpoint/2010/main" val="4085471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15</a:t>
            </a:fld>
            <a:endParaRPr lang="en-US"/>
          </a:p>
        </p:txBody>
      </p:sp>
    </p:spTree>
    <p:extLst>
      <p:ext uri="{BB962C8B-B14F-4D97-AF65-F5344CB8AC3E}">
        <p14:creationId xmlns:p14="http://schemas.microsoft.com/office/powerpoint/2010/main" val="160975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16</a:t>
            </a:fld>
            <a:endParaRPr lang="en-US"/>
          </a:p>
        </p:txBody>
      </p:sp>
    </p:spTree>
    <p:extLst>
      <p:ext uri="{BB962C8B-B14F-4D97-AF65-F5344CB8AC3E}">
        <p14:creationId xmlns:p14="http://schemas.microsoft.com/office/powerpoint/2010/main" val="307970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17</a:t>
            </a:fld>
            <a:endParaRPr lang="en-US"/>
          </a:p>
        </p:txBody>
      </p:sp>
    </p:spTree>
    <p:extLst>
      <p:ext uri="{BB962C8B-B14F-4D97-AF65-F5344CB8AC3E}">
        <p14:creationId xmlns:p14="http://schemas.microsoft.com/office/powerpoint/2010/main" val="749113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18</a:t>
            </a:fld>
            <a:endParaRPr lang="en-US"/>
          </a:p>
        </p:txBody>
      </p:sp>
    </p:spTree>
    <p:extLst>
      <p:ext uri="{BB962C8B-B14F-4D97-AF65-F5344CB8AC3E}">
        <p14:creationId xmlns:p14="http://schemas.microsoft.com/office/powerpoint/2010/main" val="2911966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19</a:t>
            </a:fld>
            <a:endParaRPr lang="en-US"/>
          </a:p>
        </p:txBody>
      </p:sp>
    </p:spTree>
    <p:extLst>
      <p:ext uri="{BB962C8B-B14F-4D97-AF65-F5344CB8AC3E}">
        <p14:creationId xmlns:p14="http://schemas.microsoft.com/office/powerpoint/2010/main" val="320350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CSE (</a:t>
            </a:r>
            <a:r>
              <a:rPr lang="en-US" sz="1200" b="1" dirty="0">
                <a:latin typeface="Arial" panose="020B0604020202020204" pitchFamily="34" charset="0"/>
                <a:cs typeface="Arial" panose="020B0604020202020204" pitchFamily="34" charset="0"/>
              </a:rPr>
              <a:t>Cyber Survivability Endorsement)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20</a:t>
            </a:fld>
            <a:endParaRPr lang="en-US"/>
          </a:p>
        </p:txBody>
      </p:sp>
    </p:spTree>
    <p:extLst>
      <p:ext uri="{BB962C8B-B14F-4D97-AF65-F5344CB8AC3E}">
        <p14:creationId xmlns:p14="http://schemas.microsoft.com/office/powerpoint/2010/main" val="124398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122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21</a:t>
            </a:fld>
            <a:endParaRPr lang="en-US"/>
          </a:p>
        </p:txBody>
      </p:sp>
    </p:spTree>
    <p:extLst>
      <p:ext uri="{BB962C8B-B14F-4D97-AF65-F5344CB8AC3E}">
        <p14:creationId xmlns:p14="http://schemas.microsoft.com/office/powerpoint/2010/main" val="106058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22</a:t>
            </a:fld>
            <a:endParaRPr lang="en-US"/>
          </a:p>
        </p:txBody>
      </p:sp>
    </p:spTree>
    <p:extLst>
      <p:ext uri="{BB962C8B-B14F-4D97-AF65-F5344CB8AC3E}">
        <p14:creationId xmlns:p14="http://schemas.microsoft.com/office/powerpoint/2010/main" val="3719955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23</a:t>
            </a:fld>
            <a:endParaRPr lang="en-US"/>
          </a:p>
        </p:txBody>
      </p:sp>
    </p:spTree>
    <p:extLst>
      <p:ext uri="{BB962C8B-B14F-4D97-AF65-F5344CB8AC3E}">
        <p14:creationId xmlns:p14="http://schemas.microsoft.com/office/powerpoint/2010/main" val="2726033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24</a:t>
            </a:fld>
            <a:endParaRPr lang="en-US"/>
          </a:p>
        </p:txBody>
      </p:sp>
    </p:spTree>
    <p:extLst>
      <p:ext uri="{BB962C8B-B14F-4D97-AF65-F5344CB8AC3E}">
        <p14:creationId xmlns:p14="http://schemas.microsoft.com/office/powerpoint/2010/main" val="4039095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25</a:t>
            </a:fld>
            <a:endParaRPr lang="en-US"/>
          </a:p>
        </p:txBody>
      </p:sp>
    </p:spTree>
    <p:extLst>
      <p:ext uri="{BB962C8B-B14F-4D97-AF65-F5344CB8AC3E}">
        <p14:creationId xmlns:p14="http://schemas.microsoft.com/office/powerpoint/2010/main" val="3497128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26</a:t>
            </a:fld>
            <a:endParaRPr lang="en-US"/>
          </a:p>
        </p:txBody>
      </p:sp>
    </p:spTree>
    <p:extLst>
      <p:ext uri="{BB962C8B-B14F-4D97-AF65-F5344CB8AC3E}">
        <p14:creationId xmlns:p14="http://schemas.microsoft.com/office/powerpoint/2010/main" val="2180814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27</a:t>
            </a:fld>
            <a:endParaRPr lang="en-US"/>
          </a:p>
        </p:txBody>
      </p:sp>
    </p:spTree>
    <p:extLst>
      <p:ext uri="{BB962C8B-B14F-4D97-AF65-F5344CB8AC3E}">
        <p14:creationId xmlns:p14="http://schemas.microsoft.com/office/powerpoint/2010/main" val="3385291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28</a:t>
            </a:fld>
            <a:endParaRPr lang="en-US"/>
          </a:p>
        </p:txBody>
      </p:sp>
    </p:spTree>
    <p:extLst>
      <p:ext uri="{BB962C8B-B14F-4D97-AF65-F5344CB8AC3E}">
        <p14:creationId xmlns:p14="http://schemas.microsoft.com/office/powerpoint/2010/main" val="399557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RMF (</a:t>
            </a:r>
            <a:r>
              <a:rPr lang="en-US" sz="1200" b="1" dirty="0">
                <a:latin typeface="Arial" panose="020B0604020202020204" pitchFamily="34" charset="0"/>
                <a:cs typeface="Arial" panose="020B0604020202020204" pitchFamily="34" charset="0"/>
              </a:rPr>
              <a:t>Risk Management Framework)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29</a:t>
            </a:fld>
            <a:endParaRPr lang="en-US"/>
          </a:p>
        </p:txBody>
      </p:sp>
    </p:spTree>
    <p:extLst>
      <p:ext uri="{BB962C8B-B14F-4D97-AF65-F5344CB8AC3E}">
        <p14:creationId xmlns:p14="http://schemas.microsoft.com/office/powerpoint/2010/main" val="2870321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Resiliency</a:t>
            </a:r>
            <a:r>
              <a:rPr lang="en-US" sz="1200" b="1" dirty="0">
                <a:latin typeface="Arial" panose="020B0604020202020204" pitchFamily="34" charset="0"/>
                <a:cs typeface="Arial" panose="020B0604020202020204" pitchFamily="34" charset="0"/>
              </a:rPr>
              <a: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30</a:t>
            </a:fld>
            <a:endParaRPr lang="en-US"/>
          </a:p>
        </p:txBody>
      </p:sp>
    </p:spTree>
    <p:extLst>
      <p:ext uri="{BB962C8B-B14F-4D97-AF65-F5344CB8AC3E}">
        <p14:creationId xmlns:p14="http://schemas.microsoft.com/office/powerpoint/2010/main" val="1253463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036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Resiliency</a:t>
            </a:r>
            <a:r>
              <a:rPr lang="en-US" sz="1200" b="1" dirty="0">
                <a:latin typeface="Arial" panose="020B0604020202020204" pitchFamily="34" charset="0"/>
                <a:cs typeface="Arial" panose="020B0604020202020204" pitchFamily="34" charset="0"/>
              </a:rPr>
              <a: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31</a:t>
            </a:fld>
            <a:endParaRPr lang="en-US"/>
          </a:p>
        </p:txBody>
      </p:sp>
    </p:spTree>
    <p:extLst>
      <p:ext uri="{BB962C8B-B14F-4D97-AF65-F5344CB8AC3E}">
        <p14:creationId xmlns:p14="http://schemas.microsoft.com/office/powerpoint/2010/main" val="3873124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Resiliency</a:t>
            </a:r>
            <a:r>
              <a:rPr lang="en-US" sz="1200" b="1" dirty="0">
                <a:latin typeface="Arial" panose="020B0604020202020204" pitchFamily="34" charset="0"/>
                <a:cs typeface="Arial" panose="020B0604020202020204" pitchFamily="34" charset="0"/>
              </a:rPr>
              <a: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32</a:t>
            </a:fld>
            <a:endParaRPr lang="en-US"/>
          </a:p>
        </p:txBody>
      </p:sp>
    </p:spTree>
    <p:extLst>
      <p:ext uri="{BB962C8B-B14F-4D97-AF65-F5344CB8AC3E}">
        <p14:creationId xmlns:p14="http://schemas.microsoft.com/office/powerpoint/2010/main" val="609234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Resiliency</a:t>
            </a:r>
            <a:r>
              <a:rPr lang="en-US" sz="1200" b="1" dirty="0">
                <a:latin typeface="Arial" panose="020B0604020202020204" pitchFamily="34" charset="0"/>
                <a:cs typeface="Arial" panose="020B0604020202020204" pitchFamily="34" charset="0"/>
              </a:rPr>
              <a:t> Group</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33</a:t>
            </a:fld>
            <a:endParaRPr lang="en-US"/>
          </a:p>
        </p:txBody>
      </p:sp>
    </p:spTree>
    <p:extLst>
      <p:ext uri="{BB962C8B-B14F-4D97-AF65-F5344CB8AC3E}">
        <p14:creationId xmlns:p14="http://schemas.microsoft.com/office/powerpoint/2010/main" val="26056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See Software Configuration Management and Build Automation Document</a:t>
            </a:r>
          </a:p>
          <a:p>
            <a:r>
              <a:rPr lang="en-US" dirty="0">
                <a:latin typeface="Arial" panose="020B0604020202020204" pitchFamily="34" charset="0"/>
                <a:cs typeface="Arial" panose="020B0604020202020204" pitchFamily="34" charset="0"/>
              </a:rPr>
              <a:t>DevOps –</a:t>
            </a:r>
          </a:p>
          <a:p>
            <a:r>
              <a:rPr lang="en-US" dirty="0">
                <a:latin typeface="Arial" panose="020B0604020202020204" pitchFamily="34" charset="0"/>
                <a:cs typeface="Arial" panose="020B0604020202020204" pitchFamily="34" charset="0"/>
              </a:rPr>
              <a:t>Code = Source code management (SVN)</a:t>
            </a:r>
          </a:p>
          <a:p>
            <a:r>
              <a:rPr lang="en-US" dirty="0">
                <a:latin typeface="Arial" panose="020B0604020202020204" pitchFamily="34" charset="0"/>
                <a:cs typeface="Arial" panose="020B0604020202020204" pitchFamily="34" charset="0"/>
              </a:rPr>
              <a:t>Build = Continuous integration (Jenkins)</a:t>
            </a:r>
          </a:p>
          <a:p>
            <a:r>
              <a:rPr lang="en-US" dirty="0">
                <a:latin typeface="Arial" panose="020B0604020202020204" pitchFamily="34" charset="0"/>
                <a:cs typeface="Arial" panose="020B0604020202020204" pitchFamily="34" charset="0"/>
              </a:rPr>
              <a:t>Test = Continuous Testing, Automated Test Controller (ATC)</a:t>
            </a:r>
          </a:p>
          <a:p>
            <a:r>
              <a:rPr lang="en-US" dirty="0">
                <a:latin typeface="Arial" panose="020B0604020202020204" pitchFamily="34" charset="0"/>
                <a:cs typeface="Arial" panose="020B0604020202020204" pitchFamily="34" charset="0"/>
              </a:rPr>
              <a:t>Package = Binary Repository (LFS-RD) </a:t>
            </a:r>
          </a:p>
          <a:p>
            <a:r>
              <a:rPr lang="en-US" dirty="0">
                <a:latin typeface="Arial" panose="020B0604020202020204" pitchFamily="34" charset="0"/>
                <a:cs typeface="Arial" panose="020B0604020202020204" pitchFamily="34" charset="0"/>
              </a:rPr>
              <a:t>Release =       Configure = Cloud</a:t>
            </a:r>
          </a:p>
          <a:p>
            <a:r>
              <a:rPr lang="en-US" dirty="0">
                <a:latin typeface="Arial" panose="020B0604020202020204" pitchFamily="34" charset="0"/>
                <a:cs typeface="Arial" panose="020B0604020202020204" pitchFamily="34" charset="0"/>
              </a:rPr>
              <a:t>Monitor = IT metrics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5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bg1"/>
                </a:solidFill>
                <a:latin typeface="Arial" panose="020B0604020202020204" pitchFamily="34" charset="0"/>
                <a:cs typeface="Arial" panose="020B0604020202020204" pitchFamily="34" charset="0"/>
              </a:rPr>
              <a:t>Cyber Survivability Attributes (CSA) Tool</a:t>
            </a:r>
          </a:p>
          <a:p>
            <a:r>
              <a:rPr lang="en-US" sz="1200" b="0" i="0" dirty="0">
                <a:solidFill>
                  <a:schemeClr val="bg1"/>
                </a:solidFill>
                <a:latin typeface="Arial" panose="020B0604020202020204" pitchFamily="34" charset="0"/>
                <a:cs typeface="Arial" panose="020B0604020202020204" pitchFamily="34" charset="0"/>
              </a:rPr>
              <a:t>Software Development Life Cycle (SDLC)</a:t>
            </a:r>
          </a:p>
          <a:p>
            <a:r>
              <a:rPr lang="en-US" sz="1200" b="0" i="0" dirty="0">
                <a:solidFill>
                  <a:schemeClr val="bg1"/>
                </a:solidFill>
                <a:latin typeface="Arial" panose="020B0604020202020204" pitchFamily="34" charset="0"/>
                <a:cs typeface="Arial" panose="020B0604020202020204" pitchFamily="34" charset="0"/>
              </a:rPr>
              <a:t>System Security Engineering (SSE)</a:t>
            </a:r>
          </a:p>
          <a:p>
            <a:r>
              <a:rPr lang="en-US" sz="1200" b="0" i="0" dirty="0">
                <a:latin typeface="Arial" panose="020B0604020202020204" pitchFamily="34" charset="0"/>
                <a:cs typeface="Arial" panose="020B0604020202020204" pitchFamily="34" charset="0"/>
              </a:rPr>
              <a:t>Automated Cyber Test And Evaluation (CT&amp;E)</a:t>
            </a:r>
          </a:p>
          <a:p>
            <a:r>
              <a:rPr lang="en-US" sz="1200" dirty="0">
                <a:latin typeface="Arial" panose="020B0604020202020204" pitchFamily="34" charset="0"/>
                <a:cs typeface="Arial" panose="020B0604020202020204" pitchFamily="34" charset="0"/>
              </a:rPr>
              <a:t>Risk Management Framework (RMF)</a:t>
            </a:r>
            <a:endParaRPr lang="en-US" sz="12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9C87ED-D637-4532-83D3-6EDE8A16531E}" type="slidenum">
              <a:rPr lang="en-US" smtClean="0"/>
              <a:t>5</a:t>
            </a:fld>
            <a:endParaRPr lang="en-US"/>
          </a:p>
        </p:txBody>
      </p:sp>
    </p:spTree>
    <p:extLst>
      <p:ext uri="{BB962C8B-B14F-4D97-AF65-F5344CB8AC3E}">
        <p14:creationId xmlns:p14="http://schemas.microsoft.com/office/powerpoint/2010/main" val="89860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6</a:t>
            </a:fld>
            <a:endParaRPr lang="en-US"/>
          </a:p>
        </p:txBody>
      </p:sp>
    </p:spTree>
    <p:extLst>
      <p:ext uri="{BB962C8B-B14F-4D97-AF65-F5344CB8AC3E}">
        <p14:creationId xmlns:p14="http://schemas.microsoft.com/office/powerpoint/2010/main" val="15625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7</a:t>
            </a:fld>
            <a:endParaRPr lang="en-US" dirty="0"/>
          </a:p>
        </p:txBody>
      </p:sp>
    </p:spTree>
    <p:extLst>
      <p:ext uri="{BB962C8B-B14F-4D97-AF65-F5344CB8AC3E}">
        <p14:creationId xmlns:p14="http://schemas.microsoft.com/office/powerpoint/2010/main" val="369060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8</a:t>
            </a:fld>
            <a:endParaRPr lang="en-US"/>
          </a:p>
        </p:txBody>
      </p:sp>
    </p:spTree>
    <p:extLst>
      <p:ext uri="{BB962C8B-B14F-4D97-AF65-F5344CB8AC3E}">
        <p14:creationId xmlns:p14="http://schemas.microsoft.com/office/powerpoint/2010/main" val="177676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9</a:t>
            </a:fld>
            <a:endParaRPr lang="en-US"/>
          </a:p>
        </p:txBody>
      </p:sp>
    </p:spTree>
    <p:extLst>
      <p:ext uri="{BB962C8B-B14F-4D97-AF65-F5344CB8AC3E}">
        <p14:creationId xmlns:p14="http://schemas.microsoft.com/office/powerpoint/2010/main" val="787365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89929"/>
            <a:ext cx="7829551" cy="2387600"/>
          </a:xfrm>
        </p:spPr>
        <p:txBody>
          <a:bodyPr anchor="ctr" anchorCtr="0">
            <a:normAutofit/>
          </a:bodyPr>
          <a:lstStyle>
            <a:lvl1pPr algn="ctr">
              <a:defRPr sz="3200">
                <a:solidFill>
                  <a:srgbClr val="004B8D"/>
                </a:solidFill>
              </a:defRPr>
            </a:lvl1pPr>
          </a:lstStyle>
          <a:p>
            <a:r>
              <a:rPr lang="en-US" dirty="0"/>
              <a:t>Click to edit Master title style</a:t>
            </a:r>
          </a:p>
        </p:txBody>
      </p:sp>
      <p:sp>
        <p:nvSpPr>
          <p:cNvPr id="17" name="Text Placeholder 16"/>
          <p:cNvSpPr>
            <a:spLocks noGrp="1"/>
          </p:cNvSpPr>
          <p:nvPr>
            <p:ph type="body" sz="quarter" idx="13" hasCustomPrompt="1"/>
          </p:nvPr>
        </p:nvSpPr>
        <p:spPr>
          <a:xfrm>
            <a:off x="700089" y="4738779"/>
            <a:ext cx="7815262" cy="647700"/>
          </a:xfrm>
        </p:spPr>
        <p:txBody>
          <a:bodyPr>
            <a:normAutofit/>
          </a:bodyPr>
          <a:lstStyle>
            <a:lvl1pPr marL="0" indent="0" algn="ctr">
              <a:lnSpc>
                <a:spcPct val="180000"/>
              </a:lnSpc>
              <a:buNone/>
              <a:defRPr sz="750" b="1" spc="169">
                <a:solidFill>
                  <a:srgbClr val="004B8D"/>
                </a:solidFill>
              </a:defRPr>
            </a:lvl1pPr>
            <a:lvl2pPr marL="257169" indent="0" algn="ctr">
              <a:buNone/>
              <a:defRPr/>
            </a:lvl2pPr>
            <a:lvl3pPr marL="514337" indent="0" algn="ctr">
              <a:buNone/>
              <a:defRPr/>
            </a:lvl3pPr>
            <a:lvl4pPr marL="771506" indent="0" algn="ctr">
              <a:buNone/>
              <a:defRPr/>
            </a:lvl4pPr>
            <a:lvl5pPr marL="1028675" indent="0" algn="ctr">
              <a:buNone/>
              <a:defRPr/>
            </a:lvl5pPr>
          </a:lstStyle>
          <a:p>
            <a:pPr lvl="0"/>
            <a:r>
              <a:rPr lang="en-US" dirty="0"/>
              <a:t>CLICK TO EDIT MASTER TEXT STYLES</a:t>
            </a:r>
          </a:p>
        </p:txBody>
      </p:sp>
      <p:sp>
        <p:nvSpPr>
          <p:cNvPr id="7" name="Text Placeholder 18"/>
          <p:cNvSpPr>
            <a:spLocks noGrp="1"/>
          </p:cNvSpPr>
          <p:nvPr>
            <p:ph type="body" sz="quarter" idx="15" hasCustomPrompt="1"/>
          </p:nvPr>
        </p:nvSpPr>
        <p:spPr>
          <a:xfrm>
            <a:off x="4846320" y="6583680"/>
            <a:ext cx="3657466" cy="150440"/>
          </a:xfrm>
        </p:spPr>
        <p:txBody>
          <a:bodyPr>
            <a:noAutofit/>
          </a:bodyPr>
          <a:lstStyle>
            <a:lvl1pPr marL="0" indent="0" algn="r">
              <a:buNone/>
              <a:defRPr sz="450" spc="0" baseline="0">
                <a:solidFill>
                  <a:srgbClr val="004B8D"/>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cxnSp>
        <p:nvCxnSpPr>
          <p:cNvPr id="8" name="Straight Connector 7"/>
          <p:cNvCxnSpPr/>
          <p:nvPr userDrawn="1"/>
        </p:nvCxnSpPr>
        <p:spPr>
          <a:xfrm>
            <a:off x="685800" y="6297039"/>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953E9C9-FD47-422D-94EC-7BF458DAE8BF}"/>
              </a:ext>
            </a:extLst>
          </p:cNvPr>
          <p:cNvPicPr>
            <a:picLocks noChangeAspect="1"/>
          </p:cNvPicPr>
          <p:nvPr userDrawn="1"/>
        </p:nvPicPr>
        <p:blipFill>
          <a:blip r:embed="rId3"/>
          <a:stretch>
            <a:fillRect/>
          </a:stretch>
        </p:blipFill>
        <p:spPr>
          <a:xfrm>
            <a:off x="3207120" y="334059"/>
            <a:ext cx="2801200" cy="902622"/>
          </a:xfrm>
          <a:prstGeom prst="rect">
            <a:avLst/>
          </a:prstGeom>
        </p:spPr>
      </p:pic>
      <p:sp>
        <p:nvSpPr>
          <p:cNvPr id="11" name="Date Placeholder 1">
            <a:extLst>
              <a:ext uri="{FF2B5EF4-FFF2-40B4-BE49-F238E27FC236}">
                <a16:creationId xmlns:a16="http://schemas.microsoft.com/office/drawing/2014/main" id="{118F03C3-89B3-E745-BA52-D32CD7254D99}"/>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004B8D"/>
                </a:solidFill>
                <a:latin typeface="Arial" panose="020B0604020202020204" pitchFamily="34" charset="0"/>
                <a:cs typeface="Arial" panose="020B0604020202020204" pitchFamily="34" charset="0"/>
              </a:defRPr>
            </a:lvl1pPr>
          </a:lstStyle>
          <a:p>
            <a:fld id="{8963431A-BED9-BE4F-B357-AE1208E1AF90}" type="datetime3">
              <a:rPr lang="en-US" smtClean="0"/>
              <a:pPr/>
              <a:t>16 November 2020</a:t>
            </a:fld>
            <a:endParaRPr lang="en-US"/>
          </a:p>
        </p:txBody>
      </p:sp>
    </p:spTree>
    <p:extLst>
      <p:ext uri="{BB962C8B-B14F-4D97-AF65-F5344CB8AC3E}">
        <p14:creationId xmlns:p14="http://schemas.microsoft.com/office/powerpoint/2010/main" val="122040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cxnSp>
        <p:nvCxnSpPr>
          <p:cNvPr id="13" name="Straight Connector 12"/>
          <p:cNvCxnSpPr/>
          <p:nvPr userDrawn="1"/>
        </p:nvCxnSpPr>
        <p:spPr>
          <a:xfrm>
            <a:off x="3333349" y="6536988"/>
            <a:ext cx="517044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685800" y="500338"/>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10" name="Text Placeholder 18">
            <a:extLst>
              <a:ext uri="{FF2B5EF4-FFF2-40B4-BE49-F238E27FC236}">
                <a16:creationId xmlns:a16="http://schemas.microsoft.com/office/drawing/2014/main" id="{F36A7391-A0FD-431A-9838-060729AB2BA4}"/>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rgbClr val="595A59"/>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2" name="Graphic 11">
            <a:extLst>
              <a:ext uri="{FF2B5EF4-FFF2-40B4-BE49-F238E27FC236}">
                <a16:creationId xmlns:a16="http://schemas.microsoft.com/office/drawing/2014/main" id="{062BD7A2-5BCA-4761-A6DE-0646687051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479" y="196304"/>
            <a:ext cx="731520" cy="123476"/>
          </a:xfrm>
          <a:prstGeom prst="rect">
            <a:avLst/>
          </a:prstGeom>
        </p:spPr>
      </p:pic>
      <p:pic>
        <p:nvPicPr>
          <p:cNvPr id="14" name="Graphic 13">
            <a:extLst>
              <a:ext uri="{FF2B5EF4-FFF2-40B4-BE49-F238E27FC236}">
                <a16:creationId xmlns:a16="http://schemas.microsoft.com/office/drawing/2014/main" id="{21180CBB-E3D4-45C0-921D-F1D53162CF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6" y="6513854"/>
            <a:ext cx="2551968" cy="52921"/>
          </a:xfrm>
          <a:prstGeom prst="rect">
            <a:avLst/>
          </a:prstGeom>
        </p:spPr>
      </p:pic>
      <p:sp>
        <p:nvSpPr>
          <p:cNvPr id="7" name="Date Placeholder 1">
            <a:extLst>
              <a:ext uri="{FF2B5EF4-FFF2-40B4-BE49-F238E27FC236}">
                <a16:creationId xmlns:a16="http://schemas.microsoft.com/office/drawing/2014/main" id="{1F33BDA3-0FE4-0046-879B-62E04EB7C7D5}"/>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595A59"/>
                </a:solidFill>
                <a:latin typeface="Arial" panose="020B0604020202020204" pitchFamily="34" charset="0"/>
                <a:cs typeface="Arial" panose="020B0604020202020204" pitchFamily="34" charset="0"/>
              </a:defRPr>
            </a:lvl1pPr>
          </a:lstStyle>
          <a:p>
            <a:fld id="{BE452F9E-3A25-C54C-8D8D-77B39427C351}" type="datetime3">
              <a:rPr lang="en-US" smtClean="0"/>
              <a:pPr/>
              <a:t>16 November 2020</a:t>
            </a:fld>
            <a:endParaRPr lang="en-US"/>
          </a:p>
        </p:txBody>
      </p:sp>
    </p:spTree>
    <p:extLst>
      <p:ext uri="{BB962C8B-B14F-4D97-AF65-F5344CB8AC3E}">
        <p14:creationId xmlns:p14="http://schemas.microsoft.com/office/powerpoint/2010/main" val="249657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141E3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685800" y="500338"/>
            <a:ext cx="77724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userDrawn="1"/>
        </p:nvCxnSpPr>
        <p:spPr>
          <a:xfrm>
            <a:off x="3333349" y="6536988"/>
            <a:ext cx="5170441"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3A8F4E76-218D-480A-B9A7-23B1448FBB1A}"/>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chemeClr val="bg1"/>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1" name="Graphic 10">
            <a:extLst>
              <a:ext uri="{FF2B5EF4-FFF2-40B4-BE49-F238E27FC236}">
                <a16:creationId xmlns:a16="http://schemas.microsoft.com/office/drawing/2014/main" id="{AB5A4E28-627B-43FE-8BF6-66B7E57C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4479" y="196932"/>
            <a:ext cx="731520" cy="122219"/>
          </a:xfrm>
          <a:prstGeom prst="rect">
            <a:avLst/>
          </a:prstGeom>
        </p:spPr>
      </p:pic>
      <p:pic>
        <p:nvPicPr>
          <p:cNvPr id="12" name="Graphic 11">
            <a:extLst>
              <a:ext uri="{FF2B5EF4-FFF2-40B4-BE49-F238E27FC236}">
                <a16:creationId xmlns:a16="http://schemas.microsoft.com/office/drawing/2014/main" id="{F557809C-860C-47EB-8E92-9DBD38ECF563}"/>
              </a:ext>
            </a:extLst>
          </p:cNvPr>
          <p:cNvPicPr>
            <a:picLocks/>
          </p:cNvPicPr>
          <p:nvPr userDrawn="1"/>
        </p:nvPicPr>
        <p:blipFill>
          <a:blip r:embed="rId3" cstate="print">
            <a:extLst>
              <a:ext uri="{28A0092B-C50C-407E-A947-70E740481C1C}">
                <a14:useLocalDpi xmlns:a14="http://schemas.microsoft.com/office/drawing/2010/main" val="0"/>
              </a:ext>
            </a:extLst>
          </a:blip>
          <a:srcRect/>
          <a:stretch/>
        </p:blipFill>
        <p:spPr>
          <a:xfrm>
            <a:off x="634066" y="6510528"/>
            <a:ext cx="2551968" cy="54864"/>
          </a:xfrm>
          <a:prstGeom prst="rect">
            <a:avLst/>
          </a:prstGeom>
        </p:spPr>
      </p:pic>
      <p:sp>
        <p:nvSpPr>
          <p:cNvPr id="10" name="Date Placeholder 1">
            <a:extLst>
              <a:ext uri="{FF2B5EF4-FFF2-40B4-BE49-F238E27FC236}">
                <a16:creationId xmlns:a16="http://schemas.microsoft.com/office/drawing/2014/main" id="{967C1938-A6D9-774B-8535-B569D15E2F5A}"/>
              </a:ext>
            </a:extLst>
          </p:cNvPr>
          <p:cNvSpPr>
            <a:spLocks noGrp="1"/>
          </p:cNvSpPr>
          <p:nvPr>
            <p:ph type="dt" sz="half" idx="20"/>
          </p:nvPr>
        </p:nvSpPr>
        <p:spPr>
          <a:xfrm>
            <a:off x="7153836" y="6672472"/>
            <a:ext cx="1353131" cy="137796"/>
          </a:xfrm>
          <a:prstGeom prst="rect">
            <a:avLst/>
          </a:prstGeom>
        </p:spPr>
        <p:txBody>
          <a:bodyPr/>
          <a:lstStyle>
            <a:lvl1pPr algn="r">
              <a:defRPr sz="450">
                <a:solidFill>
                  <a:schemeClr val="bg1"/>
                </a:solidFill>
                <a:latin typeface="Arial" panose="020B0604020202020204" pitchFamily="34" charset="0"/>
                <a:cs typeface="Arial" panose="020B0604020202020204" pitchFamily="34" charset="0"/>
              </a:defRPr>
            </a:lvl1pPr>
          </a:lstStyle>
          <a:p>
            <a:r>
              <a:rPr lang="en-US"/>
              <a:t>31-02 March 2020</a:t>
            </a:r>
          </a:p>
        </p:txBody>
      </p:sp>
    </p:spTree>
    <p:extLst>
      <p:ext uri="{BB962C8B-B14F-4D97-AF65-F5344CB8AC3E}">
        <p14:creationId xmlns:p14="http://schemas.microsoft.com/office/powerpoint/2010/main" val="115297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6930" y="1903874"/>
            <a:ext cx="5620616" cy="2852737"/>
          </a:xfrm>
        </p:spPr>
        <p:txBody>
          <a:bodyPr anchor="ctr" anchorCtr="0">
            <a:normAutofit/>
          </a:bodyPr>
          <a:lstStyle>
            <a:lvl1pPr algn="ctr">
              <a:defRPr sz="4500">
                <a:solidFill>
                  <a:schemeClr val="bg1"/>
                </a:solidFill>
              </a:defRPr>
            </a:lvl1pPr>
          </a:lstStyle>
          <a:p>
            <a:r>
              <a:rPr lang="en-US" dirty="0"/>
              <a:t>Click to edit Master title style</a:t>
            </a:r>
          </a:p>
        </p:txBody>
      </p:sp>
      <p:sp>
        <p:nvSpPr>
          <p:cNvPr id="14" name="Text Placeholder 18"/>
          <p:cNvSpPr>
            <a:spLocks noGrp="1"/>
          </p:cNvSpPr>
          <p:nvPr>
            <p:ph type="body" sz="quarter" idx="15" hasCustomPrompt="1"/>
          </p:nvPr>
        </p:nvSpPr>
        <p:spPr>
          <a:xfrm>
            <a:off x="4846320" y="6583680"/>
            <a:ext cx="3657466" cy="150440"/>
          </a:xfrm>
        </p:spPr>
        <p:txBody>
          <a:bodyPr>
            <a:noAutofit/>
          </a:bodyPr>
          <a:lstStyle>
            <a:lvl1pPr marL="0" indent="0" algn="r">
              <a:buNone/>
              <a:defRPr sz="450" spc="0" baseline="0">
                <a:solidFill>
                  <a:srgbClr val="CBCCCB"/>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cxnSp>
        <p:nvCxnSpPr>
          <p:cNvPr id="10" name="Straight Connector 9">
            <a:extLst>
              <a:ext uri="{FF2B5EF4-FFF2-40B4-BE49-F238E27FC236}">
                <a16:creationId xmlns:a16="http://schemas.microsoft.com/office/drawing/2014/main" id="{35FE5235-994A-493B-939F-DA1F86E9240B}"/>
              </a:ext>
            </a:extLst>
          </p:cNvPr>
          <p:cNvCxnSpPr/>
          <p:nvPr userDrawn="1"/>
        </p:nvCxnSpPr>
        <p:spPr>
          <a:xfrm>
            <a:off x="685800" y="500368"/>
            <a:ext cx="77724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9C4DE7-D743-43C3-B7E3-834431DD10A8}"/>
              </a:ext>
            </a:extLst>
          </p:cNvPr>
          <p:cNvCxnSpPr>
            <a:cxnSpLocks/>
          </p:cNvCxnSpPr>
          <p:nvPr userDrawn="1"/>
        </p:nvCxnSpPr>
        <p:spPr>
          <a:xfrm>
            <a:off x="3287610" y="6536988"/>
            <a:ext cx="521618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03D1C72D-22F6-4050-ABF1-B441EAC92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067" y="6513854"/>
            <a:ext cx="2551968" cy="52921"/>
          </a:xfrm>
          <a:prstGeom prst="rect">
            <a:avLst/>
          </a:prstGeom>
        </p:spPr>
      </p:pic>
      <p:pic>
        <p:nvPicPr>
          <p:cNvPr id="11" name="Graphic 10">
            <a:extLst>
              <a:ext uri="{FF2B5EF4-FFF2-40B4-BE49-F238E27FC236}">
                <a16:creationId xmlns:a16="http://schemas.microsoft.com/office/drawing/2014/main" id="{8DA55737-5A4E-4542-B1DE-57C2B3DEE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4479" y="196304"/>
            <a:ext cx="731520" cy="123476"/>
          </a:xfrm>
          <a:prstGeom prst="rect">
            <a:avLst/>
          </a:prstGeom>
        </p:spPr>
      </p:pic>
      <p:sp>
        <p:nvSpPr>
          <p:cNvPr id="9" name="Date Placeholder 1">
            <a:extLst>
              <a:ext uri="{FF2B5EF4-FFF2-40B4-BE49-F238E27FC236}">
                <a16:creationId xmlns:a16="http://schemas.microsoft.com/office/drawing/2014/main" id="{F08A898C-02A5-D941-B8E5-A88A5D7B193D}"/>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CBCCCB"/>
                </a:solidFill>
                <a:latin typeface="Arial" panose="020B0604020202020204" pitchFamily="34" charset="0"/>
                <a:cs typeface="Arial" panose="020B0604020202020204" pitchFamily="34" charset="0"/>
              </a:defRPr>
            </a:lvl1pPr>
          </a:lstStyle>
          <a:p>
            <a:fld id="{15508363-F845-2447-8990-76A8574F8509}" type="datetime3">
              <a:rPr lang="en-US" smtClean="0"/>
              <a:pPr/>
              <a:t>16 November 2020</a:t>
            </a:fld>
            <a:endParaRPr lang="en-US"/>
          </a:p>
        </p:txBody>
      </p:sp>
    </p:spTree>
    <p:extLst>
      <p:ext uri="{BB962C8B-B14F-4D97-AF65-F5344CB8AC3E}">
        <p14:creationId xmlns:p14="http://schemas.microsoft.com/office/powerpoint/2010/main" val="37404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6550" y="1371604"/>
            <a:ext cx="8542338" cy="251777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36550" y="4041779"/>
            <a:ext cx="8542338" cy="251777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normAutofit/>
          </a:bodyPr>
          <a:lstStyle>
            <a:lvl1pPr>
              <a:defRPr sz="3000"/>
            </a:lvl1pPr>
          </a:lstStyle>
          <a:p>
            <a:r>
              <a:rPr lang="en-US" dirty="0"/>
              <a:t>Click to edit Master title style</a:t>
            </a:r>
          </a:p>
        </p:txBody>
      </p:sp>
    </p:spTree>
    <p:extLst>
      <p:ext uri="{BB962C8B-B14F-4D97-AF65-F5344CB8AC3E}">
        <p14:creationId xmlns:p14="http://schemas.microsoft.com/office/powerpoint/2010/main" val="315444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35024"/>
            <a:ext cx="7886700"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628650" y="603504"/>
            <a:ext cx="7886700" cy="640080"/>
          </a:xfrm>
        </p:spPr>
        <p:txBody>
          <a:bodyPr>
            <a:normAutofit/>
          </a:bodyPr>
          <a:lstStyle>
            <a:lvl1pPr>
              <a:defRPr sz="2250"/>
            </a:lvl1pPr>
          </a:lstStyle>
          <a:p>
            <a:r>
              <a:rPr lang="en-US" dirty="0"/>
              <a:t>Click to edit Master title style</a:t>
            </a:r>
          </a:p>
        </p:txBody>
      </p:sp>
      <p:cxnSp>
        <p:nvCxnSpPr>
          <p:cNvPr id="17" name="Straight Connector 16"/>
          <p:cNvCxnSpPr/>
          <p:nvPr userDrawn="1"/>
        </p:nvCxnSpPr>
        <p:spPr>
          <a:xfrm>
            <a:off x="3333349" y="6536988"/>
            <a:ext cx="517044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A7E89B-15AA-4061-B0AF-2577F800530A}"/>
              </a:ext>
            </a:extLst>
          </p:cNvPr>
          <p:cNvCxnSpPr/>
          <p:nvPr userDrawn="1"/>
        </p:nvCxnSpPr>
        <p:spPr>
          <a:xfrm>
            <a:off x="685800" y="500338"/>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13" name="Text Placeholder 18">
            <a:extLst>
              <a:ext uri="{FF2B5EF4-FFF2-40B4-BE49-F238E27FC236}">
                <a16:creationId xmlns:a16="http://schemas.microsoft.com/office/drawing/2014/main" id="{48E99348-D97D-4306-81AE-DA7A31636C0B}"/>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rgbClr val="595A59"/>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6" name="Graphic 15">
            <a:extLst>
              <a:ext uri="{FF2B5EF4-FFF2-40B4-BE49-F238E27FC236}">
                <a16:creationId xmlns:a16="http://schemas.microsoft.com/office/drawing/2014/main" id="{BE67D508-A8B7-4000-A310-BD535083E3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479" y="196304"/>
            <a:ext cx="731520" cy="123476"/>
          </a:xfrm>
          <a:prstGeom prst="rect">
            <a:avLst/>
          </a:prstGeom>
        </p:spPr>
      </p:pic>
      <p:pic>
        <p:nvPicPr>
          <p:cNvPr id="18" name="Graphic 17">
            <a:extLst>
              <a:ext uri="{FF2B5EF4-FFF2-40B4-BE49-F238E27FC236}">
                <a16:creationId xmlns:a16="http://schemas.microsoft.com/office/drawing/2014/main" id="{3552E7BE-3D26-44B8-9C03-14C4BF0344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6" y="6513854"/>
            <a:ext cx="2551968" cy="52921"/>
          </a:xfrm>
          <a:prstGeom prst="rect">
            <a:avLst/>
          </a:prstGeom>
        </p:spPr>
      </p:pic>
      <p:sp>
        <p:nvSpPr>
          <p:cNvPr id="10" name="Date Placeholder 1">
            <a:extLst>
              <a:ext uri="{FF2B5EF4-FFF2-40B4-BE49-F238E27FC236}">
                <a16:creationId xmlns:a16="http://schemas.microsoft.com/office/drawing/2014/main" id="{E9A6AB18-9E44-4B48-8805-17045922C277}"/>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595A59"/>
                </a:solidFill>
                <a:latin typeface="Arial" panose="020B0604020202020204" pitchFamily="34" charset="0"/>
                <a:cs typeface="Arial" panose="020B0604020202020204" pitchFamily="34" charset="0"/>
              </a:defRPr>
            </a:lvl1pPr>
          </a:lstStyle>
          <a:p>
            <a:fld id="{C397B9D9-CE69-F746-8D15-574C3ECD93D8}" type="datetime3">
              <a:rPr lang="en-US" smtClean="0"/>
              <a:pPr/>
              <a:t>16 November 2020</a:t>
            </a:fld>
            <a:endParaRPr lang="en-US" dirty="0"/>
          </a:p>
        </p:txBody>
      </p:sp>
    </p:spTree>
    <p:extLst>
      <p:ext uri="{BB962C8B-B14F-4D97-AF65-F5344CB8AC3E}">
        <p14:creationId xmlns:p14="http://schemas.microsoft.com/office/powerpoint/2010/main" val="50099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Tree>
    <p:extLst>
      <p:ext uri="{BB962C8B-B14F-4D97-AF65-F5344CB8AC3E}">
        <p14:creationId xmlns:p14="http://schemas.microsoft.com/office/powerpoint/2010/main" val="30539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685800" y="500338"/>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userDrawn="1"/>
        </p:nvCxnSpPr>
        <p:spPr>
          <a:xfrm>
            <a:off x="3333349" y="6536988"/>
            <a:ext cx="517044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3A8F4E76-218D-480A-B9A7-23B1448FBB1A}"/>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rgbClr val="595A59"/>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1" name="Graphic 10">
            <a:extLst>
              <a:ext uri="{FF2B5EF4-FFF2-40B4-BE49-F238E27FC236}">
                <a16:creationId xmlns:a16="http://schemas.microsoft.com/office/drawing/2014/main" id="{AB5A4E28-627B-43FE-8BF6-66B7E57C1D8F}"/>
              </a:ext>
            </a:extLst>
          </p:cNvPr>
          <p:cNvPicPr>
            <a:picLocks noChangeAspect="1"/>
          </p:cNvPicPr>
          <p:nvPr userDrawn="1"/>
        </p:nvPicPr>
        <p:blipFill>
          <a:blip r:embed="rId2"/>
          <a:stretch>
            <a:fillRect/>
          </a:stretch>
        </p:blipFill>
        <p:spPr>
          <a:xfrm>
            <a:off x="715424" y="196304"/>
            <a:ext cx="729630" cy="123476"/>
          </a:xfrm>
          <a:prstGeom prst="rect">
            <a:avLst/>
          </a:prstGeom>
        </p:spPr>
      </p:pic>
      <p:pic>
        <p:nvPicPr>
          <p:cNvPr id="12" name="Graphic 11">
            <a:extLst>
              <a:ext uri="{FF2B5EF4-FFF2-40B4-BE49-F238E27FC236}">
                <a16:creationId xmlns:a16="http://schemas.microsoft.com/office/drawing/2014/main" id="{F557809C-860C-47EB-8E92-9DBD38ECF563}"/>
              </a:ext>
            </a:extLst>
          </p:cNvPr>
          <p:cNvPicPr>
            <a:picLocks/>
          </p:cNvPicPr>
          <p:nvPr userDrawn="1"/>
        </p:nvPicPr>
        <p:blipFill>
          <a:blip r:embed="rId3"/>
          <a:stretch>
            <a:fillRect/>
          </a:stretch>
        </p:blipFill>
        <p:spPr>
          <a:xfrm>
            <a:off x="634066" y="6510528"/>
            <a:ext cx="2551968" cy="54864"/>
          </a:xfrm>
          <a:prstGeom prst="rect">
            <a:avLst/>
          </a:prstGeom>
        </p:spPr>
      </p:pic>
      <p:sp>
        <p:nvSpPr>
          <p:cNvPr id="10" name="Date Placeholder 1">
            <a:extLst>
              <a:ext uri="{FF2B5EF4-FFF2-40B4-BE49-F238E27FC236}">
                <a16:creationId xmlns:a16="http://schemas.microsoft.com/office/drawing/2014/main" id="{967C1938-A6D9-774B-8535-B569D15E2F5A}"/>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595A59"/>
                </a:solidFill>
                <a:latin typeface="Arial" panose="020B0604020202020204" pitchFamily="34" charset="0"/>
                <a:cs typeface="Arial" panose="020B0604020202020204" pitchFamily="34" charset="0"/>
              </a:defRPr>
            </a:lvl1pPr>
          </a:lstStyle>
          <a:p>
            <a:fld id="{30587998-2FB2-FC44-978D-06B7DA56549F}" type="datetime3">
              <a:rPr lang="en-US" smtClean="0"/>
              <a:pPr/>
              <a:t>16 November 2020</a:t>
            </a:fld>
            <a:endParaRPr lang="en-US"/>
          </a:p>
        </p:txBody>
      </p:sp>
      <p:pic>
        <p:nvPicPr>
          <p:cNvPr id="16" name="Picture 15">
            <a:extLst>
              <a:ext uri="{FF2B5EF4-FFF2-40B4-BE49-F238E27FC236}">
                <a16:creationId xmlns:a16="http://schemas.microsoft.com/office/drawing/2014/main" id="{E246036A-BEE3-394B-8A80-B7573323A1A0}"/>
              </a:ext>
            </a:extLst>
          </p:cNvPr>
          <p:cNvPicPr>
            <a:picLocks/>
          </p:cNvPicPr>
          <p:nvPr userDrawn="1"/>
        </p:nvPicPr>
        <p:blipFill>
          <a:blip r:embed="rId4"/>
          <a:stretch>
            <a:fillRect/>
          </a:stretch>
        </p:blipFill>
        <p:spPr>
          <a:xfrm>
            <a:off x="638620" y="544053"/>
            <a:ext cx="7885044" cy="1033272"/>
          </a:xfrm>
          <a:prstGeom prst="rect">
            <a:avLst/>
          </a:prstGeom>
        </p:spPr>
      </p:pic>
      <p:pic>
        <p:nvPicPr>
          <p:cNvPr id="18" name="Picture 17">
            <a:extLst>
              <a:ext uri="{FF2B5EF4-FFF2-40B4-BE49-F238E27FC236}">
                <a16:creationId xmlns:a16="http://schemas.microsoft.com/office/drawing/2014/main" id="{D1077B56-2A01-3248-9979-926EA7D1B84E}"/>
              </a:ext>
            </a:extLst>
          </p:cNvPr>
          <p:cNvPicPr>
            <a:picLocks noChangeAspect="1"/>
          </p:cNvPicPr>
          <p:nvPr userDrawn="1"/>
        </p:nvPicPr>
        <p:blipFill>
          <a:blip r:embed="rId5"/>
          <a:stretch>
            <a:fillRect/>
          </a:stretch>
        </p:blipFill>
        <p:spPr>
          <a:xfrm>
            <a:off x="638620" y="6194638"/>
            <a:ext cx="7885044" cy="263201"/>
          </a:xfrm>
          <a:prstGeom prst="rect">
            <a:avLst/>
          </a:prstGeom>
        </p:spPr>
      </p:pic>
    </p:spTree>
    <p:extLst>
      <p:ext uri="{BB962C8B-B14F-4D97-AF65-F5344CB8AC3E}">
        <p14:creationId xmlns:p14="http://schemas.microsoft.com/office/powerpoint/2010/main" val="280731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8229600" cy="1143000"/>
          </a:xfrm>
          <a:prstGeom prst="rect">
            <a:avLst/>
          </a:prstGeom>
        </p:spPr>
        <p:txBody>
          <a:bodyPr lIns="91428" tIns="45714" rIns="91428" bIns="45714" anchor="ctr" anchorCtr="0"/>
          <a:lstStyle>
            <a:lvl1pPr>
              <a:defRPr sz="1744" b="1">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1" y="1600206"/>
            <a:ext cx="8229600" cy="4525963"/>
          </a:xfrm>
          <a:prstGeom prst="rect">
            <a:avLst/>
          </a:prstGeom>
        </p:spPr>
        <p:txBody>
          <a:bodyPr lIns="91428" tIns="45714" rIns="91428" bIns="45714"/>
          <a:lstStyle>
            <a:lvl1pPr marL="202679" indent="-52679" defTabSz="502678">
              <a:lnSpc>
                <a:spcPct val="120000"/>
              </a:lnSpc>
              <a:spcBef>
                <a:spcPts val="338"/>
              </a:spcBef>
              <a:buFont typeface="Arial" pitchFamily="34" charset="0"/>
              <a:buChar char="•"/>
              <a:tabLst>
                <a:tab pos="303571" algn="l"/>
              </a:tabLst>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buFont typeface="Arial" pitchFamily="34" charset="0"/>
              <a:buChar char="•"/>
              <a:defRPr sz="1350"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93"/>
            <a:ext cx="2133600" cy="365125"/>
          </a:xfrm>
          <a:prstGeom prst="rect">
            <a:avLst/>
          </a:prstGeom>
        </p:spPr>
        <p:txBody>
          <a:bodyPr lIns="91428" tIns="45714" rIns="91428" bIns="45714"/>
          <a:lstStyle/>
          <a:p>
            <a:pPr defTabSz="514285"/>
            <a:fld id="{345044D9-DFD6-4955-B56A-D4D40C707894}" type="datetimeFigureOut">
              <a:rPr lang="en-US" smtClean="0">
                <a:solidFill>
                  <a:prstClr val="black"/>
                </a:solidFill>
              </a:rPr>
              <a:pPr defTabSz="514285"/>
              <a:t>11/16/20</a:t>
            </a:fld>
            <a:endParaRPr lang="en-US">
              <a:solidFill>
                <a:prstClr val="black"/>
              </a:solidFill>
            </a:endParaRPr>
          </a:p>
        </p:txBody>
      </p:sp>
      <p:sp>
        <p:nvSpPr>
          <p:cNvPr id="5" name="Footer Placeholder 4"/>
          <p:cNvSpPr>
            <a:spLocks noGrp="1"/>
          </p:cNvSpPr>
          <p:nvPr>
            <p:ph type="ftr" sz="quarter" idx="11"/>
          </p:nvPr>
        </p:nvSpPr>
        <p:spPr>
          <a:xfrm>
            <a:off x="3124207" y="6356393"/>
            <a:ext cx="2895601" cy="365125"/>
          </a:xfrm>
          <a:prstGeom prst="rect">
            <a:avLst/>
          </a:prstGeom>
        </p:spPr>
        <p:txBody>
          <a:bodyPr lIns="91428" tIns="45714" rIns="91428" bIns="45714"/>
          <a:lstStyle/>
          <a:p>
            <a:pPr defTabSz="514285"/>
            <a:endParaRPr lang="en-US" dirty="0">
              <a:solidFill>
                <a:prstClr val="black"/>
              </a:solidFill>
            </a:endParaRPr>
          </a:p>
        </p:txBody>
      </p:sp>
      <p:sp>
        <p:nvSpPr>
          <p:cNvPr id="6" name="Slide Number Placeholder 5"/>
          <p:cNvSpPr>
            <a:spLocks noGrp="1"/>
          </p:cNvSpPr>
          <p:nvPr>
            <p:ph type="sldNum" sz="quarter" idx="12"/>
          </p:nvPr>
        </p:nvSpPr>
        <p:spPr>
          <a:xfrm>
            <a:off x="6553200" y="6356393"/>
            <a:ext cx="2133600" cy="365125"/>
          </a:xfrm>
          <a:prstGeom prst="rect">
            <a:avLst/>
          </a:prstGeom>
        </p:spPr>
        <p:txBody>
          <a:bodyPr lIns="91428" tIns="45714" rIns="91428" bIns="45714"/>
          <a:lstStyle/>
          <a:p>
            <a:pPr defTabSz="514285"/>
            <a:fld id="{4FCA37BE-2256-40DF-A1E6-2D0988E776E9}" type="slidenum">
              <a:rPr lang="en-US" smtClean="0">
                <a:solidFill>
                  <a:prstClr val="black"/>
                </a:solidFill>
              </a:rPr>
              <a:pPr defTabSz="514285"/>
              <a:t>‹#›</a:t>
            </a:fld>
            <a:endParaRPr lang="en-US">
              <a:solidFill>
                <a:prstClr val="black"/>
              </a:solidFill>
            </a:endParaRPr>
          </a:p>
        </p:txBody>
      </p:sp>
      <p:grpSp>
        <p:nvGrpSpPr>
          <p:cNvPr id="7" name="Group 6"/>
          <p:cNvGrpSpPr/>
          <p:nvPr userDrawn="1"/>
        </p:nvGrpSpPr>
        <p:grpSpPr>
          <a:xfrm>
            <a:off x="0" y="70918"/>
            <a:ext cx="9144000" cy="1053831"/>
            <a:chOff x="0" y="70913"/>
            <a:chExt cx="9144000" cy="1053831"/>
          </a:xfrm>
        </p:grpSpPr>
        <p:pic>
          <p:nvPicPr>
            <p:cNvPr id="8" name="Picture 7"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9"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0" name="Rectangle 73"/>
            <p:cNvSpPr>
              <a:spLocks noChangeArrowheads="1"/>
            </p:cNvSpPr>
            <p:nvPr userDrawn="1"/>
          </p:nvSpPr>
          <p:spPr bwMode="auto">
            <a:xfrm>
              <a:off x="0" y="1079025"/>
              <a:ext cx="9144000" cy="45719"/>
            </a:xfrm>
            <a:prstGeom prst="rect">
              <a:avLst/>
            </a:prstGeom>
            <a:solidFill>
              <a:srgbClr val="0C2D83"/>
            </a:solidFill>
            <a:ln w="9525">
              <a:solidFill>
                <a:srgbClr val="0C2D83"/>
              </a:solidFill>
              <a:miter lim="800000"/>
              <a:headEnd/>
              <a:tailEnd/>
            </a:ln>
            <a:effectLst/>
          </p:spPr>
          <p:txBody>
            <a:bodyPr anchor="ctr" anchorCtr="1"/>
            <a:lstStyle/>
            <a:p>
              <a:pPr algn="ctr" defTabSz="514285"/>
              <a:endParaRPr lang="en-US" sz="1013">
                <a:solidFill>
                  <a:prstClr val="black"/>
                </a:solidFill>
              </a:endParaRPr>
            </a:p>
          </p:txBody>
        </p:sp>
      </p:grpSp>
    </p:spTree>
    <p:extLst>
      <p:ext uri="{BB962C8B-B14F-4D97-AF65-F5344CB8AC3E}">
        <p14:creationId xmlns:p14="http://schemas.microsoft.com/office/powerpoint/2010/main" val="186792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FB0C562-56A6-9840-941F-8A01DEA970B2}"/>
              </a:ext>
            </a:extLst>
          </p:cNvPr>
          <p:cNvSpPr>
            <a:spLocks noGrp="1"/>
          </p:cNvSpPr>
          <p:nvPr>
            <p:ph type="ctrTitle"/>
          </p:nvPr>
        </p:nvSpPr>
        <p:spPr>
          <a:xfrm>
            <a:off x="685801" y="2189929"/>
            <a:ext cx="7829551" cy="2387600"/>
          </a:xfrm>
        </p:spPr>
        <p:txBody>
          <a:bodyPr anchor="ctr" anchorCtr="0">
            <a:norm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 Placeholder 16">
            <a:extLst>
              <a:ext uri="{FF2B5EF4-FFF2-40B4-BE49-F238E27FC236}">
                <a16:creationId xmlns:a16="http://schemas.microsoft.com/office/drawing/2014/main" id="{23DFB529-2EBD-954C-B5CC-184757D240A7}"/>
              </a:ext>
            </a:extLst>
          </p:cNvPr>
          <p:cNvSpPr>
            <a:spLocks noGrp="1"/>
          </p:cNvSpPr>
          <p:nvPr>
            <p:ph type="body" sz="quarter" idx="13" hasCustomPrompt="1"/>
          </p:nvPr>
        </p:nvSpPr>
        <p:spPr>
          <a:xfrm>
            <a:off x="700089" y="4738779"/>
            <a:ext cx="7815262" cy="647700"/>
          </a:xfrm>
        </p:spPr>
        <p:txBody>
          <a:bodyPr>
            <a:normAutofit/>
          </a:bodyPr>
          <a:lstStyle>
            <a:lvl1pPr marL="0" indent="0" algn="ctr">
              <a:lnSpc>
                <a:spcPct val="180000"/>
              </a:lnSpc>
              <a:buNone/>
              <a:defRPr sz="750" b="1" spc="169">
                <a:solidFill>
                  <a:schemeClr val="bg1"/>
                </a:solidFill>
                <a:latin typeface="Arial" panose="020B0604020202020204" pitchFamily="34" charset="0"/>
                <a:cs typeface="Arial" panose="020B0604020202020204" pitchFamily="34" charset="0"/>
              </a:defRPr>
            </a:lvl1pPr>
            <a:lvl2pPr marL="257169" indent="0" algn="ctr">
              <a:buNone/>
              <a:defRPr/>
            </a:lvl2pPr>
            <a:lvl3pPr marL="514337" indent="0" algn="ctr">
              <a:buNone/>
              <a:defRPr/>
            </a:lvl3pPr>
            <a:lvl4pPr marL="771506" indent="0" algn="ctr">
              <a:buNone/>
              <a:defRPr/>
            </a:lvl4pPr>
            <a:lvl5pPr marL="1028675" indent="0" algn="ctr">
              <a:buNone/>
              <a:defRPr/>
            </a:lvl5pPr>
          </a:lstStyle>
          <a:p>
            <a:pPr lvl="0"/>
            <a:r>
              <a:rPr lang="en-US" dirty="0"/>
              <a:t>CLICK TO EDIT MASTER TEXT STYLES</a:t>
            </a:r>
          </a:p>
        </p:txBody>
      </p:sp>
      <p:sp>
        <p:nvSpPr>
          <p:cNvPr id="13" name="Text Placeholder 18">
            <a:extLst>
              <a:ext uri="{FF2B5EF4-FFF2-40B4-BE49-F238E27FC236}">
                <a16:creationId xmlns:a16="http://schemas.microsoft.com/office/drawing/2014/main" id="{813CF3C4-5FC5-8941-8126-15E180C71794}"/>
              </a:ext>
            </a:extLst>
          </p:cNvPr>
          <p:cNvSpPr>
            <a:spLocks noGrp="1"/>
          </p:cNvSpPr>
          <p:nvPr>
            <p:ph type="body" sz="quarter" idx="15" hasCustomPrompt="1"/>
          </p:nvPr>
        </p:nvSpPr>
        <p:spPr>
          <a:xfrm>
            <a:off x="4846320" y="6583680"/>
            <a:ext cx="3657466" cy="150440"/>
          </a:xfrm>
        </p:spPr>
        <p:txBody>
          <a:bodyPr>
            <a:noAutofit/>
          </a:bodyPr>
          <a:lstStyle>
            <a:lvl1pPr marL="0" indent="0" algn="r">
              <a:buNone/>
              <a:defRPr sz="450" spc="0" baseline="0">
                <a:solidFill>
                  <a:srgbClr val="CBCCCB"/>
                </a:solidFill>
                <a:latin typeface="Arial" panose="020B0604020202020204" pitchFamily="34" charset="0"/>
                <a:cs typeface="Arial" panose="020B0604020202020204" pitchFamily="34" charset="0"/>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cxnSp>
        <p:nvCxnSpPr>
          <p:cNvPr id="16" name="Straight Connector 15">
            <a:extLst>
              <a:ext uri="{FF2B5EF4-FFF2-40B4-BE49-F238E27FC236}">
                <a16:creationId xmlns:a16="http://schemas.microsoft.com/office/drawing/2014/main" id="{29F1A759-2D15-0949-8CB3-425C2F21DD47}"/>
              </a:ext>
            </a:extLst>
          </p:cNvPr>
          <p:cNvCxnSpPr/>
          <p:nvPr userDrawn="1"/>
        </p:nvCxnSpPr>
        <p:spPr>
          <a:xfrm>
            <a:off x="685800" y="6297039"/>
            <a:ext cx="77724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ED6D478-D9E1-2148-A75B-EA8E2EDBA1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207120" y="334841"/>
            <a:ext cx="2801200" cy="901058"/>
          </a:xfrm>
          <a:prstGeom prst="rect">
            <a:avLst/>
          </a:prstGeom>
        </p:spPr>
      </p:pic>
      <p:sp>
        <p:nvSpPr>
          <p:cNvPr id="18" name="Date Placeholder 1">
            <a:extLst>
              <a:ext uri="{FF2B5EF4-FFF2-40B4-BE49-F238E27FC236}">
                <a16:creationId xmlns:a16="http://schemas.microsoft.com/office/drawing/2014/main" id="{E9729B93-9B45-0F45-80E0-D15679E91B8C}"/>
              </a:ext>
            </a:extLst>
          </p:cNvPr>
          <p:cNvSpPr>
            <a:spLocks noGrp="1"/>
          </p:cNvSpPr>
          <p:nvPr>
            <p:ph type="dt" sz="half" idx="20"/>
          </p:nvPr>
        </p:nvSpPr>
        <p:spPr>
          <a:xfrm>
            <a:off x="7153836" y="6681437"/>
            <a:ext cx="1353131" cy="137796"/>
          </a:xfrm>
          <a:prstGeom prst="rect">
            <a:avLst/>
          </a:prstGeom>
        </p:spPr>
        <p:txBody>
          <a:bodyPr/>
          <a:lstStyle>
            <a:lvl1pPr algn="r">
              <a:defRPr sz="450">
                <a:solidFill>
                  <a:srgbClr val="CBCCCB"/>
                </a:solidFill>
                <a:latin typeface="Arial" panose="020B0604020202020204" pitchFamily="34" charset="0"/>
                <a:cs typeface="Arial" panose="020B0604020202020204" pitchFamily="34" charset="0"/>
              </a:defRPr>
            </a:lvl1pPr>
          </a:lstStyle>
          <a:p>
            <a:r>
              <a:rPr lang="en-US"/>
              <a:t>31-02 March 2020</a:t>
            </a:r>
          </a:p>
        </p:txBody>
      </p:sp>
    </p:spTree>
    <p:extLst>
      <p:ext uri="{BB962C8B-B14F-4D97-AF65-F5344CB8AC3E}">
        <p14:creationId xmlns:p14="http://schemas.microsoft.com/office/powerpoint/2010/main" val="12661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Title 1"/>
          <p:cNvSpPr>
            <a:spLocks noGrp="1"/>
          </p:cNvSpPr>
          <p:nvPr>
            <p:ph type="title"/>
          </p:nvPr>
        </p:nvSpPr>
        <p:spPr>
          <a:xfrm>
            <a:off x="628650" y="612964"/>
            <a:ext cx="7886700" cy="605492"/>
          </a:xfrm>
        </p:spPr>
        <p:txBody>
          <a:bodyPr>
            <a:normAutofit/>
          </a:bodyPr>
          <a:lstStyle>
            <a:lvl1pPr>
              <a:defRPr sz="2250"/>
            </a:lvl1pPr>
          </a:lstStyle>
          <a:p>
            <a:r>
              <a:rPr lang="en-US" dirty="0"/>
              <a:t>Click to edit Master title style</a:t>
            </a:r>
          </a:p>
        </p:txBody>
      </p:sp>
      <p:sp>
        <p:nvSpPr>
          <p:cNvPr id="17" name="Picture Placeholder 16"/>
          <p:cNvSpPr>
            <a:spLocks noGrp="1"/>
          </p:cNvSpPr>
          <p:nvPr>
            <p:ph type="pic" sz="quarter" idx="16"/>
          </p:nvPr>
        </p:nvSpPr>
        <p:spPr>
          <a:xfrm>
            <a:off x="4714877" y="1335425"/>
            <a:ext cx="3800475" cy="3684587"/>
          </a:xfrm>
          <a:solidFill>
            <a:schemeClr val="bg2"/>
          </a:solidFill>
          <a:ln>
            <a:solidFill>
              <a:srgbClr val="595A59"/>
            </a:solidFill>
          </a:ln>
        </p:spPr>
        <p:txBody>
          <a:bodyPr>
            <a:normAutofit/>
          </a:bodyPr>
          <a:lstStyle>
            <a:lvl1pPr>
              <a:defRPr sz="1600"/>
            </a:lvl1pPr>
          </a:lstStyle>
          <a:p>
            <a:endParaRPr lang="en-US" dirty="0"/>
          </a:p>
        </p:txBody>
      </p:sp>
      <p:sp>
        <p:nvSpPr>
          <p:cNvPr id="14" name="Text Placeholder 18"/>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rgbClr val="595A59"/>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cxnSp>
        <p:nvCxnSpPr>
          <p:cNvPr id="18" name="Straight Connector 17"/>
          <p:cNvCxnSpPr/>
          <p:nvPr userDrawn="1"/>
        </p:nvCxnSpPr>
        <p:spPr>
          <a:xfrm>
            <a:off x="3333349" y="6536988"/>
            <a:ext cx="517044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F67F46-E28D-430E-AC9B-F8685C97697D}"/>
              </a:ext>
            </a:extLst>
          </p:cNvPr>
          <p:cNvCxnSpPr/>
          <p:nvPr userDrawn="1"/>
        </p:nvCxnSpPr>
        <p:spPr>
          <a:xfrm>
            <a:off x="685800" y="500338"/>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FC00A45-3976-477D-B307-D5895BFF7C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479" y="196304"/>
            <a:ext cx="731520" cy="123476"/>
          </a:xfrm>
          <a:prstGeom prst="rect">
            <a:avLst/>
          </a:prstGeom>
        </p:spPr>
      </p:pic>
      <p:pic>
        <p:nvPicPr>
          <p:cNvPr id="16" name="Graphic 15">
            <a:extLst>
              <a:ext uri="{FF2B5EF4-FFF2-40B4-BE49-F238E27FC236}">
                <a16:creationId xmlns:a16="http://schemas.microsoft.com/office/drawing/2014/main" id="{2CD0F1D0-EF71-438C-AFBE-C9E5AAB31E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6" y="6513854"/>
            <a:ext cx="2551968" cy="52921"/>
          </a:xfrm>
          <a:prstGeom prst="rect">
            <a:avLst/>
          </a:prstGeom>
        </p:spPr>
      </p:pic>
      <p:sp>
        <p:nvSpPr>
          <p:cNvPr id="11" name="Date Placeholder 1">
            <a:extLst>
              <a:ext uri="{FF2B5EF4-FFF2-40B4-BE49-F238E27FC236}">
                <a16:creationId xmlns:a16="http://schemas.microsoft.com/office/drawing/2014/main" id="{3AA90361-E16F-BA4C-BADC-641EA3BE3DEA}"/>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595A59"/>
                </a:solidFill>
                <a:latin typeface="Arial" panose="020B0604020202020204" pitchFamily="34" charset="0"/>
                <a:cs typeface="Arial" panose="020B0604020202020204" pitchFamily="34" charset="0"/>
              </a:defRPr>
            </a:lvl1pPr>
          </a:lstStyle>
          <a:p>
            <a:fld id="{BA603E74-F3EE-C54F-8F41-372287A6E16A}" type="datetime3">
              <a:rPr lang="en-US" smtClean="0"/>
              <a:pPr/>
              <a:t>16 November 2020</a:t>
            </a:fld>
            <a:endParaRPr lang="en-US"/>
          </a:p>
        </p:txBody>
      </p:sp>
      <p:sp>
        <p:nvSpPr>
          <p:cNvPr id="13" name="Content Placeholder 14">
            <a:extLst>
              <a:ext uri="{FF2B5EF4-FFF2-40B4-BE49-F238E27FC236}">
                <a16:creationId xmlns:a16="http://schemas.microsoft.com/office/drawing/2014/main" id="{62F9148B-1100-4A43-BD13-C7AB66494DBD}"/>
              </a:ext>
            </a:extLst>
          </p:cNvPr>
          <p:cNvSpPr>
            <a:spLocks noGrp="1"/>
          </p:cNvSpPr>
          <p:nvPr>
            <p:ph sz="quarter" idx="15"/>
          </p:nvPr>
        </p:nvSpPr>
        <p:spPr>
          <a:xfrm>
            <a:off x="628651" y="1335418"/>
            <a:ext cx="3911600" cy="4566400"/>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020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141E3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685800" y="500338"/>
            <a:ext cx="77724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userDrawn="1"/>
        </p:nvCxnSpPr>
        <p:spPr>
          <a:xfrm>
            <a:off x="3333349" y="6536988"/>
            <a:ext cx="5170441"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3A8F4E76-218D-480A-B9A7-23B1448FBB1A}"/>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chemeClr val="bg1"/>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1" name="Graphic 10">
            <a:extLst>
              <a:ext uri="{FF2B5EF4-FFF2-40B4-BE49-F238E27FC236}">
                <a16:creationId xmlns:a16="http://schemas.microsoft.com/office/drawing/2014/main" id="{AB5A4E28-627B-43FE-8BF6-66B7E57C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4479" y="196932"/>
            <a:ext cx="731520" cy="122219"/>
          </a:xfrm>
          <a:prstGeom prst="rect">
            <a:avLst/>
          </a:prstGeom>
        </p:spPr>
      </p:pic>
      <p:pic>
        <p:nvPicPr>
          <p:cNvPr id="12" name="Graphic 11">
            <a:extLst>
              <a:ext uri="{FF2B5EF4-FFF2-40B4-BE49-F238E27FC236}">
                <a16:creationId xmlns:a16="http://schemas.microsoft.com/office/drawing/2014/main" id="{F557809C-860C-47EB-8E92-9DBD38ECF563}"/>
              </a:ext>
            </a:extLst>
          </p:cNvPr>
          <p:cNvPicPr>
            <a:picLocks/>
          </p:cNvPicPr>
          <p:nvPr userDrawn="1"/>
        </p:nvPicPr>
        <p:blipFill>
          <a:blip r:embed="rId3" cstate="print">
            <a:extLst>
              <a:ext uri="{28A0092B-C50C-407E-A947-70E740481C1C}">
                <a14:useLocalDpi xmlns:a14="http://schemas.microsoft.com/office/drawing/2010/main" val="0"/>
              </a:ext>
            </a:extLst>
          </a:blip>
          <a:srcRect/>
          <a:stretch/>
        </p:blipFill>
        <p:spPr>
          <a:xfrm>
            <a:off x="634066" y="6510528"/>
            <a:ext cx="2551968" cy="54864"/>
          </a:xfrm>
          <a:prstGeom prst="rect">
            <a:avLst/>
          </a:prstGeom>
        </p:spPr>
      </p:pic>
      <p:sp>
        <p:nvSpPr>
          <p:cNvPr id="10" name="Date Placeholder 1">
            <a:extLst>
              <a:ext uri="{FF2B5EF4-FFF2-40B4-BE49-F238E27FC236}">
                <a16:creationId xmlns:a16="http://schemas.microsoft.com/office/drawing/2014/main" id="{967C1938-A6D9-774B-8535-B569D15E2F5A}"/>
              </a:ext>
            </a:extLst>
          </p:cNvPr>
          <p:cNvSpPr>
            <a:spLocks noGrp="1"/>
          </p:cNvSpPr>
          <p:nvPr>
            <p:ph type="dt" sz="half" idx="20"/>
          </p:nvPr>
        </p:nvSpPr>
        <p:spPr>
          <a:xfrm>
            <a:off x="7153836" y="6672472"/>
            <a:ext cx="1353131" cy="137796"/>
          </a:xfrm>
          <a:prstGeom prst="rect">
            <a:avLst/>
          </a:prstGeom>
        </p:spPr>
        <p:txBody>
          <a:bodyPr/>
          <a:lstStyle>
            <a:lvl1pPr algn="r">
              <a:defRPr sz="450">
                <a:solidFill>
                  <a:schemeClr val="bg1"/>
                </a:solidFill>
                <a:latin typeface="Arial" panose="020B0604020202020204" pitchFamily="34" charset="0"/>
                <a:cs typeface="Arial" panose="020B0604020202020204" pitchFamily="34" charset="0"/>
              </a:defRPr>
            </a:lvl1pPr>
          </a:lstStyle>
          <a:p>
            <a:r>
              <a:rPr lang="en-US"/>
              <a:t>31-02 March 2020</a:t>
            </a:r>
          </a:p>
        </p:txBody>
      </p:sp>
      <p:sp>
        <p:nvSpPr>
          <p:cNvPr id="14" name="Title 1">
            <a:extLst>
              <a:ext uri="{FF2B5EF4-FFF2-40B4-BE49-F238E27FC236}">
                <a16:creationId xmlns:a16="http://schemas.microsoft.com/office/drawing/2014/main" id="{698FEA02-FCCA-6E48-8775-DFCCA8D24CA9}"/>
              </a:ext>
            </a:extLst>
          </p:cNvPr>
          <p:cNvSpPr>
            <a:spLocks noGrp="1"/>
          </p:cNvSpPr>
          <p:nvPr>
            <p:ph type="title"/>
          </p:nvPr>
        </p:nvSpPr>
        <p:spPr>
          <a:xfrm>
            <a:off x="628650" y="612964"/>
            <a:ext cx="7886700" cy="605492"/>
          </a:xfrm>
        </p:spPr>
        <p:txBody>
          <a:bodyPr>
            <a:normAutofit/>
          </a:bodyPr>
          <a:lstStyle>
            <a:lvl1pPr algn="ctr">
              <a:defRPr sz="2250">
                <a:solidFill>
                  <a:schemeClr val="bg1"/>
                </a:solidFill>
              </a:defRPr>
            </a:lvl1pPr>
          </a:lstStyle>
          <a:p>
            <a:r>
              <a:rPr lang="en-US" dirty="0"/>
              <a:t>Click to edit Master title style</a:t>
            </a:r>
          </a:p>
        </p:txBody>
      </p:sp>
      <p:sp>
        <p:nvSpPr>
          <p:cNvPr id="15" name="Picture Placeholder 16">
            <a:extLst>
              <a:ext uri="{FF2B5EF4-FFF2-40B4-BE49-F238E27FC236}">
                <a16:creationId xmlns:a16="http://schemas.microsoft.com/office/drawing/2014/main" id="{A147F3C3-BA86-EE49-9B09-86043C28B813}"/>
              </a:ext>
            </a:extLst>
          </p:cNvPr>
          <p:cNvSpPr>
            <a:spLocks noGrp="1"/>
          </p:cNvSpPr>
          <p:nvPr>
            <p:ph type="pic" sz="quarter" idx="16"/>
          </p:nvPr>
        </p:nvSpPr>
        <p:spPr>
          <a:xfrm>
            <a:off x="4714877" y="1425075"/>
            <a:ext cx="3800475" cy="3684587"/>
          </a:xfrm>
          <a:solidFill>
            <a:schemeClr val="bg2"/>
          </a:solidFill>
          <a:ln>
            <a:solidFill>
              <a:srgbClr val="595A59"/>
            </a:solidFill>
          </a:ln>
        </p:spPr>
        <p:txBody>
          <a:bodyPr>
            <a:normAutofit/>
          </a:bodyPr>
          <a:lstStyle>
            <a:lvl1pPr>
              <a:defRPr sz="1600">
                <a:solidFill>
                  <a:schemeClr val="tx1"/>
                </a:solidFill>
              </a:defRPr>
            </a:lvl1pPr>
          </a:lstStyle>
          <a:p>
            <a:endParaRPr lang="en-US" dirty="0"/>
          </a:p>
        </p:txBody>
      </p:sp>
      <p:sp>
        <p:nvSpPr>
          <p:cNvPr id="16" name="Content Placeholder 14">
            <a:extLst>
              <a:ext uri="{FF2B5EF4-FFF2-40B4-BE49-F238E27FC236}">
                <a16:creationId xmlns:a16="http://schemas.microsoft.com/office/drawing/2014/main" id="{47AF497F-124A-EF4D-B8F2-AFB63C5C9D0B}"/>
              </a:ext>
            </a:extLst>
          </p:cNvPr>
          <p:cNvSpPr>
            <a:spLocks noGrp="1"/>
          </p:cNvSpPr>
          <p:nvPr>
            <p:ph sz="quarter" idx="15"/>
          </p:nvPr>
        </p:nvSpPr>
        <p:spPr>
          <a:xfrm>
            <a:off x="628651" y="1425068"/>
            <a:ext cx="3911600" cy="4566400"/>
          </a:xfrm>
        </p:spPr>
        <p:txBody>
          <a:bodyPr>
            <a:normAutofit/>
          </a:bodyPr>
          <a:lstStyle>
            <a:lvl1pPr>
              <a:lnSpc>
                <a:spcPct val="100000"/>
              </a:lnSpc>
              <a:defRPr sz="1600">
                <a:solidFill>
                  <a:schemeClr val="bg1"/>
                </a:solidFill>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679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99121"/>
            <a:ext cx="7886700" cy="637515"/>
          </a:xfrm>
        </p:spPr>
        <p:txBody>
          <a:bodyPr>
            <a:normAutofit/>
          </a:bodyPr>
          <a:lstStyle>
            <a:lvl1pPr>
              <a:defRPr sz="2250"/>
            </a:lvl1pPr>
          </a:lstStyle>
          <a:p>
            <a:r>
              <a:rPr lang="en-US" dirty="0"/>
              <a:t>Click to edit Master title style</a:t>
            </a:r>
          </a:p>
        </p:txBody>
      </p:sp>
      <p:sp>
        <p:nvSpPr>
          <p:cNvPr id="3" name="Content Placeholder 2"/>
          <p:cNvSpPr>
            <a:spLocks noGrp="1"/>
          </p:cNvSpPr>
          <p:nvPr>
            <p:ph idx="1"/>
          </p:nvPr>
        </p:nvSpPr>
        <p:spPr>
          <a:xfrm>
            <a:off x="628650" y="1335417"/>
            <a:ext cx="7886700" cy="5022243"/>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685800" y="500338"/>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userDrawn="1"/>
        </p:nvCxnSpPr>
        <p:spPr>
          <a:xfrm>
            <a:off x="3333349" y="6536988"/>
            <a:ext cx="517044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3A8F4E76-218D-480A-B9A7-23B1448FBB1A}"/>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rgbClr val="595A59"/>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1" name="Graphic 10">
            <a:extLst>
              <a:ext uri="{FF2B5EF4-FFF2-40B4-BE49-F238E27FC236}">
                <a16:creationId xmlns:a16="http://schemas.microsoft.com/office/drawing/2014/main" id="{AB5A4E28-627B-43FE-8BF6-66B7E57C1D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479" y="196304"/>
            <a:ext cx="731520" cy="123476"/>
          </a:xfrm>
          <a:prstGeom prst="rect">
            <a:avLst/>
          </a:prstGeom>
        </p:spPr>
      </p:pic>
      <p:pic>
        <p:nvPicPr>
          <p:cNvPr id="12" name="Graphic 11">
            <a:extLst>
              <a:ext uri="{FF2B5EF4-FFF2-40B4-BE49-F238E27FC236}">
                <a16:creationId xmlns:a16="http://schemas.microsoft.com/office/drawing/2014/main" id="{F557809C-860C-47EB-8E92-9DBD38ECF5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6" y="6513854"/>
            <a:ext cx="2551968" cy="52921"/>
          </a:xfrm>
          <a:prstGeom prst="rect">
            <a:avLst/>
          </a:prstGeom>
        </p:spPr>
      </p:pic>
      <p:sp>
        <p:nvSpPr>
          <p:cNvPr id="10" name="Date Placeholder 1">
            <a:extLst>
              <a:ext uri="{FF2B5EF4-FFF2-40B4-BE49-F238E27FC236}">
                <a16:creationId xmlns:a16="http://schemas.microsoft.com/office/drawing/2014/main" id="{967C1938-A6D9-774B-8535-B569D15E2F5A}"/>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595A59"/>
                </a:solidFill>
                <a:latin typeface="Arial" panose="020B0604020202020204" pitchFamily="34" charset="0"/>
                <a:cs typeface="Arial" panose="020B0604020202020204" pitchFamily="34" charset="0"/>
              </a:defRPr>
            </a:lvl1pPr>
          </a:lstStyle>
          <a:p>
            <a:fld id="{30587998-2FB2-FC44-978D-06B7DA56549F}" type="datetime3">
              <a:rPr lang="en-US" smtClean="0"/>
              <a:pPr/>
              <a:t>16 November 2020</a:t>
            </a:fld>
            <a:endParaRPr lang="en-US"/>
          </a:p>
        </p:txBody>
      </p:sp>
    </p:spTree>
    <p:extLst>
      <p:ext uri="{BB962C8B-B14F-4D97-AF65-F5344CB8AC3E}">
        <p14:creationId xmlns:p14="http://schemas.microsoft.com/office/powerpoint/2010/main" val="297541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141E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99121"/>
            <a:ext cx="7886700" cy="637515"/>
          </a:xfrm>
        </p:spPr>
        <p:txBody>
          <a:bodyPr>
            <a:normAutofit/>
          </a:bodyPr>
          <a:lstStyle>
            <a:lvl1pPr algn="ctr">
              <a:defRPr sz="22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425067"/>
            <a:ext cx="7886700" cy="5022243"/>
          </a:xfrm>
        </p:spPr>
        <p:txBody>
          <a:bodyPr>
            <a:normAutofit/>
          </a:bodyPr>
          <a:lstStyle>
            <a:lvl1pPr>
              <a:lnSpc>
                <a:spcPct val="100000"/>
              </a:lnSpc>
              <a:defRPr sz="1600">
                <a:solidFill>
                  <a:schemeClr val="bg1"/>
                </a:solidFill>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685800" y="500338"/>
            <a:ext cx="77724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userDrawn="1"/>
        </p:nvCxnSpPr>
        <p:spPr>
          <a:xfrm>
            <a:off x="3333349" y="6536988"/>
            <a:ext cx="5170441"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3A8F4E76-218D-480A-B9A7-23B1448FBB1A}"/>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chemeClr val="bg1"/>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1" name="Graphic 10">
            <a:extLst>
              <a:ext uri="{FF2B5EF4-FFF2-40B4-BE49-F238E27FC236}">
                <a16:creationId xmlns:a16="http://schemas.microsoft.com/office/drawing/2014/main" id="{AB5A4E28-627B-43FE-8BF6-66B7E57C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4479" y="196932"/>
            <a:ext cx="731520" cy="122219"/>
          </a:xfrm>
          <a:prstGeom prst="rect">
            <a:avLst/>
          </a:prstGeom>
        </p:spPr>
      </p:pic>
      <p:pic>
        <p:nvPicPr>
          <p:cNvPr id="12" name="Graphic 11">
            <a:extLst>
              <a:ext uri="{FF2B5EF4-FFF2-40B4-BE49-F238E27FC236}">
                <a16:creationId xmlns:a16="http://schemas.microsoft.com/office/drawing/2014/main" id="{F557809C-860C-47EB-8E92-9DBD38ECF563}"/>
              </a:ext>
            </a:extLst>
          </p:cNvPr>
          <p:cNvPicPr>
            <a:picLocks/>
          </p:cNvPicPr>
          <p:nvPr userDrawn="1"/>
        </p:nvPicPr>
        <p:blipFill>
          <a:blip r:embed="rId3" cstate="print">
            <a:extLst>
              <a:ext uri="{28A0092B-C50C-407E-A947-70E740481C1C}">
                <a14:useLocalDpi xmlns:a14="http://schemas.microsoft.com/office/drawing/2010/main" val="0"/>
              </a:ext>
            </a:extLst>
          </a:blip>
          <a:srcRect/>
          <a:stretch/>
        </p:blipFill>
        <p:spPr>
          <a:xfrm>
            <a:off x="634066" y="6510528"/>
            <a:ext cx="2551968" cy="54864"/>
          </a:xfrm>
          <a:prstGeom prst="rect">
            <a:avLst/>
          </a:prstGeom>
        </p:spPr>
      </p:pic>
      <p:sp>
        <p:nvSpPr>
          <p:cNvPr id="10" name="Date Placeholder 1">
            <a:extLst>
              <a:ext uri="{FF2B5EF4-FFF2-40B4-BE49-F238E27FC236}">
                <a16:creationId xmlns:a16="http://schemas.microsoft.com/office/drawing/2014/main" id="{967C1938-A6D9-774B-8535-B569D15E2F5A}"/>
              </a:ext>
            </a:extLst>
          </p:cNvPr>
          <p:cNvSpPr>
            <a:spLocks noGrp="1"/>
          </p:cNvSpPr>
          <p:nvPr>
            <p:ph type="dt" sz="half" idx="20"/>
          </p:nvPr>
        </p:nvSpPr>
        <p:spPr>
          <a:xfrm>
            <a:off x="7153836" y="6672472"/>
            <a:ext cx="1353131" cy="137796"/>
          </a:xfrm>
          <a:prstGeom prst="rect">
            <a:avLst/>
          </a:prstGeom>
        </p:spPr>
        <p:txBody>
          <a:bodyPr/>
          <a:lstStyle>
            <a:lvl1pPr algn="r">
              <a:defRPr sz="450">
                <a:solidFill>
                  <a:schemeClr val="bg1"/>
                </a:solidFill>
                <a:latin typeface="Arial" panose="020B0604020202020204" pitchFamily="34" charset="0"/>
                <a:cs typeface="Arial" panose="020B0604020202020204" pitchFamily="34" charset="0"/>
              </a:defRPr>
            </a:lvl1pPr>
          </a:lstStyle>
          <a:p>
            <a:r>
              <a:rPr lang="en-US"/>
              <a:t>31-02 March 2020</a:t>
            </a:r>
          </a:p>
        </p:txBody>
      </p:sp>
    </p:spTree>
    <p:extLst>
      <p:ext uri="{BB962C8B-B14F-4D97-AF65-F5344CB8AC3E}">
        <p14:creationId xmlns:p14="http://schemas.microsoft.com/office/powerpoint/2010/main" val="378167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685800" y="500338"/>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85C4FE-2A4E-493C-A23C-F9CD9B74267B}"/>
              </a:ext>
            </a:extLst>
          </p:cNvPr>
          <p:cNvCxnSpPr/>
          <p:nvPr userDrawn="1"/>
        </p:nvCxnSpPr>
        <p:spPr>
          <a:xfrm>
            <a:off x="3333349" y="6536988"/>
            <a:ext cx="517044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8" name="Text Placeholder 18">
            <a:extLst>
              <a:ext uri="{FF2B5EF4-FFF2-40B4-BE49-F238E27FC236}">
                <a16:creationId xmlns:a16="http://schemas.microsoft.com/office/drawing/2014/main" id="{37A215C0-26B0-4F13-A0B2-302E8588F11B}"/>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rgbClr val="595A59"/>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2" name="Graphic 11">
            <a:extLst>
              <a:ext uri="{FF2B5EF4-FFF2-40B4-BE49-F238E27FC236}">
                <a16:creationId xmlns:a16="http://schemas.microsoft.com/office/drawing/2014/main" id="{D767747A-1B03-4BF5-A33F-881865A41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479" y="196304"/>
            <a:ext cx="731520" cy="123476"/>
          </a:xfrm>
          <a:prstGeom prst="rect">
            <a:avLst/>
          </a:prstGeom>
        </p:spPr>
      </p:pic>
      <p:pic>
        <p:nvPicPr>
          <p:cNvPr id="13" name="Graphic 12">
            <a:extLst>
              <a:ext uri="{FF2B5EF4-FFF2-40B4-BE49-F238E27FC236}">
                <a16:creationId xmlns:a16="http://schemas.microsoft.com/office/drawing/2014/main" id="{C36D8968-2662-4FE3-9DE0-0096E03808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6" y="6513854"/>
            <a:ext cx="2551968" cy="52921"/>
          </a:xfrm>
          <a:prstGeom prst="rect">
            <a:avLst/>
          </a:prstGeom>
        </p:spPr>
      </p:pic>
      <p:sp>
        <p:nvSpPr>
          <p:cNvPr id="9" name="Date Placeholder 1">
            <a:extLst>
              <a:ext uri="{FF2B5EF4-FFF2-40B4-BE49-F238E27FC236}">
                <a16:creationId xmlns:a16="http://schemas.microsoft.com/office/drawing/2014/main" id="{35041C9F-1D2F-5146-B2F2-AC49B47C793B}"/>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595A59"/>
                </a:solidFill>
                <a:latin typeface="Arial" panose="020B0604020202020204" pitchFamily="34" charset="0"/>
                <a:cs typeface="Arial" panose="020B0604020202020204" pitchFamily="34" charset="0"/>
              </a:defRPr>
            </a:lvl1pPr>
          </a:lstStyle>
          <a:p>
            <a:fld id="{CA65522A-D1A3-D74E-A45B-BCC651D08814}" type="datetime3">
              <a:rPr lang="en-US" smtClean="0"/>
              <a:pPr/>
              <a:t>16 November 2020</a:t>
            </a:fld>
            <a:endParaRPr lang="en-US"/>
          </a:p>
        </p:txBody>
      </p:sp>
    </p:spTree>
    <p:extLst>
      <p:ext uri="{BB962C8B-B14F-4D97-AF65-F5344CB8AC3E}">
        <p14:creationId xmlns:p14="http://schemas.microsoft.com/office/powerpoint/2010/main" val="78286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141E3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685800" y="500338"/>
            <a:ext cx="77724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userDrawn="1"/>
        </p:nvCxnSpPr>
        <p:spPr>
          <a:xfrm>
            <a:off x="3333349" y="6536988"/>
            <a:ext cx="5170441"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3A8F4E76-218D-480A-B9A7-23B1448FBB1A}"/>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chemeClr val="bg1"/>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1" name="Graphic 10">
            <a:extLst>
              <a:ext uri="{FF2B5EF4-FFF2-40B4-BE49-F238E27FC236}">
                <a16:creationId xmlns:a16="http://schemas.microsoft.com/office/drawing/2014/main" id="{AB5A4E28-627B-43FE-8BF6-66B7E57C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4479" y="196932"/>
            <a:ext cx="731520" cy="122219"/>
          </a:xfrm>
          <a:prstGeom prst="rect">
            <a:avLst/>
          </a:prstGeom>
        </p:spPr>
      </p:pic>
      <p:pic>
        <p:nvPicPr>
          <p:cNvPr id="12" name="Graphic 11">
            <a:extLst>
              <a:ext uri="{FF2B5EF4-FFF2-40B4-BE49-F238E27FC236}">
                <a16:creationId xmlns:a16="http://schemas.microsoft.com/office/drawing/2014/main" id="{F557809C-860C-47EB-8E92-9DBD38ECF563}"/>
              </a:ext>
            </a:extLst>
          </p:cNvPr>
          <p:cNvPicPr>
            <a:picLocks/>
          </p:cNvPicPr>
          <p:nvPr userDrawn="1"/>
        </p:nvPicPr>
        <p:blipFill>
          <a:blip r:embed="rId3" cstate="print">
            <a:extLst>
              <a:ext uri="{28A0092B-C50C-407E-A947-70E740481C1C}">
                <a14:useLocalDpi xmlns:a14="http://schemas.microsoft.com/office/drawing/2010/main" val="0"/>
              </a:ext>
            </a:extLst>
          </a:blip>
          <a:srcRect/>
          <a:stretch/>
        </p:blipFill>
        <p:spPr>
          <a:xfrm>
            <a:off x="634066" y="6510528"/>
            <a:ext cx="2551968" cy="54864"/>
          </a:xfrm>
          <a:prstGeom prst="rect">
            <a:avLst/>
          </a:prstGeom>
        </p:spPr>
      </p:pic>
      <p:sp>
        <p:nvSpPr>
          <p:cNvPr id="10" name="Date Placeholder 1">
            <a:extLst>
              <a:ext uri="{FF2B5EF4-FFF2-40B4-BE49-F238E27FC236}">
                <a16:creationId xmlns:a16="http://schemas.microsoft.com/office/drawing/2014/main" id="{967C1938-A6D9-774B-8535-B569D15E2F5A}"/>
              </a:ext>
            </a:extLst>
          </p:cNvPr>
          <p:cNvSpPr>
            <a:spLocks noGrp="1"/>
          </p:cNvSpPr>
          <p:nvPr>
            <p:ph type="dt" sz="half" idx="20"/>
          </p:nvPr>
        </p:nvSpPr>
        <p:spPr>
          <a:xfrm>
            <a:off x="7153836" y="6672472"/>
            <a:ext cx="1353131" cy="137796"/>
          </a:xfrm>
          <a:prstGeom prst="rect">
            <a:avLst/>
          </a:prstGeom>
        </p:spPr>
        <p:txBody>
          <a:bodyPr/>
          <a:lstStyle>
            <a:lvl1pPr algn="r">
              <a:defRPr sz="450">
                <a:solidFill>
                  <a:schemeClr val="bg1"/>
                </a:solidFill>
                <a:latin typeface="Arial" panose="020B0604020202020204" pitchFamily="34" charset="0"/>
                <a:cs typeface="Arial" panose="020B0604020202020204" pitchFamily="34" charset="0"/>
              </a:defRPr>
            </a:lvl1pPr>
          </a:lstStyle>
          <a:p>
            <a:r>
              <a:rPr lang="en-US"/>
              <a:t>31-02 March 2020</a:t>
            </a:r>
          </a:p>
        </p:txBody>
      </p:sp>
    </p:spTree>
    <p:extLst>
      <p:ext uri="{BB962C8B-B14F-4D97-AF65-F5344CB8AC3E}">
        <p14:creationId xmlns:p14="http://schemas.microsoft.com/office/powerpoint/2010/main" val="326491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35417"/>
            <a:ext cx="3886200"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35417"/>
            <a:ext cx="3886200"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628650" y="549389"/>
            <a:ext cx="7886700" cy="732645"/>
          </a:xfrm>
        </p:spPr>
        <p:txBody>
          <a:bodyPr>
            <a:normAutofit/>
          </a:bodyPr>
          <a:lstStyle>
            <a:lvl1pPr>
              <a:defRPr sz="2250"/>
            </a:lvl1pPr>
          </a:lstStyle>
          <a:p>
            <a:r>
              <a:rPr lang="en-US" dirty="0"/>
              <a:t>Click to edit Master title style</a:t>
            </a:r>
          </a:p>
        </p:txBody>
      </p:sp>
      <p:cxnSp>
        <p:nvCxnSpPr>
          <p:cNvPr id="17" name="Straight Connector 16"/>
          <p:cNvCxnSpPr/>
          <p:nvPr userDrawn="1"/>
        </p:nvCxnSpPr>
        <p:spPr>
          <a:xfrm>
            <a:off x="3333349" y="6536988"/>
            <a:ext cx="517044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A7E89B-15AA-4061-B0AF-2577F800530A}"/>
              </a:ext>
            </a:extLst>
          </p:cNvPr>
          <p:cNvCxnSpPr/>
          <p:nvPr userDrawn="1"/>
        </p:nvCxnSpPr>
        <p:spPr>
          <a:xfrm>
            <a:off x="685800" y="500338"/>
            <a:ext cx="77724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13" name="Text Placeholder 18">
            <a:extLst>
              <a:ext uri="{FF2B5EF4-FFF2-40B4-BE49-F238E27FC236}">
                <a16:creationId xmlns:a16="http://schemas.microsoft.com/office/drawing/2014/main" id="{48E99348-D97D-4306-81AE-DA7A31636C0B}"/>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rgbClr val="595A59"/>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6" name="Graphic 15">
            <a:extLst>
              <a:ext uri="{FF2B5EF4-FFF2-40B4-BE49-F238E27FC236}">
                <a16:creationId xmlns:a16="http://schemas.microsoft.com/office/drawing/2014/main" id="{BE67D508-A8B7-4000-A310-BD535083E3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479" y="196304"/>
            <a:ext cx="731520" cy="123476"/>
          </a:xfrm>
          <a:prstGeom prst="rect">
            <a:avLst/>
          </a:prstGeom>
        </p:spPr>
      </p:pic>
      <p:pic>
        <p:nvPicPr>
          <p:cNvPr id="18" name="Graphic 17">
            <a:extLst>
              <a:ext uri="{FF2B5EF4-FFF2-40B4-BE49-F238E27FC236}">
                <a16:creationId xmlns:a16="http://schemas.microsoft.com/office/drawing/2014/main" id="{3552E7BE-3D26-44B8-9C03-14C4BF0344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6" y="6513854"/>
            <a:ext cx="2551968" cy="52921"/>
          </a:xfrm>
          <a:prstGeom prst="rect">
            <a:avLst/>
          </a:prstGeom>
        </p:spPr>
      </p:pic>
      <p:sp>
        <p:nvSpPr>
          <p:cNvPr id="10" name="Date Placeholder 1">
            <a:extLst>
              <a:ext uri="{FF2B5EF4-FFF2-40B4-BE49-F238E27FC236}">
                <a16:creationId xmlns:a16="http://schemas.microsoft.com/office/drawing/2014/main" id="{3D1C98C3-42ED-814D-AA6F-F548EC9CD104}"/>
              </a:ext>
            </a:extLst>
          </p:cNvPr>
          <p:cNvSpPr>
            <a:spLocks noGrp="1"/>
          </p:cNvSpPr>
          <p:nvPr>
            <p:ph type="dt" sz="half" idx="20"/>
          </p:nvPr>
        </p:nvSpPr>
        <p:spPr>
          <a:xfrm>
            <a:off x="7153836" y="6672472"/>
            <a:ext cx="1353131" cy="137796"/>
          </a:xfrm>
          <a:prstGeom prst="rect">
            <a:avLst/>
          </a:prstGeom>
        </p:spPr>
        <p:txBody>
          <a:bodyPr/>
          <a:lstStyle>
            <a:lvl1pPr algn="r">
              <a:defRPr sz="450">
                <a:solidFill>
                  <a:srgbClr val="595A59"/>
                </a:solidFill>
                <a:latin typeface="Arial" panose="020B0604020202020204" pitchFamily="34" charset="0"/>
                <a:cs typeface="Arial" panose="020B0604020202020204" pitchFamily="34" charset="0"/>
              </a:defRPr>
            </a:lvl1pPr>
          </a:lstStyle>
          <a:p>
            <a:fld id="{7CF1FA9B-BBBF-774C-AD54-A534946187F8}" type="datetime3">
              <a:rPr lang="en-US" smtClean="0"/>
              <a:pPr/>
              <a:t>16 November 2020</a:t>
            </a:fld>
            <a:endParaRPr lang="en-US"/>
          </a:p>
        </p:txBody>
      </p:sp>
    </p:spTree>
    <p:extLst>
      <p:ext uri="{BB962C8B-B14F-4D97-AF65-F5344CB8AC3E}">
        <p14:creationId xmlns:p14="http://schemas.microsoft.com/office/powerpoint/2010/main" val="5793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141E3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685800" y="500338"/>
            <a:ext cx="77724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userDrawn="1"/>
        </p:nvCxnSpPr>
        <p:spPr>
          <a:xfrm>
            <a:off x="3333349" y="6536988"/>
            <a:ext cx="5170441"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3A8F4E76-218D-480A-B9A7-23B1448FBB1A}"/>
              </a:ext>
            </a:extLst>
          </p:cNvPr>
          <p:cNvSpPr>
            <a:spLocks noGrp="1"/>
          </p:cNvSpPr>
          <p:nvPr>
            <p:ph type="body" sz="quarter" idx="17" hasCustomPrompt="1"/>
          </p:nvPr>
        </p:nvSpPr>
        <p:spPr>
          <a:xfrm>
            <a:off x="4846320" y="6583680"/>
            <a:ext cx="3657466" cy="150440"/>
          </a:xfrm>
        </p:spPr>
        <p:txBody>
          <a:bodyPr>
            <a:noAutofit/>
          </a:bodyPr>
          <a:lstStyle>
            <a:lvl1pPr marL="0" indent="0" algn="r">
              <a:buNone/>
              <a:defRPr sz="450" spc="0" baseline="0">
                <a:solidFill>
                  <a:schemeClr val="bg1"/>
                </a:solidFill>
              </a:defRPr>
            </a:lvl1pPr>
            <a:lvl2pPr marL="257169" indent="0">
              <a:buNone/>
              <a:defRPr sz="563"/>
            </a:lvl2pPr>
            <a:lvl3pPr marL="514337" indent="0">
              <a:buNone/>
              <a:defRPr sz="563"/>
            </a:lvl3pPr>
            <a:lvl4pPr marL="771506" indent="0">
              <a:buNone/>
              <a:defRPr sz="563"/>
            </a:lvl4pPr>
            <a:lvl5pPr marL="1028675" indent="0">
              <a:buNone/>
              <a:defRPr sz="563"/>
            </a:lvl5pPr>
          </a:lstStyle>
          <a:p>
            <a:pPr lvl="0"/>
            <a:r>
              <a:rPr lang="en-US" dirty="0"/>
              <a:t>Place proper DISTRIBUTION statement here.</a:t>
            </a:r>
          </a:p>
        </p:txBody>
      </p:sp>
      <p:pic>
        <p:nvPicPr>
          <p:cNvPr id="11" name="Graphic 10">
            <a:extLst>
              <a:ext uri="{FF2B5EF4-FFF2-40B4-BE49-F238E27FC236}">
                <a16:creationId xmlns:a16="http://schemas.microsoft.com/office/drawing/2014/main" id="{AB5A4E28-627B-43FE-8BF6-66B7E57C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4479" y="196932"/>
            <a:ext cx="731520" cy="122219"/>
          </a:xfrm>
          <a:prstGeom prst="rect">
            <a:avLst/>
          </a:prstGeom>
        </p:spPr>
      </p:pic>
      <p:pic>
        <p:nvPicPr>
          <p:cNvPr id="12" name="Graphic 11">
            <a:extLst>
              <a:ext uri="{FF2B5EF4-FFF2-40B4-BE49-F238E27FC236}">
                <a16:creationId xmlns:a16="http://schemas.microsoft.com/office/drawing/2014/main" id="{F557809C-860C-47EB-8E92-9DBD38ECF563}"/>
              </a:ext>
            </a:extLst>
          </p:cNvPr>
          <p:cNvPicPr>
            <a:picLocks/>
          </p:cNvPicPr>
          <p:nvPr userDrawn="1"/>
        </p:nvPicPr>
        <p:blipFill>
          <a:blip r:embed="rId3" cstate="print">
            <a:extLst>
              <a:ext uri="{28A0092B-C50C-407E-A947-70E740481C1C}">
                <a14:useLocalDpi xmlns:a14="http://schemas.microsoft.com/office/drawing/2010/main" val="0"/>
              </a:ext>
            </a:extLst>
          </a:blip>
          <a:srcRect/>
          <a:stretch/>
        </p:blipFill>
        <p:spPr>
          <a:xfrm>
            <a:off x="634066" y="6510528"/>
            <a:ext cx="2551968" cy="54864"/>
          </a:xfrm>
          <a:prstGeom prst="rect">
            <a:avLst/>
          </a:prstGeom>
        </p:spPr>
      </p:pic>
      <p:sp>
        <p:nvSpPr>
          <p:cNvPr id="10" name="Date Placeholder 1">
            <a:extLst>
              <a:ext uri="{FF2B5EF4-FFF2-40B4-BE49-F238E27FC236}">
                <a16:creationId xmlns:a16="http://schemas.microsoft.com/office/drawing/2014/main" id="{967C1938-A6D9-774B-8535-B569D15E2F5A}"/>
              </a:ext>
            </a:extLst>
          </p:cNvPr>
          <p:cNvSpPr>
            <a:spLocks noGrp="1"/>
          </p:cNvSpPr>
          <p:nvPr>
            <p:ph type="dt" sz="half" idx="20"/>
          </p:nvPr>
        </p:nvSpPr>
        <p:spPr>
          <a:xfrm>
            <a:off x="7153836" y="6672472"/>
            <a:ext cx="1353131" cy="137796"/>
          </a:xfrm>
          <a:prstGeom prst="rect">
            <a:avLst/>
          </a:prstGeom>
        </p:spPr>
        <p:txBody>
          <a:bodyPr/>
          <a:lstStyle>
            <a:lvl1pPr algn="r">
              <a:defRPr sz="450">
                <a:solidFill>
                  <a:schemeClr val="bg1"/>
                </a:solidFill>
                <a:latin typeface="Arial" panose="020B0604020202020204" pitchFamily="34" charset="0"/>
                <a:cs typeface="Arial" panose="020B0604020202020204" pitchFamily="34" charset="0"/>
              </a:defRPr>
            </a:lvl1pPr>
          </a:lstStyle>
          <a:p>
            <a:r>
              <a:rPr lang="en-US"/>
              <a:t>31-02 March 2020</a:t>
            </a:r>
          </a:p>
        </p:txBody>
      </p:sp>
      <p:sp>
        <p:nvSpPr>
          <p:cNvPr id="14" name="Content Placeholder 2">
            <a:extLst>
              <a:ext uri="{FF2B5EF4-FFF2-40B4-BE49-F238E27FC236}">
                <a16:creationId xmlns:a16="http://schemas.microsoft.com/office/drawing/2014/main" id="{0B4D54F7-3443-1145-9A30-1B7E4665E5AD}"/>
              </a:ext>
            </a:extLst>
          </p:cNvPr>
          <p:cNvSpPr>
            <a:spLocks noGrp="1"/>
          </p:cNvSpPr>
          <p:nvPr>
            <p:ph sz="half" idx="1"/>
          </p:nvPr>
        </p:nvSpPr>
        <p:spPr>
          <a:xfrm>
            <a:off x="628650" y="1425067"/>
            <a:ext cx="3886200" cy="5020936"/>
          </a:xfrm>
        </p:spPr>
        <p:txBody>
          <a:bodyPr>
            <a:normAutofit/>
          </a:bodyPr>
          <a:lstStyle>
            <a:lvl1pPr>
              <a:lnSpc>
                <a:spcPct val="100000"/>
              </a:lnSpc>
              <a:defRPr sz="1600">
                <a:solidFill>
                  <a:schemeClr val="bg1"/>
                </a:solidFill>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622931DD-C27A-1649-8D0A-632724331E91}"/>
              </a:ext>
            </a:extLst>
          </p:cNvPr>
          <p:cNvSpPr>
            <a:spLocks noGrp="1"/>
          </p:cNvSpPr>
          <p:nvPr>
            <p:ph sz="half" idx="2"/>
          </p:nvPr>
        </p:nvSpPr>
        <p:spPr>
          <a:xfrm>
            <a:off x="4629150" y="1425067"/>
            <a:ext cx="3886200" cy="5020936"/>
          </a:xfrm>
        </p:spPr>
        <p:txBody>
          <a:bodyPr>
            <a:normAutofit/>
          </a:bodyPr>
          <a:lstStyle>
            <a:lvl1pPr>
              <a:lnSpc>
                <a:spcPct val="100000"/>
              </a:lnSpc>
              <a:defRPr sz="1600">
                <a:solidFill>
                  <a:schemeClr val="bg1"/>
                </a:solidFill>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5D934242-912C-DC46-A0BF-773344B124AD}"/>
              </a:ext>
            </a:extLst>
          </p:cNvPr>
          <p:cNvSpPr>
            <a:spLocks noGrp="1"/>
          </p:cNvSpPr>
          <p:nvPr>
            <p:ph type="title"/>
          </p:nvPr>
        </p:nvSpPr>
        <p:spPr>
          <a:xfrm>
            <a:off x="628650" y="549389"/>
            <a:ext cx="7886700" cy="732645"/>
          </a:xfrm>
        </p:spPr>
        <p:txBody>
          <a:bodyPr>
            <a:normAutofit/>
          </a:bodyPr>
          <a:lstStyle>
            <a:lvl1pPr algn="ctr">
              <a:defRPr sz="225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703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3">
            <a:extLst>
              <a:ext uri="{FF2B5EF4-FFF2-40B4-BE49-F238E27FC236}">
                <a16:creationId xmlns:a16="http://schemas.microsoft.com/office/drawing/2014/main" id="{76FB6695-870F-DD43-AFBE-85D0760DEFDC}"/>
              </a:ext>
            </a:extLst>
          </p:cNvPr>
          <p:cNvSpPr txBox="1">
            <a:spLocks/>
          </p:cNvSpPr>
          <p:nvPr userDrawn="1"/>
        </p:nvSpPr>
        <p:spPr>
          <a:xfrm>
            <a:off x="6801700" y="635635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07F1F-16AA-3B4C-99B1-EDDD6EF2F9EB}" type="slidenum">
              <a:rPr lang="en-US" sz="900" smtClean="0">
                <a:solidFill>
                  <a:schemeClr val="accent5"/>
                </a:solidFill>
                <a:latin typeface="Arial" panose="020B0604020202020204" pitchFamily="34" charset="0"/>
                <a:cs typeface="Arial" panose="020B0604020202020204" pitchFamily="34" charset="0"/>
              </a:rPr>
              <a:pPr/>
              <a:t>‹#›</a:t>
            </a:fld>
            <a:endParaRPr lang="en-US" sz="9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53818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4" r:id="rId3"/>
    <p:sldLayoutId id="2147483664" r:id="rId4"/>
    <p:sldLayoutId id="2147483685" r:id="rId5"/>
    <p:sldLayoutId id="2147483665" r:id="rId6"/>
    <p:sldLayoutId id="2147483686" r:id="rId7"/>
    <p:sldLayoutId id="2147483666" r:id="rId8"/>
    <p:sldLayoutId id="2147483687" r:id="rId9"/>
    <p:sldLayoutId id="2147483667" r:id="rId10"/>
    <p:sldLayoutId id="2147483688" r:id="rId11"/>
    <p:sldLayoutId id="2147483668" r:id="rId12"/>
    <p:sldLayoutId id="2147483669" r:id="rId13"/>
    <p:sldLayoutId id="2147483670" r:id="rId14"/>
    <p:sldLayoutId id="2147483671" r:id="rId15"/>
    <p:sldLayoutId id="2147483672" r:id="rId16"/>
    <p:sldLayoutId id="214748367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685800" rtl="0" eaLnBrk="1" latinLnBrk="0" hangingPunct="1">
        <a:lnSpc>
          <a:spcPct val="90000"/>
        </a:lnSpc>
        <a:spcBef>
          <a:spcPct val="0"/>
        </a:spcBef>
        <a:buNone/>
        <a:defRPr sz="3000" b="0" i="0" kern="1200">
          <a:solidFill>
            <a:schemeClr val="accent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123807-AEA5-AF4D-AD9A-46CC6791C11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8EF81-4BDD-3E46-AE66-1DD55FB9BB4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0E054-9D74-BA45-86E4-60F75CAA00C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4A636-F858-1249-8E3C-274B34196757}" type="datetimeFigureOut">
              <a:rPr lang="en-US" smtClean="0"/>
              <a:t>11/16/20</a:t>
            </a:fld>
            <a:endParaRPr lang="en-US"/>
          </a:p>
        </p:txBody>
      </p:sp>
      <p:sp>
        <p:nvSpPr>
          <p:cNvPr id="5" name="Footer Placeholder 4">
            <a:extLst>
              <a:ext uri="{FF2B5EF4-FFF2-40B4-BE49-F238E27FC236}">
                <a16:creationId xmlns:a16="http://schemas.microsoft.com/office/drawing/2014/main" id="{85C17CE0-7447-BD41-A314-FEA6ECC324D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263DBD-CBCF-A14D-8D4C-1491A27A361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A933B-F820-E74A-8768-3C0102A577BF}" type="slidenum">
              <a:rPr lang="en-US" smtClean="0"/>
              <a:t>‹#›</a:t>
            </a:fld>
            <a:endParaRPr lang="en-US"/>
          </a:p>
        </p:txBody>
      </p:sp>
    </p:spTree>
    <p:extLst>
      <p:ext uri="{BB962C8B-B14F-4D97-AF65-F5344CB8AC3E}">
        <p14:creationId xmlns:p14="http://schemas.microsoft.com/office/powerpoint/2010/main" val="3363062812"/>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2.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9D49-4A67-2B46-9334-4B84BD4BD7D0}"/>
              </a:ext>
            </a:extLst>
          </p:cNvPr>
          <p:cNvSpPr>
            <a:spLocks noGrp="1"/>
          </p:cNvSpPr>
          <p:nvPr>
            <p:ph type="ctrTitle"/>
          </p:nvPr>
        </p:nvSpPr>
        <p:spPr/>
        <p:txBody>
          <a:bodyPr>
            <a:normAutofit/>
          </a:bodyPr>
          <a:lstStyle/>
          <a:p>
            <a:r>
              <a:rPr lang="en-US" sz="4000" dirty="0"/>
              <a:t>Cyber Survivability Attributes (CSA) Tool</a:t>
            </a:r>
          </a:p>
        </p:txBody>
      </p:sp>
      <p:sp>
        <p:nvSpPr>
          <p:cNvPr id="3" name="Text Placeholder 2">
            <a:extLst>
              <a:ext uri="{FF2B5EF4-FFF2-40B4-BE49-F238E27FC236}">
                <a16:creationId xmlns:a16="http://schemas.microsoft.com/office/drawing/2014/main" id="{D0F7A82A-13B7-D540-8681-44E86D52CAB0}"/>
              </a:ext>
            </a:extLst>
          </p:cNvPr>
          <p:cNvSpPr>
            <a:spLocks noGrp="1"/>
          </p:cNvSpPr>
          <p:nvPr>
            <p:ph type="body" sz="quarter" idx="13"/>
          </p:nvPr>
        </p:nvSpPr>
        <p:spPr>
          <a:xfrm>
            <a:off x="700089" y="3817746"/>
            <a:ext cx="7815262" cy="1389888"/>
          </a:xfrm>
        </p:spPr>
        <p:txBody>
          <a:bodyPr>
            <a:noAutofit/>
          </a:bodyPr>
          <a:lstStyle/>
          <a:p>
            <a:pPr>
              <a:lnSpc>
                <a:spcPct val="190000"/>
              </a:lnSpc>
              <a:spcBef>
                <a:spcPts val="1000"/>
              </a:spcBef>
            </a:pPr>
            <a:r>
              <a:rPr lang="en-US" sz="2000" dirty="0"/>
              <a:t>JIM  REILLY | PROGRAM MANAGER</a:t>
            </a:r>
            <a:br>
              <a:rPr lang="en-US" sz="2000" dirty="0"/>
            </a:br>
            <a:r>
              <a:rPr lang="en-US" sz="2000" dirty="0"/>
              <a:t>AFRL RIGA </a:t>
            </a:r>
            <a:r>
              <a:rPr lang="en-US" sz="2000"/>
              <a:t>| 31MARCH-02 APRIL </a:t>
            </a:r>
            <a:r>
              <a:rPr lang="en-US" sz="2000" dirty="0"/>
              <a:t>2020</a:t>
            </a:r>
          </a:p>
        </p:txBody>
      </p:sp>
      <p:sp>
        <p:nvSpPr>
          <p:cNvPr id="6" name="Text Placeholder 5"/>
          <p:cNvSpPr>
            <a:spLocks noGrp="1"/>
          </p:cNvSpPr>
          <p:nvPr>
            <p:ph type="body" sz="quarter" idx="15"/>
          </p:nvPr>
        </p:nvSpPr>
        <p:spPr/>
        <p:txBody>
          <a:bodyPr/>
          <a:lstStyle/>
          <a:p>
            <a:r>
              <a:rPr lang="en-US" dirty="0"/>
              <a:t>Approved for Public Release; Distributed Unlimited: Case Number 88 ABW-2020-1000; Dated 17 MARCH 2020</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81363597"/>
      </p:ext>
    </p:extLst>
  </p:cSld>
  <p:clrMapOvr>
    <a:masterClrMapping/>
  </p:clrMapOvr>
  <mc:AlternateContent xmlns:mc="http://schemas.openxmlformats.org/markup-compatibility/2006" xmlns:p14="http://schemas.microsoft.com/office/powerpoint/2010/main">
    <mc:Choice Requires="p14">
      <p:transition spd="slow" p14:dur="2000" advTm="33910"/>
    </mc:Choice>
    <mc:Fallback xmlns="">
      <p:transition spd="slow" advTm="3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7026CA3-7632-1249-A0A3-72403949D3BD}"/>
              </a:ext>
            </a:extLst>
          </p:cNvPr>
          <p:cNvGraphicFramePr>
            <a:graphicFrameLocks noGrp="1"/>
          </p:cNvGraphicFramePr>
          <p:nvPr>
            <p:extLst>
              <p:ext uri="{D42A27DB-BD31-4B8C-83A1-F6EECF244321}">
                <p14:modId xmlns:p14="http://schemas.microsoft.com/office/powerpoint/2010/main" val="2845067510"/>
              </p:ext>
            </p:extLst>
          </p:nvPr>
        </p:nvGraphicFramePr>
        <p:xfrm>
          <a:off x="149290" y="615819"/>
          <a:ext cx="8845422" cy="5775653"/>
        </p:xfrm>
        <a:graphic>
          <a:graphicData uri="http://schemas.openxmlformats.org/drawingml/2006/table">
            <a:tbl>
              <a:tblPr firstRow="1" bandRow="1">
                <a:tableStyleId>{5C22544A-7EE6-4342-B048-85BDC9FD1C3A}</a:tableStyleId>
              </a:tblPr>
              <a:tblGrid>
                <a:gridCol w="3899594">
                  <a:extLst>
                    <a:ext uri="{9D8B030D-6E8A-4147-A177-3AD203B41FA5}">
                      <a16:colId xmlns:a16="http://schemas.microsoft.com/office/drawing/2014/main" val="401592620"/>
                    </a:ext>
                  </a:extLst>
                </a:gridCol>
                <a:gridCol w="1331569">
                  <a:extLst>
                    <a:ext uri="{9D8B030D-6E8A-4147-A177-3AD203B41FA5}">
                      <a16:colId xmlns:a16="http://schemas.microsoft.com/office/drawing/2014/main" val="1388389761"/>
                    </a:ext>
                  </a:extLst>
                </a:gridCol>
                <a:gridCol w="1141345">
                  <a:extLst>
                    <a:ext uri="{9D8B030D-6E8A-4147-A177-3AD203B41FA5}">
                      <a16:colId xmlns:a16="http://schemas.microsoft.com/office/drawing/2014/main" val="4258063904"/>
                    </a:ext>
                  </a:extLst>
                </a:gridCol>
                <a:gridCol w="1331569">
                  <a:extLst>
                    <a:ext uri="{9D8B030D-6E8A-4147-A177-3AD203B41FA5}">
                      <a16:colId xmlns:a16="http://schemas.microsoft.com/office/drawing/2014/main" val="2729523131"/>
                    </a:ext>
                  </a:extLst>
                </a:gridCol>
                <a:gridCol w="1141345">
                  <a:extLst>
                    <a:ext uri="{9D8B030D-6E8A-4147-A177-3AD203B41FA5}">
                      <a16:colId xmlns:a16="http://schemas.microsoft.com/office/drawing/2014/main" val="2131760768"/>
                    </a:ext>
                  </a:extLst>
                </a:gridCol>
              </a:tblGrid>
              <a:tr h="548525">
                <a:tc>
                  <a:txBody>
                    <a:bodyPr/>
                    <a:lstStyle/>
                    <a:p>
                      <a:pPr algn="ctr"/>
                      <a:r>
                        <a:rPr lang="en-US" sz="1400" dirty="0">
                          <a:latin typeface="Arial" panose="020B0604020202020204" pitchFamily="34" charset="0"/>
                          <a:cs typeface="Arial" panose="020B0604020202020204" pitchFamily="34" charset="0"/>
                        </a:rPr>
                        <a:t>SOP Title</a:t>
                      </a:r>
                    </a:p>
                  </a:txBody>
                  <a:tcPr anchor="ctr"/>
                </a:tc>
                <a:tc>
                  <a:txBody>
                    <a:bodyPr/>
                    <a:lstStyle/>
                    <a:p>
                      <a:pPr algn="ctr"/>
                      <a:r>
                        <a:rPr lang="en-US" sz="1400" dirty="0">
                          <a:latin typeface="Arial" panose="020B0604020202020204" pitchFamily="34" charset="0"/>
                          <a:cs typeface="Arial" panose="020B0604020202020204" pitchFamily="34" charset="0"/>
                        </a:rPr>
                        <a:t>Man-hours without</a:t>
                      </a:r>
                      <a:r>
                        <a:rPr lang="en-US" sz="1400" baseline="0" dirty="0">
                          <a:latin typeface="Arial" panose="020B0604020202020204" pitchFamily="34" charset="0"/>
                          <a:cs typeface="Arial" panose="020B0604020202020204" pitchFamily="34" charset="0"/>
                        </a:rPr>
                        <a:t> CSA</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Labor</a:t>
                      </a:r>
                      <a:r>
                        <a:rPr lang="en-US" sz="1400" baseline="0" dirty="0">
                          <a:latin typeface="Arial" panose="020B0604020202020204" pitchFamily="34" charset="0"/>
                          <a:cs typeface="Arial" panose="020B0604020202020204" pitchFamily="34" charset="0"/>
                        </a:rPr>
                        <a:t> Cost</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Man-hours with CSA</a:t>
                      </a:r>
                    </a:p>
                  </a:txBody>
                  <a:tcPr anchor="ctr"/>
                </a:tc>
                <a:tc>
                  <a:txBody>
                    <a:bodyPr/>
                    <a:lstStyle/>
                    <a:p>
                      <a:pPr algn="ctr"/>
                      <a:r>
                        <a:rPr lang="en-US" sz="1400" dirty="0">
                          <a:latin typeface="Arial" panose="020B0604020202020204" pitchFamily="34" charset="0"/>
                          <a:cs typeface="Arial" panose="020B0604020202020204" pitchFamily="34" charset="0"/>
                        </a:rPr>
                        <a:t>Labor Cost</a:t>
                      </a:r>
                    </a:p>
                  </a:txBody>
                  <a:tcPr anchor="ctr"/>
                </a:tc>
                <a:extLst>
                  <a:ext uri="{0D108BD9-81ED-4DB2-BD59-A6C34878D82A}">
                    <a16:rowId xmlns:a16="http://schemas.microsoft.com/office/drawing/2014/main" val="988006721"/>
                  </a:ext>
                </a:extLst>
              </a:tr>
              <a:tr h="290396">
                <a:tc>
                  <a:txBody>
                    <a:bodyPr/>
                    <a:lstStyle/>
                    <a:p>
                      <a:pPr marL="0" indent="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Access Control (AC) SOP</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90</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$9,000.00</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32</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$3,200.00</a:t>
                      </a:r>
                    </a:p>
                  </a:txBody>
                  <a:tcPr anchor="ctr">
                    <a:solidFill>
                      <a:srgbClr val="CCD1D7"/>
                    </a:solidFill>
                  </a:tcPr>
                </a:tc>
                <a:extLst>
                  <a:ext uri="{0D108BD9-81ED-4DB2-BD59-A6C34878D82A}">
                    <a16:rowId xmlns:a16="http://schemas.microsoft.com/office/drawing/2014/main" val="1753282232"/>
                  </a:ext>
                </a:extLst>
              </a:tr>
              <a:tr h="290396">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Awareness and Training (AT) SOP</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32</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$3,200.00</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12</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$1,200.00</a:t>
                      </a:r>
                    </a:p>
                  </a:txBody>
                  <a:tcPr anchor="ctr">
                    <a:solidFill>
                      <a:srgbClr val="F2F2F2"/>
                    </a:solidFill>
                  </a:tcPr>
                </a:tc>
                <a:extLst>
                  <a:ext uri="{0D108BD9-81ED-4DB2-BD59-A6C34878D82A}">
                    <a16:rowId xmlns:a16="http://schemas.microsoft.com/office/drawing/2014/main" val="1845262870"/>
                  </a:ext>
                </a:extLst>
              </a:tr>
              <a:tr h="290396">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Auditing and Accountability (AU) SOP</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80</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$8,000.00</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24</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$2,400.00</a:t>
                      </a:r>
                    </a:p>
                  </a:txBody>
                  <a:tcPr anchor="ctr">
                    <a:solidFill>
                      <a:srgbClr val="CCD1D7"/>
                    </a:solidFill>
                  </a:tcPr>
                </a:tc>
                <a:extLst>
                  <a:ext uri="{0D108BD9-81ED-4DB2-BD59-A6C34878D82A}">
                    <a16:rowId xmlns:a16="http://schemas.microsoft.com/office/drawing/2014/main" val="1104735759"/>
                  </a:ext>
                </a:extLst>
              </a:tr>
              <a:tr h="290396">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Security Assessment and Authorization (CA) SOP</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24</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$2,400.00</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12</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$1,200.00</a:t>
                      </a:r>
                    </a:p>
                  </a:txBody>
                  <a:tcPr anchor="ctr">
                    <a:solidFill>
                      <a:srgbClr val="F2F2F2"/>
                    </a:solidFill>
                  </a:tcPr>
                </a:tc>
                <a:extLst>
                  <a:ext uri="{0D108BD9-81ED-4DB2-BD59-A6C34878D82A}">
                    <a16:rowId xmlns:a16="http://schemas.microsoft.com/office/drawing/2014/main" val="4086598069"/>
                  </a:ext>
                </a:extLst>
              </a:tr>
              <a:tr h="290396">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Configuration Management Plan (CM) SOP</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80</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$8,000.00</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24</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$2,400.00</a:t>
                      </a:r>
                    </a:p>
                  </a:txBody>
                  <a:tcPr anchor="ctr">
                    <a:solidFill>
                      <a:srgbClr val="CCD1D7"/>
                    </a:solidFill>
                  </a:tcPr>
                </a:tc>
                <a:extLst>
                  <a:ext uri="{0D108BD9-81ED-4DB2-BD59-A6C34878D82A}">
                    <a16:rowId xmlns:a16="http://schemas.microsoft.com/office/drawing/2014/main" val="379048400"/>
                  </a:ext>
                </a:extLst>
              </a:tr>
              <a:tr h="290396">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Contingency Plan (CP) SOP</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80</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$8,000.00</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32</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$3,200.00</a:t>
                      </a:r>
                    </a:p>
                  </a:txBody>
                  <a:tcPr anchor="ctr">
                    <a:solidFill>
                      <a:srgbClr val="F2F2F2"/>
                    </a:solidFill>
                  </a:tcPr>
                </a:tc>
                <a:extLst>
                  <a:ext uri="{0D108BD9-81ED-4DB2-BD59-A6C34878D82A}">
                    <a16:rowId xmlns:a16="http://schemas.microsoft.com/office/drawing/2014/main" val="898394396"/>
                  </a:ext>
                </a:extLst>
              </a:tr>
              <a:tr h="290396">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Identification and Authentication (IA) SOP</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80</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$8,000.00</a:t>
                      </a:r>
                    </a:p>
                  </a:txBody>
                  <a:tcPr anchor="ctr">
                    <a:solidFill>
                      <a:srgbClr val="CCD1D7"/>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32</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$3,200.00</a:t>
                      </a:r>
                    </a:p>
                  </a:txBody>
                  <a:tcPr anchor="ctr">
                    <a:solidFill>
                      <a:srgbClr val="CCD1D7"/>
                    </a:solidFill>
                  </a:tcPr>
                </a:tc>
                <a:extLst>
                  <a:ext uri="{0D108BD9-81ED-4DB2-BD59-A6C34878D82A}">
                    <a16:rowId xmlns:a16="http://schemas.microsoft.com/office/drawing/2014/main" val="4263613453"/>
                  </a:ext>
                </a:extLst>
              </a:tr>
              <a:tr h="290396">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Incident Response (IR) SOP</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80</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$8,000.00</a:t>
                      </a:r>
                    </a:p>
                  </a:txBody>
                  <a:tcPr anchor="ctr">
                    <a:solidFill>
                      <a:srgbClr val="F2F2F2"/>
                    </a:solidFill>
                  </a:tcPr>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24</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$2,400.00</a:t>
                      </a:r>
                    </a:p>
                  </a:txBody>
                  <a:tcPr anchor="ctr">
                    <a:solidFill>
                      <a:srgbClr val="F2F2F2"/>
                    </a:solidFill>
                  </a:tcPr>
                </a:tc>
                <a:extLst>
                  <a:ext uri="{0D108BD9-81ED-4DB2-BD59-A6C34878D82A}">
                    <a16:rowId xmlns:a16="http://schemas.microsoft.com/office/drawing/2014/main" val="3684994348"/>
                  </a:ext>
                </a:extLst>
              </a:tr>
              <a:tr h="290396">
                <a:tc>
                  <a:txBody>
                    <a:bodyPr/>
                    <a:lstStyle/>
                    <a:p>
                      <a:pPr marL="0" algn="l" defTabSz="914400" rtl="0" eaLnBrk="1" fontAlgn="ctr"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Maintenance (MA)</a:t>
                      </a:r>
                      <a:r>
                        <a:rPr lang="en-US" sz="1200" b="0" i="0" u="none" strike="noStrike" kern="1200" baseline="0" dirty="0">
                          <a:solidFill>
                            <a:srgbClr val="000000"/>
                          </a:solidFill>
                          <a:effectLst/>
                          <a:latin typeface="Arial" panose="020B0604020202020204" pitchFamily="34" charset="0"/>
                          <a:ea typeface="+mn-ea"/>
                          <a:cs typeface="Arial" panose="020B0604020202020204" pitchFamily="34" charset="0"/>
                        </a:rPr>
                        <a:t> SOP</a:t>
                      </a:r>
                      <a:endParaRPr lang="en-US"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40</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$4,000.00</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$1,600.00</a:t>
                      </a:r>
                    </a:p>
                  </a:txBody>
                  <a:tcPr anchor="ctr">
                    <a:solidFill>
                      <a:srgbClr val="CCD1D7"/>
                    </a:solidFill>
                  </a:tcPr>
                </a:tc>
                <a:extLst>
                  <a:ext uri="{0D108BD9-81ED-4DB2-BD59-A6C34878D82A}">
                    <a16:rowId xmlns:a16="http://schemas.microsoft.com/office/drawing/2014/main" val="3362728245"/>
                  </a:ext>
                </a:extLst>
              </a:tr>
              <a:tr h="290396">
                <a:tc>
                  <a:txBody>
                    <a:bodyPr/>
                    <a:lstStyle/>
                    <a:p>
                      <a:pPr marL="7938" lvl="0" indent="0" algn="l" defTabSz="914400" rtl="0" eaLnBrk="1" fontAlgn="b" latinLnBrk="0" hangingPunct="1">
                        <a:tabLst/>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Media Protection (MP) SOP</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40</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$4,000.00</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$1,600.00</a:t>
                      </a:r>
                    </a:p>
                  </a:txBody>
                  <a:tcPr anchor="ctr">
                    <a:solidFill>
                      <a:srgbClr val="F2F2F2"/>
                    </a:solidFill>
                  </a:tcPr>
                </a:tc>
                <a:extLst>
                  <a:ext uri="{0D108BD9-81ED-4DB2-BD59-A6C34878D82A}">
                    <a16:rowId xmlns:a16="http://schemas.microsoft.com/office/drawing/2014/main" val="2687315824"/>
                  </a:ext>
                </a:extLst>
              </a:tr>
              <a:tr h="290396">
                <a:tc>
                  <a:txBody>
                    <a:bodyPr/>
                    <a:lstStyle/>
                    <a:p>
                      <a:pPr marL="7938" lvl="0" indent="0" algn="l" defTabSz="914400" rtl="0" eaLnBrk="1" fontAlgn="b" latinLnBrk="0" hangingPunct="1">
                        <a:tabLst/>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Physical and Environmental Protection (PE) SOP</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40</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$4,000.00</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$1,600.00</a:t>
                      </a:r>
                    </a:p>
                  </a:txBody>
                  <a:tcPr anchor="ctr">
                    <a:solidFill>
                      <a:srgbClr val="CCD1D7"/>
                    </a:solidFill>
                  </a:tcPr>
                </a:tc>
                <a:extLst>
                  <a:ext uri="{0D108BD9-81ED-4DB2-BD59-A6C34878D82A}">
                    <a16:rowId xmlns:a16="http://schemas.microsoft.com/office/drawing/2014/main" val="1089903086"/>
                  </a:ext>
                </a:extLst>
              </a:tr>
              <a:tr h="290396">
                <a:tc>
                  <a:txBody>
                    <a:bodyPr/>
                    <a:lstStyle/>
                    <a:p>
                      <a:pPr marL="7938" lvl="0" indent="0" algn="l" defTabSz="914400" rtl="0" eaLnBrk="1" fontAlgn="b" latinLnBrk="0" hangingPunct="1">
                        <a:tabLst/>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Planning (PL) SOP</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80</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$8,000.00</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24</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$2,400.00</a:t>
                      </a:r>
                    </a:p>
                  </a:txBody>
                  <a:tcPr anchor="ctr">
                    <a:solidFill>
                      <a:srgbClr val="F2F2F2"/>
                    </a:solidFill>
                  </a:tcPr>
                </a:tc>
                <a:extLst>
                  <a:ext uri="{0D108BD9-81ED-4DB2-BD59-A6C34878D82A}">
                    <a16:rowId xmlns:a16="http://schemas.microsoft.com/office/drawing/2014/main" val="91826151"/>
                  </a:ext>
                </a:extLst>
              </a:tr>
              <a:tr h="290396">
                <a:tc>
                  <a:txBody>
                    <a:bodyPr/>
                    <a:lstStyle/>
                    <a:p>
                      <a:pPr marL="7938" lvl="0" indent="0" algn="l" defTabSz="914400" rtl="0" eaLnBrk="1" fontAlgn="b" latinLnBrk="0" hangingPunct="1">
                        <a:tabLst/>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Personnel Security (PS) SOP</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32</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$3,200.00</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$1,200.00</a:t>
                      </a:r>
                    </a:p>
                  </a:txBody>
                  <a:tcPr anchor="ctr">
                    <a:solidFill>
                      <a:srgbClr val="CCD1D7"/>
                    </a:solidFill>
                  </a:tcPr>
                </a:tc>
                <a:extLst>
                  <a:ext uri="{0D108BD9-81ED-4DB2-BD59-A6C34878D82A}">
                    <a16:rowId xmlns:a16="http://schemas.microsoft.com/office/drawing/2014/main" val="1053314549"/>
                  </a:ext>
                </a:extLst>
              </a:tr>
              <a:tr h="290396">
                <a:tc>
                  <a:txBody>
                    <a:bodyPr/>
                    <a:lstStyle/>
                    <a:p>
                      <a:pPr marL="7938" lvl="0" indent="0" algn="l" defTabSz="914400" rtl="0" eaLnBrk="1" fontAlgn="b" latinLnBrk="0" hangingPunct="1">
                        <a:tabLst/>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Risk Assessment (RA) SOP</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24</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$2,400.00</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$900.00</a:t>
                      </a:r>
                    </a:p>
                  </a:txBody>
                  <a:tcPr anchor="ctr">
                    <a:solidFill>
                      <a:srgbClr val="F2F2F2"/>
                    </a:solidFill>
                  </a:tcPr>
                </a:tc>
                <a:extLst>
                  <a:ext uri="{0D108BD9-81ED-4DB2-BD59-A6C34878D82A}">
                    <a16:rowId xmlns:a16="http://schemas.microsoft.com/office/drawing/2014/main" val="1960808222"/>
                  </a:ext>
                </a:extLst>
              </a:tr>
              <a:tr h="290396">
                <a:tc>
                  <a:txBody>
                    <a:bodyPr/>
                    <a:lstStyle/>
                    <a:p>
                      <a:pPr marL="0" indent="0" algn="l"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System and Services Acquisition (SA) SOP</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84</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$8,400.00</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32</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$3,200.00</a:t>
                      </a:r>
                    </a:p>
                  </a:txBody>
                  <a:tcPr anchor="ctr">
                    <a:solidFill>
                      <a:srgbClr val="CCD1D7"/>
                    </a:solidFill>
                  </a:tcPr>
                </a:tc>
                <a:extLst>
                  <a:ext uri="{0D108BD9-81ED-4DB2-BD59-A6C34878D82A}">
                    <a16:rowId xmlns:a16="http://schemas.microsoft.com/office/drawing/2014/main" val="4127794441"/>
                  </a:ext>
                </a:extLst>
              </a:tr>
              <a:tr h="290396">
                <a:tc>
                  <a:txBody>
                    <a:bodyPr/>
                    <a:lstStyle/>
                    <a:p>
                      <a:pPr marL="0" algn="l"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System and Communications Protection (SC) SOP</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120</a:t>
                      </a:r>
                    </a:p>
                  </a:txBody>
                  <a:tcPr anchor="ctr">
                    <a:solidFill>
                      <a:srgbClr val="F2F2F2"/>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$12,000.00</a:t>
                      </a:r>
                    </a:p>
                  </a:txBody>
                  <a:tcPr anchor="ctr">
                    <a:solidFill>
                      <a:srgbClr val="F2F2F2"/>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32</a:t>
                      </a:r>
                    </a:p>
                  </a:txBody>
                  <a:tcPr anchor="ctr">
                    <a:solidFill>
                      <a:srgbClr val="F2F2F2"/>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$3,200.00</a:t>
                      </a:r>
                    </a:p>
                  </a:txBody>
                  <a:tcPr anchor="ctr">
                    <a:solidFill>
                      <a:srgbClr val="F2F2F2"/>
                    </a:solidFill>
                  </a:tcPr>
                </a:tc>
                <a:extLst>
                  <a:ext uri="{0D108BD9-81ED-4DB2-BD59-A6C34878D82A}">
                    <a16:rowId xmlns:a16="http://schemas.microsoft.com/office/drawing/2014/main" val="1889547669"/>
                  </a:ext>
                </a:extLst>
              </a:tr>
              <a:tr h="290396">
                <a:tc>
                  <a:txBody>
                    <a:bodyPr/>
                    <a:lstStyle/>
                    <a:p>
                      <a:pPr marL="0" algn="l"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System and Information Integrity (SI) SOP</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120</a:t>
                      </a:r>
                    </a:p>
                  </a:txBody>
                  <a:tcPr anchor="ctr">
                    <a:solidFill>
                      <a:srgbClr val="CCD1D7"/>
                    </a:solidFill>
                  </a:tcPr>
                </a:tc>
                <a:tc>
                  <a:txBody>
                    <a:bodyPr/>
                    <a:lstStyle/>
                    <a:p>
                      <a:pPr algn="ctr" rtl="0" fontAlgn="b"/>
                      <a:r>
                        <a:rPr lang="en-US" sz="1200" b="0" i="0" u="none" strike="noStrike" dirty="0">
                          <a:solidFill>
                            <a:srgbClr val="000000"/>
                          </a:solidFill>
                          <a:effectLst/>
                          <a:latin typeface="Arial" panose="020B0604020202020204" pitchFamily="34" charset="0"/>
                          <a:cs typeface="Arial" panose="020B0604020202020204" pitchFamily="34" charset="0"/>
                        </a:rPr>
                        <a:t>$12,000.00</a:t>
                      </a:r>
                    </a:p>
                  </a:txBody>
                  <a:tcPr anchor="ctr">
                    <a:solidFill>
                      <a:srgbClr val="CCD1D7"/>
                    </a:solidFill>
                  </a:tcPr>
                </a:tc>
                <a:tc>
                  <a:txBody>
                    <a:bodyPr/>
                    <a:lstStyle/>
                    <a:p>
                      <a:pPr marL="0" algn="ctr" defTabSz="914400" rtl="0" eaLnBrk="1" fontAlgn="b" latinLnBrk="0" hangingPunct="1"/>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32</a:t>
                      </a:r>
                    </a:p>
                  </a:txBody>
                  <a:tcPr anchor="ctr">
                    <a:solidFill>
                      <a:srgbClr val="CCD1D7"/>
                    </a:solidFill>
                  </a:tcPr>
                </a:tc>
                <a:tc>
                  <a:txBody>
                    <a:bodyPr/>
                    <a:lstStyle/>
                    <a:p>
                      <a:pPr algn="ctr" rtl="0" fontAlgn="b"/>
                      <a:r>
                        <a:rPr lang="en-US" sz="1200" b="0" i="0" u="none" strike="noStrike" baseline="0" dirty="0">
                          <a:solidFill>
                            <a:srgbClr val="000000"/>
                          </a:solidFill>
                          <a:effectLst/>
                          <a:latin typeface="Arial" panose="020B0604020202020204" pitchFamily="34" charset="0"/>
                          <a:cs typeface="Arial" panose="020B0604020202020204" pitchFamily="34" charset="0"/>
                        </a:rPr>
                        <a:t>$3,200.00</a:t>
                      </a:r>
                    </a:p>
                  </a:txBody>
                  <a:tcPr anchor="ctr">
                    <a:solidFill>
                      <a:srgbClr val="CCD1D7"/>
                    </a:solidFill>
                  </a:tcPr>
                </a:tc>
                <a:extLst>
                  <a:ext uri="{0D108BD9-81ED-4DB2-BD59-A6C34878D82A}">
                    <a16:rowId xmlns:a16="http://schemas.microsoft.com/office/drawing/2014/main" val="2838386698"/>
                  </a:ext>
                </a:extLst>
              </a:tr>
              <a:tr h="290396">
                <a:tc>
                  <a:txBody>
                    <a:bodyPr/>
                    <a:lstStyle/>
                    <a:p>
                      <a:pPr marL="0" algn="r" defTabSz="914400" rtl="0" eaLnBrk="1" fontAlgn="b" latinLnBrk="0" hangingPunct="1"/>
                      <a:r>
                        <a:rPr lang="en-US" sz="1200" b="1" i="0" u="none" strike="noStrike" kern="1200" dirty="0">
                          <a:solidFill>
                            <a:srgbClr val="FF0000"/>
                          </a:solidFill>
                          <a:effectLst/>
                          <a:latin typeface="Arial" panose="020B0604020202020204" pitchFamily="34" charset="0"/>
                          <a:ea typeface="+mn-ea"/>
                          <a:cs typeface="Arial" panose="020B0604020202020204" pitchFamily="34" charset="0"/>
                        </a:rPr>
                        <a:t>Total</a:t>
                      </a:r>
                    </a:p>
                  </a:txBody>
                  <a:tcPr anchor="ctr">
                    <a:solidFill>
                      <a:srgbClr val="F2F2F2"/>
                    </a:solidFill>
                  </a:tcPr>
                </a:tc>
                <a:tc>
                  <a:txBody>
                    <a:bodyPr/>
                    <a:lstStyle/>
                    <a:p>
                      <a:pPr marL="0" algn="ctr" defTabSz="914400" rtl="0" eaLnBrk="1" fontAlgn="b" latinLnBrk="0" hangingPunct="1"/>
                      <a:r>
                        <a:rPr lang="en-US" sz="1200" b="1" i="0" u="none" strike="noStrike" kern="1200" dirty="0">
                          <a:solidFill>
                            <a:srgbClr val="FF0000"/>
                          </a:solidFill>
                          <a:effectLst/>
                          <a:latin typeface="Arial" panose="020B0604020202020204" pitchFamily="34" charset="0"/>
                          <a:ea typeface="+mn-ea"/>
                          <a:cs typeface="Arial" panose="020B0604020202020204" pitchFamily="34" charset="0"/>
                        </a:rPr>
                        <a:t>1126</a:t>
                      </a:r>
                    </a:p>
                  </a:txBody>
                  <a:tcPr anchor="ctr">
                    <a:solidFill>
                      <a:srgbClr val="F2F2F2"/>
                    </a:solidFill>
                  </a:tcPr>
                </a:tc>
                <a:tc>
                  <a:txBody>
                    <a:bodyPr/>
                    <a:lstStyle/>
                    <a:p>
                      <a:pPr algn="ctr" rtl="0" fontAlgn="b"/>
                      <a:r>
                        <a:rPr lang="en-US" sz="1200" b="1" i="0" u="none" strike="noStrike" dirty="0">
                          <a:solidFill>
                            <a:srgbClr val="FF0000"/>
                          </a:solidFill>
                          <a:effectLst/>
                          <a:latin typeface="Arial" panose="020B0604020202020204" pitchFamily="34" charset="0"/>
                          <a:cs typeface="Arial" panose="020B0604020202020204" pitchFamily="34" charset="0"/>
                        </a:rPr>
                        <a:t>$112,600.00</a:t>
                      </a:r>
                    </a:p>
                  </a:txBody>
                  <a:tcPr anchor="ctr">
                    <a:solidFill>
                      <a:srgbClr val="F2F2F2"/>
                    </a:solidFill>
                  </a:tcPr>
                </a:tc>
                <a:tc>
                  <a:txBody>
                    <a:bodyPr/>
                    <a:lstStyle/>
                    <a:p>
                      <a:pPr marL="0" algn="ctr" defTabSz="914400" rtl="0" eaLnBrk="1" fontAlgn="b" latinLnBrk="0" hangingPunct="1"/>
                      <a:r>
                        <a:rPr lang="en-US" sz="1200" b="1" i="0" u="none" strike="noStrike" kern="1200" dirty="0">
                          <a:solidFill>
                            <a:srgbClr val="FF0000"/>
                          </a:solidFill>
                          <a:effectLst/>
                          <a:latin typeface="Arial" panose="020B0604020202020204" pitchFamily="34" charset="0"/>
                          <a:ea typeface="+mn-ea"/>
                          <a:cs typeface="Arial" panose="020B0604020202020204" pitchFamily="34" charset="0"/>
                        </a:rPr>
                        <a:t>381</a:t>
                      </a:r>
                    </a:p>
                  </a:txBody>
                  <a:tcPr anchor="ctr">
                    <a:solidFill>
                      <a:srgbClr val="F2F2F2"/>
                    </a:solidFill>
                  </a:tcPr>
                </a:tc>
                <a:tc>
                  <a:txBody>
                    <a:bodyPr/>
                    <a:lstStyle/>
                    <a:p>
                      <a:pPr algn="ctr" rtl="0" fontAlgn="b"/>
                      <a:r>
                        <a:rPr lang="en-US" sz="1200" b="1" i="0" u="none" strike="noStrike" baseline="0" dirty="0">
                          <a:solidFill>
                            <a:srgbClr val="FF0000"/>
                          </a:solidFill>
                          <a:effectLst/>
                          <a:latin typeface="Arial" panose="020B0604020202020204" pitchFamily="34" charset="0"/>
                          <a:cs typeface="Arial" panose="020B0604020202020204" pitchFamily="34" charset="0"/>
                        </a:rPr>
                        <a:t>$38,100.00</a:t>
                      </a:r>
                    </a:p>
                  </a:txBody>
                  <a:tcPr anchor="ctr">
                    <a:solidFill>
                      <a:srgbClr val="F2F2F2"/>
                    </a:solidFill>
                  </a:tcPr>
                </a:tc>
                <a:extLst>
                  <a:ext uri="{0D108BD9-81ED-4DB2-BD59-A6C34878D82A}">
                    <a16:rowId xmlns:a16="http://schemas.microsoft.com/office/drawing/2014/main" val="1949437805"/>
                  </a:ext>
                </a:extLst>
              </a:tr>
            </a:tbl>
          </a:graphicData>
        </a:graphic>
      </p:graphicFrame>
      <p:sp>
        <p:nvSpPr>
          <p:cNvPr id="2" name="Text Placeholder 1"/>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2529455"/>
      </p:ext>
    </p:extLst>
  </p:cSld>
  <p:clrMapOvr>
    <a:masterClrMapping/>
  </p:clrMapOvr>
  <mc:AlternateContent xmlns:mc="http://schemas.openxmlformats.org/markup-compatibility/2006" xmlns:p14="http://schemas.microsoft.com/office/powerpoint/2010/main">
    <mc:Choice Requires="p14">
      <p:transition spd="med" p14:dur="700" advTm="104188">
        <p:fade/>
      </p:transition>
    </mc:Choice>
    <mc:Fallback xmlns="">
      <p:transition spd="med" advTm="1041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0DA0-968A-8248-B690-18F3750DA4E5}"/>
              </a:ext>
            </a:extLst>
          </p:cNvPr>
          <p:cNvSpPr>
            <a:spLocks noGrp="1"/>
          </p:cNvSpPr>
          <p:nvPr>
            <p:ph type="title"/>
          </p:nvPr>
        </p:nvSpPr>
        <p:spPr/>
        <p:txBody>
          <a:bodyPr/>
          <a:lstStyle/>
          <a:p>
            <a:r>
              <a:rPr lang="en-US" dirty="0"/>
              <a:t>Demo and Discussion</a:t>
            </a:r>
          </a:p>
        </p:txBody>
      </p:sp>
      <p:sp>
        <p:nvSpPr>
          <p:cNvPr id="5" name="Text Placeholder 4"/>
          <p:cNvSpPr>
            <a:spLocks noGrp="1"/>
          </p:cNvSpPr>
          <p:nvPr>
            <p:ph type="body" sz="quarter" idx="15"/>
          </p:nvPr>
        </p:nvSpPr>
        <p:spPr/>
        <p:txBody>
          <a:bodyPr/>
          <a:lstStyle/>
          <a:p>
            <a:r>
              <a:rPr lang="en-US" dirty="0"/>
              <a:t>Approved for Public Release; Distributed Unlimited: Case Number 88 ABW-2020-1000; Dated 17 MARCH 2020</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21786527"/>
      </p:ext>
    </p:extLst>
  </p:cSld>
  <p:clrMapOvr>
    <a:masterClrMapping/>
  </p:clrMapOvr>
  <mc:AlternateContent xmlns:mc="http://schemas.openxmlformats.org/markup-compatibility/2006" xmlns:p14="http://schemas.microsoft.com/office/powerpoint/2010/main">
    <mc:Choice Requires="p14">
      <p:transition spd="med" p14:dur="700" advTm="16941">
        <p:fade/>
      </p:transition>
    </mc:Choice>
    <mc:Fallback xmlns="">
      <p:transition spd="med" advTm="169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CSA Tool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provides the baseline for adding a new system to the CSA Tool. This cell provides the basic support features required to implement the Risk Management Framework (RMF). This cell may change as a system continues through Acquisition process. </a:t>
            </a:r>
          </a:p>
          <a:p>
            <a:r>
              <a:rPr lang="en-US" sz="1100" dirty="0"/>
              <a:t>System Identification </a:t>
            </a:r>
          </a:p>
          <a:p>
            <a:r>
              <a:rPr lang="en-US" sz="1100" dirty="0"/>
              <a:t>Provide a System Overview</a:t>
            </a:r>
          </a:p>
          <a:p>
            <a:r>
              <a:rPr lang="en-US" sz="1100" dirty="0"/>
              <a:t>Determine Data Types</a:t>
            </a:r>
          </a:p>
          <a:p>
            <a:r>
              <a:rPr lang="en-US" sz="1100" dirty="0"/>
              <a:t>Categorize System (CNSSI 1253)</a:t>
            </a:r>
          </a:p>
          <a:p>
            <a:r>
              <a:rPr lang="en-US" sz="1100" dirty="0"/>
              <a:t>Select Required Overlays</a:t>
            </a:r>
          </a:p>
          <a:p>
            <a:r>
              <a:rPr lang="en-US" sz="1100" dirty="0"/>
              <a:t>Apply Baseline Security Controls</a:t>
            </a:r>
          </a:p>
          <a:p>
            <a:r>
              <a:rPr lang="en-US" sz="1100" dirty="0"/>
              <a:t>Apply Inheritance</a:t>
            </a:r>
          </a:p>
          <a:p>
            <a:r>
              <a:rPr lang="en-US" sz="1100" dirty="0"/>
              <a:t>Primary Stakeholders</a:t>
            </a:r>
          </a:p>
          <a:p>
            <a:pPr lvl="1"/>
            <a:r>
              <a:rPr lang="en-US" sz="1050" dirty="0"/>
              <a:t>ISSM</a:t>
            </a:r>
          </a:p>
          <a:p>
            <a:pPr lvl="1"/>
            <a:r>
              <a:rPr lang="en-US" sz="1050" dirty="0"/>
              <a:t>ISSO</a:t>
            </a:r>
          </a:p>
          <a:p>
            <a:r>
              <a:rPr lang="en-US" sz="1100" dirty="0"/>
              <a:t>Supporting Stakeholders</a:t>
            </a:r>
          </a:p>
          <a:p>
            <a:pPr lvl="1"/>
            <a:r>
              <a:rPr lang="en-US" sz="1050" dirty="0"/>
              <a:t>PM</a:t>
            </a:r>
          </a:p>
          <a:p>
            <a:pPr lvl="1"/>
            <a:r>
              <a:rPr lang="en-US" sz="1050" dirty="0"/>
              <a:t>ISSE</a:t>
            </a:r>
          </a:p>
          <a:p>
            <a:pPr lvl="1"/>
            <a:r>
              <a:rPr lang="en-US" sz="1050" dirty="0"/>
              <a:t>AO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96321" y="1391474"/>
            <a:ext cx="3271337" cy="2285995"/>
          </a:xfrm>
          <a:prstGeom prst="rect">
            <a:avLst/>
          </a:prstGeom>
        </p:spPr>
      </p:pic>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996321" y="4015605"/>
            <a:ext cx="3271337" cy="2285995"/>
          </a:xfrm>
          <a:prstGeom prst="rect">
            <a:avLst/>
          </a:prstGeom>
        </p:spPr>
      </p:pic>
      <p:sp>
        <p:nvSpPr>
          <p:cNvPr id="10" name="Oval 9">
            <a:extLst>
              <a:ext uri="{FF2B5EF4-FFF2-40B4-BE49-F238E27FC236}">
                <a16:creationId xmlns:a16="http://schemas.microsoft.com/office/drawing/2014/main" id="{4BDB543B-E848-044B-9E5C-5225B3A14322}"/>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0153420"/>
      </p:ext>
    </p:extLst>
  </p:cSld>
  <p:clrMapOvr>
    <a:masterClrMapping/>
  </p:clrMapOvr>
  <mc:AlternateContent xmlns:mc="http://schemas.openxmlformats.org/markup-compatibility/2006" xmlns:p14="http://schemas.microsoft.com/office/powerpoint/2010/main">
    <mc:Choice Requires="p14">
      <p:transition spd="med" p14:dur="700" advTm="7207">
        <p:fade/>
      </p:transition>
    </mc:Choice>
    <mc:Fallback xmlns="">
      <p:transition spd="med" advTm="7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CSE Categorization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p:txBody>
          <a:bodyPr numCol="2">
            <a:noAutofit/>
          </a:bodyPr>
          <a:lstStyle/>
          <a:p>
            <a:pPr marL="0" indent="0">
              <a:buNone/>
            </a:pPr>
            <a:r>
              <a:rPr lang="en-US" sz="1200" b="1" dirty="0"/>
              <a:t>This cell assists programs in selecting the Cyber Survivability Risk Category (CSRC). Programs will then be able to determine the applicable Cyber Survivability Attributes (CSAs) and the corresponding NIST SP 800-53 Rev 4 security controls will be automatically mapped. </a:t>
            </a:r>
          </a:p>
          <a:p>
            <a:r>
              <a:rPr lang="en-US" sz="1100" dirty="0"/>
              <a:t>Utilize Joint Staff Cyber Survivability Endorsement Implementation Guide (CSEIG) </a:t>
            </a:r>
          </a:p>
          <a:p>
            <a:r>
              <a:rPr lang="en-US" sz="1100" dirty="0"/>
              <a:t>Calculate Program’s baseline Cyber Survivability Risk Category (CSRC) using a High-Water Mark (HWM)</a:t>
            </a:r>
          </a:p>
          <a:p>
            <a:pPr lvl="1"/>
            <a:r>
              <a:rPr lang="en-US" sz="1050" dirty="0"/>
              <a:t>At this point only the </a:t>
            </a:r>
            <a:r>
              <a:rPr lang="en-US" sz="1050" b="1" dirty="0"/>
              <a:t>Mission Type (MT) </a:t>
            </a:r>
            <a:r>
              <a:rPr lang="en-US" sz="1050" dirty="0"/>
              <a:t>and </a:t>
            </a:r>
            <a:r>
              <a:rPr lang="en-US" sz="1050" b="1" dirty="0"/>
              <a:t>Adversary Threat Tier (ATT) </a:t>
            </a:r>
            <a:r>
              <a:rPr lang="en-US" sz="1050" dirty="0"/>
              <a:t>are used for the initial calculation</a:t>
            </a:r>
          </a:p>
          <a:p>
            <a:pPr lvl="1"/>
            <a:r>
              <a:rPr lang="en-US" sz="1050" dirty="0"/>
              <a:t>The PM can leverage a Delphi calculation and tailor the initial CSRC by one value with proper justification, which will be maintained in the CSA Tool</a:t>
            </a:r>
          </a:p>
          <a:p>
            <a:pPr lvl="2"/>
            <a:r>
              <a:rPr lang="en-US" sz="1050" dirty="0"/>
              <a:t>The CSA Tool may provide a set of questions of guidance to support this decision matrix</a:t>
            </a:r>
          </a:p>
          <a:p>
            <a:r>
              <a:rPr lang="en-US" sz="1100" dirty="0"/>
              <a:t>Map selected CSRC to the applicable CSA’s and RMF security controls</a:t>
            </a:r>
          </a:p>
          <a:p>
            <a:r>
              <a:rPr lang="en-US" sz="1100" dirty="0"/>
              <a:t>Visualize “as designed” vs. “as tested” for cyber survivability</a:t>
            </a:r>
          </a:p>
          <a:p>
            <a:endParaRPr lang="en-US" sz="1100" dirty="0"/>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ISSE</a:t>
            </a:r>
          </a:p>
          <a:p>
            <a:pPr lvl="1"/>
            <a:r>
              <a:rPr lang="en-US" sz="1050" dirty="0"/>
              <a:t>ISSM</a:t>
            </a:r>
          </a:p>
          <a:p>
            <a:pPr lvl="1"/>
            <a:r>
              <a:rPr lang="en-US" sz="1050" dirty="0"/>
              <a:t>ISSO</a:t>
            </a:r>
            <a:endParaRPr lang="en-US" sz="700" dirty="0"/>
          </a:p>
        </p:txBody>
      </p:sp>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29200" y="3688751"/>
            <a:ext cx="3313043" cy="2315138"/>
          </a:xfrm>
          <a:prstGeom prst="rect">
            <a:avLst/>
          </a:prstGeom>
        </p:spPr>
      </p:pic>
      <p:sp>
        <p:nvSpPr>
          <p:cNvPr id="11" name="Oval 10">
            <a:extLst>
              <a:ext uri="{FF2B5EF4-FFF2-40B4-BE49-F238E27FC236}">
                <a16:creationId xmlns:a16="http://schemas.microsoft.com/office/drawing/2014/main" id="{D2BA59A9-5990-D747-AE23-E77B80FEB4D5}"/>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00597769"/>
      </p:ext>
    </p:extLst>
  </p:cSld>
  <p:clrMapOvr>
    <a:masterClrMapping/>
  </p:clrMapOvr>
  <mc:AlternateContent xmlns:mc="http://schemas.openxmlformats.org/markup-compatibility/2006" xmlns:p14="http://schemas.microsoft.com/office/powerpoint/2010/main">
    <mc:Choice Requires="p14">
      <p:transition spd="med" p14:dur="700" advTm="9275">
        <p:fade/>
      </p:transition>
    </mc:Choice>
    <mc:Fallback xmlns="">
      <p:transition spd="med" advTm="9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CSE Categorization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p:txBody>
          <a:bodyPr numCol="2">
            <a:noAutofit/>
          </a:bodyPr>
          <a:lstStyle/>
          <a:p>
            <a:pPr marL="0" indent="0">
              <a:buNone/>
            </a:pPr>
            <a:r>
              <a:rPr lang="en-US" sz="1200" b="1" dirty="0"/>
              <a:t>This cell assists programs in selecting the Cyber Survivability Risk Category (CSRC). Programs will then be able to determine the applicable Cyber Survivability Attributes (CSAs) and the corresponding NIST SP 800-53 Rev 4 security controls will be automatically mapped. </a:t>
            </a:r>
          </a:p>
          <a:p>
            <a:r>
              <a:rPr lang="en-US" sz="1100" dirty="0"/>
              <a:t>Utilize Joint Staff Cyber Survivability Endorsement Implementation Guide (CSEIG) </a:t>
            </a:r>
          </a:p>
          <a:p>
            <a:r>
              <a:rPr lang="en-US" sz="1100" dirty="0"/>
              <a:t>Calculate Program’s baseline Cyber Survivability Risk Category (CSRC) using a High-Water Mark (HWM)</a:t>
            </a:r>
          </a:p>
          <a:p>
            <a:pPr lvl="1"/>
            <a:r>
              <a:rPr lang="en-US" sz="1050" dirty="0"/>
              <a:t>At this point only the </a:t>
            </a:r>
            <a:r>
              <a:rPr lang="en-US" sz="1050" b="1" dirty="0"/>
              <a:t>Mission Type (MT) </a:t>
            </a:r>
            <a:r>
              <a:rPr lang="en-US" sz="1050" dirty="0"/>
              <a:t>and </a:t>
            </a:r>
            <a:r>
              <a:rPr lang="en-US" sz="1050" b="1" dirty="0"/>
              <a:t>Adversary Threat Tier (ATT) </a:t>
            </a:r>
            <a:r>
              <a:rPr lang="en-US" sz="1050" dirty="0"/>
              <a:t>are used for the initial calculation</a:t>
            </a:r>
          </a:p>
          <a:p>
            <a:pPr lvl="1"/>
            <a:r>
              <a:rPr lang="en-US" sz="1050" dirty="0"/>
              <a:t>The PM can leverage a Delphi calculation and tailor the initial CSRC by one value with proper justification, which will be maintained in the CSA Tool</a:t>
            </a:r>
          </a:p>
          <a:p>
            <a:pPr lvl="2"/>
            <a:r>
              <a:rPr lang="en-US" sz="1050" dirty="0"/>
              <a:t>The CSA Tool may provide a set of questions of guidance to support this decision matrix</a:t>
            </a:r>
          </a:p>
          <a:p>
            <a:r>
              <a:rPr lang="en-US" sz="1100" dirty="0"/>
              <a:t>Map selected CSRC to the applicable CSA’s and RMF security controls</a:t>
            </a:r>
          </a:p>
          <a:p>
            <a:r>
              <a:rPr lang="en-US" sz="1100" dirty="0"/>
              <a:t>Visualize “as designed” vs. “as tested” for cyber survivability</a:t>
            </a:r>
          </a:p>
          <a:p>
            <a:endParaRPr lang="en-US" sz="1100" dirty="0"/>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ISSE</a:t>
            </a:r>
          </a:p>
          <a:p>
            <a:pPr lvl="1"/>
            <a:r>
              <a:rPr lang="en-US" sz="1050" dirty="0"/>
              <a:t>ISSM</a:t>
            </a:r>
          </a:p>
          <a:p>
            <a:pPr lvl="1"/>
            <a:r>
              <a:rPr lang="en-US" sz="1050" dirty="0"/>
              <a:t>ISSO</a:t>
            </a:r>
            <a:endParaRPr lang="en-US" sz="700" dirty="0"/>
          </a:p>
        </p:txBody>
      </p:sp>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29200" y="3688751"/>
            <a:ext cx="3313043" cy="2315138"/>
          </a:xfrm>
          <a:prstGeom prst="rect">
            <a:avLst/>
          </a:prstGeom>
        </p:spPr>
      </p:pic>
      <p:sp>
        <p:nvSpPr>
          <p:cNvPr id="11" name="Oval 10">
            <a:extLst>
              <a:ext uri="{FF2B5EF4-FFF2-40B4-BE49-F238E27FC236}">
                <a16:creationId xmlns:a16="http://schemas.microsoft.com/office/drawing/2014/main" id="{391ED203-4658-4B42-98BE-6F27917575FE}"/>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39880490"/>
      </p:ext>
    </p:extLst>
  </p:cSld>
  <p:clrMapOvr>
    <a:masterClrMapping/>
  </p:clrMapOvr>
  <mc:AlternateContent xmlns:mc="http://schemas.openxmlformats.org/markup-compatibility/2006" xmlns:p14="http://schemas.microsoft.com/office/powerpoint/2010/main">
    <mc:Choice Requires="p14">
      <p:transition spd="med" p14:dur="700" advTm="4531">
        <p:fade/>
      </p:transition>
    </mc:Choice>
    <mc:Fallback xmlns="">
      <p:transition spd="med" advTm="4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CSE Categorization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p:txBody>
          <a:bodyPr numCol="2">
            <a:noAutofit/>
          </a:bodyPr>
          <a:lstStyle/>
          <a:p>
            <a:pPr marL="0" indent="0">
              <a:buNone/>
            </a:pPr>
            <a:r>
              <a:rPr lang="en-US" sz="1200" b="1" dirty="0"/>
              <a:t>This cell assists programs in selecting the Cyber Survivability Risk Category (CSRC). Programs will then be able to determine the applicable Cyber Survivability Attributes (CSAs) and the corresponding NIST SP 800-53 Rev 4 security controls will be automatically mapped. </a:t>
            </a:r>
          </a:p>
          <a:p>
            <a:r>
              <a:rPr lang="en-US" sz="1100" dirty="0"/>
              <a:t>Utilize Joint Staff Cyber Survivability Endorsement Implementation Guide (CSEIG) </a:t>
            </a:r>
          </a:p>
          <a:p>
            <a:r>
              <a:rPr lang="en-US" sz="1100" dirty="0"/>
              <a:t>Calculate Program’s baseline Cyber Survivability Risk Category (CSRC) using a High-Water Mark (HWM)</a:t>
            </a:r>
          </a:p>
          <a:p>
            <a:pPr lvl="1"/>
            <a:r>
              <a:rPr lang="en-US" sz="1050" dirty="0"/>
              <a:t>At this point only the </a:t>
            </a:r>
            <a:r>
              <a:rPr lang="en-US" sz="1050" b="1" dirty="0"/>
              <a:t>Mission Type (MT) </a:t>
            </a:r>
            <a:r>
              <a:rPr lang="en-US" sz="1050" dirty="0"/>
              <a:t>and </a:t>
            </a:r>
            <a:r>
              <a:rPr lang="en-US" sz="1050" b="1" dirty="0"/>
              <a:t>Adversary Threat Tier (ATT) </a:t>
            </a:r>
            <a:r>
              <a:rPr lang="en-US" sz="1050" dirty="0"/>
              <a:t>are used for the initial calculation</a:t>
            </a:r>
          </a:p>
          <a:p>
            <a:pPr lvl="1"/>
            <a:r>
              <a:rPr lang="en-US" sz="1050" dirty="0"/>
              <a:t>The PM can leverage a Delphi calculation and tailor the initial CSRC by one value with proper justification, which will be maintained in the CSA Tool</a:t>
            </a:r>
          </a:p>
          <a:p>
            <a:pPr lvl="2"/>
            <a:r>
              <a:rPr lang="en-US" sz="1050" dirty="0"/>
              <a:t>The CSA Tool may provide a set of questions of guidance to support this decision matrix</a:t>
            </a:r>
          </a:p>
          <a:p>
            <a:r>
              <a:rPr lang="en-US" sz="1100" dirty="0"/>
              <a:t>Map selected CSRC to the applicable CSA’s and RMF security controls</a:t>
            </a:r>
          </a:p>
          <a:p>
            <a:r>
              <a:rPr lang="en-US" sz="1100" dirty="0"/>
              <a:t>Visualize “as designed” vs. “as tested” for cyber survivability</a:t>
            </a:r>
          </a:p>
          <a:p>
            <a:endParaRPr lang="en-US" sz="1100" dirty="0"/>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ISSE</a:t>
            </a:r>
          </a:p>
          <a:p>
            <a:pPr lvl="1"/>
            <a:r>
              <a:rPr lang="en-US" sz="1050" dirty="0"/>
              <a:t>ISSM</a:t>
            </a:r>
          </a:p>
          <a:p>
            <a:pPr lvl="1"/>
            <a:r>
              <a:rPr lang="en-US" sz="1050" dirty="0"/>
              <a:t>ISSO</a:t>
            </a:r>
            <a:endParaRPr lang="en-US" sz="700" dirty="0"/>
          </a:p>
        </p:txBody>
      </p:sp>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29200" y="3688751"/>
            <a:ext cx="3313043" cy="2315138"/>
          </a:xfrm>
          <a:prstGeom prst="rect">
            <a:avLst/>
          </a:prstGeom>
        </p:spPr>
      </p:pic>
      <p:sp>
        <p:nvSpPr>
          <p:cNvPr id="11" name="Oval 10">
            <a:extLst>
              <a:ext uri="{FF2B5EF4-FFF2-40B4-BE49-F238E27FC236}">
                <a16:creationId xmlns:a16="http://schemas.microsoft.com/office/drawing/2014/main" id="{DBC9A321-9B5F-FA45-818C-736CAED20F66}"/>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57600665"/>
      </p:ext>
    </p:extLst>
  </p:cSld>
  <p:clrMapOvr>
    <a:masterClrMapping/>
  </p:clrMapOvr>
  <mc:AlternateContent xmlns:mc="http://schemas.openxmlformats.org/markup-compatibility/2006" xmlns:p14="http://schemas.microsoft.com/office/powerpoint/2010/main">
    <mc:Choice Requires="p14">
      <p:transition spd="med" p14:dur="700" advTm="5334">
        <p:fade/>
      </p:transition>
    </mc:Choice>
    <mc:Fallback xmlns="">
      <p:transition spd="med" advTm="53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CSA Data Manager</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allows Communities of Interest (COIs) to maintain approved alternative solutions which can be leveraged by other programs.</a:t>
            </a:r>
          </a:p>
          <a:p>
            <a:r>
              <a:rPr lang="en-US" sz="1100" dirty="0"/>
              <a:t>Provide programs with exemplar AoA language from the CSEIG</a:t>
            </a:r>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ISSM</a:t>
            </a:r>
          </a:p>
          <a:p>
            <a:pPr lvl="1"/>
            <a:r>
              <a:rPr lang="en-US" sz="1050" dirty="0"/>
              <a:t>ISSE</a:t>
            </a:r>
          </a:p>
          <a:p>
            <a:pPr lvl="1"/>
            <a:r>
              <a:rPr lang="en-US" sz="1050" dirty="0"/>
              <a:t>ISSO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76054" y="1602639"/>
            <a:ext cx="2711871" cy="1863664"/>
          </a:xfrm>
          <a:prstGeom prst="rect">
            <a:avLst/>
          </a:prstGeom>
        </p:spPr>
      </p:pic>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01370" y="4015603"/>
            <a:ext cx="2661239" cy="2286000"/>
          </a:xfrm>
          <a:prstGeom prst="rect">
            <a:avLst/>
          </a:prstGeom>
        </p:spPr>
      </p:pic>
      <p:sp>
        <p:nvSpPr>
          <p:cNvPr id="12" name="Oval 11">
            <a:extLst>
              <a:ext uri="{FF2B5EF4-FFF2-40B4-BE49-F238E27FC236}">
                <a16:creationId xmlns:a16="http://schemas.microsoft.com/office/drawing/2014/main" id="{CA20AF12-D800-C943-8E25-F71EA11BF7FE}"/>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24996231"/>
      </p:ext>
    </p:extLst>
  </p:cSld>
  <p:clrMapOvr>
    <a:masterClrMapping/>
  </p:clrMapOvr>
  <mc:AlternateContent xmlns:mc="http://schemas.openxmlformats.org/markup-compatibility/2006" xmlns:p14="http://schemas.microsoft.com/office/powerpoint/2010/main">
    <mc:Choice Requires="p14">
      <p:transition spd="med" p14:dur="700" advTm="15424">
        <p:fade/>
      </p:transition>
    </mc:Choice>
    <mc:Fallback xmlns="">
      <p:transition spd="med" advTm="154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CSA Tool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7891272" cy="5022243"/>
          </a:xfrm>
        </p:spPr>
        <p:txBody>
          <a:bodyPr numCol="2">
            <a:noAutofit/>
          </a:bodyPr>
          <a:lstStyle/>
          <a:p>
            <a:pPr marL="0" indent="0">
              <a:buNone/>
            </a:pPr>
            <a:r>
              <a:rPr lang="en-US" sz="1200" b="1" dirty="0"/>
              <a:t>This cell provides the user a simple and customize way to view cybersecurity requirements. It allows users to annotate the compliance status with the RMF security controls as applicable to their system. Test results can be imported in the format of a .ckl format.</a:t>
            </a:r>
          </a:p>
          <a:p>
            <a:r>
              <a:rPr lang="en-US" sz="1100" dirty="0"/>
              <a:t>Completed self-assessment PRIOR to independent testing</a:t>
            </a:r>
          </a:p>
          <a:p>
            <a:r>
              <a:rPr lang="en-US" sz="1100" dirty="0"/>
              <a:t>Upload .ckl files</a:t>
            </a:r>
          </a:p>
          <a:p>
            <a:pPr lvl="1"/>
            <a:r>
              <a:rPr lang="en-US" sz="1050" dirty="0"/>
              <a:t>Automated mapping to NIST controls</a:t>
            </a:r>
          </a:p>
          <a:p>
            <a:r>
              <a:rPr lang="en-US" sz="1100" dirty="0"/>
              <a:t>Complete manual testing of security engineering requirements</a:t>
            </a:r>
          </a:p>
          <a:p>
            <a:r>
              <a:rPr lang="en-US" sz="1100" dirty="0"/>
              <a:t>Develop and update security artifacts based on results</a:t>
            </a:r>
            <a:endParaRPr lang="en-US" sz="1200" dirty="0"/>
          </a:p>
          <a:p>
            <a:r>
              <a:rPr lang="en-US" sz="1100" dirty="0"/>
              <a:t>Primary Stakeholders</a:t>
            </a:r>
          </a:p>
          <a:p>
            <a:pPr lvl="1"/>
            <a:r>
              <a:rPr lang="en-US" sz="1050" dirty="0"/>
              <a:t>ISSM</a:t>
            </a:r>
          </a:p>
          <a:p>
            <a:pPr lvl="1"/>
            <a:r>
              <a:rPr lang="en-US" sz="1050" dirty="0"/>
              <a:t>ISSO</a:t>
            </a:r>
          </a:p>
          <a:p>
            <a:pPr lvl="1"/>
            <a:r>
              <a:rPr lang="en-US" sz="1050" dirty="0"/>
              <a:t>ISSE</a:t>
            </a:r>
          </a:p>
          <a:p>
            <a:r>
              <a:rPr lang="en-US" sz="1100" dirty="0"/>
              <a:t>Supporting Stakeholders</a:t>
            </a:r>
          </a:p>
          <a:p>
            <a:pPr lvl="1"/>
            <a:r>
              <a:rPr lang="en-US" sz="1050" dirty="0"/>
              <a:t>AO </a:t>
            </a:r>
          </a:p>
          <a:p>
            <a:pPr lvl="1"/>
            <a:r>
              <a:rPr lang="en-US" sz="1050" dirty="0"/>
              <a:t>PM</a:t>
            </a:r>
            <a:endParaRPr lang="en-US" sz="900" dirty="0"/>
          </a:p>
        </p:txBody>
      </p:sp>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92625" y="2286000"/>
            <a:ext cx="3657596" cy="2434320"/>
          </a:xfrm>
          <a:prstGeom prst="rect">
            <a:avLst/>
          </a:prstGeom>
        </p:spPr>
      </p:pic>
      <p:sp>
        <p:nvSpPr>
          <p:cNvPr id="12" name="Oval 11">
            <a:extLst>
              <a:ext uri="{FF2B5EF4-FFF2-40B4-BE49-F238E27FC236}">
                <a16:creationId xmlns:a16="http://schemas.microsoft.com/office/drawing/2014/main" id="{D51E4448-8BDD-3245-898B-609A487678F5}"/>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01686078"/>
      </p:ext>
    </p:extLst>
  </p:cSld>
  <p:clrMapOvr>
    <a:masterClrMapping/>
  </p:clrMapOvr>
  <mc:AlternateContent xmlns:mc="http://schemas.openxmlformats.org/markup-compatibility/2006" xmlns:p14="http://schemas.microsoft.com/office/powerpoint/2010/main">
    <mc:Choice Requires="p14">
      <p:transition spd="med" p14:dur="700" advTm="36702">
        <p:fade/>
      </p:transition>
    </mc:Choice>
    <mc:Fallback xmlns="">
      <p:transition spd="med" advTm="36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Heat Map Analysis Cell</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provides a quick and simple heat map of the “as designed” vs. “as tested” against the security controls requirements. </a:t>
            </a:r>
          </a:p>
          <a:p>
            <a:r>
              <a:rPr lang="en-US" sz="1100" dirty="0"/>
              <a:t>Heat map views can be customized to provide the current user a role in which they are specifically interested (i.e. CSE, resiliency, RMF, etc)</a:t>
            </a:r>
          </a:p>
          <a:p>
            <a:r>
              <a:rPr lang="en-US" sz="1100" dirty="0"/>
              <a:t>Automated test results are added to the CSA Tool and the compliance status is populated</a:t>
            </a:r>
          </a:p>
          <a:p>
            <a:r>
              <a:rPr lang="en-US" sz="1100" dirty="0"/>
              <a:t>This cell is dynamic and will change as the system goes through OT&amp;E</a:t>
            </a:r>
          </a:p>
          <a:p>
            <a:r>
              <a:rPr lang="en-US" sz="1100" dirty="0"/>
              <a:t>Primary Stakeholders</a:t>
            </a:r>
          </a:p>
          <a:p>
            <a:pPr lvl="1"/>
            <a:r>
              <a:rPr lang="en-US" sz="1050" dirty="0"/>
              <a:t>SCAR</a:t>
            </a:r>
          </a:p>
          <a:p>
            <a:pPr lvl="1"/>
            <a:r>
              <a:rPr lang="en-US" sz="1050" dirty="0"/>
              <a:t>SCA</a:t>
            </a:r>
          </a:p>
          <a:p>
            <a:pPr lvl="1"/>
            <a:r>
              <a:rPr lang="en-US" sz="1050" dirty="0"/>
              <a:t>AO</a:t>
            </a:r>
          </a:p>
          <a:p>
            <a:r>
              <a:rPr lang="en-US" sz="1100" dirty="0"/>
              <a:t>Supporting Stakeholders</a:t>
            </a:r>
          </a:p>
          <a:p>
            <a:pPr lvl="1"/>
            <a:r>
              <a:rPr lang="en-US" sz="1050" dirty="0"/>
              <a:t>ISSM</a:t>
            </a:r>
          </a:p>
          <a:p>
            <a:pPr lvl="1"/>
            <a:r>
              <a:rPr lang="en-US" sz="1050" dirty="0"/>
              <a:t>ISSO</a:t>
            </a:r>
          </a:p>
          <a:p>
            <a:pPr lvl="1"/>
            <a:r>
              <a:rPr lang="en-US" sz="1050" dirty="0"/>
              <a:t>ISSE</a:t>
            </a:r>
          </a:p>
          <a:p>
            <a:pPr lvl="1"/>
            <a:r>
              <a:rPr lang="en-US" sz="1050" dirty="0"/>
              <a:t>PM</a:t>
            </a:r>
          </a:p>
          <a:p>
            <a:pPr lvl="1"/>
            <a:r>
              <a:rPr lang="en-US" sz="1050" dirty="0"/>
              <a:t>PM</a:t>
            </a:r>
            <a:endParaRPr lang="en-US" sz="1200" dirty="0"/>
          </a:p>
        </p:txBody>
      </p:sp>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96321" y="2286001"/>
            <a:ext cx="3657599" cy="2555912"/>
          </a:xfrm>
          <a:prstGeom prst="rect">
            <a:avLst/>
          </a:prstGeom>
        </p:spPr>
      </p:pic>
      <p:sp>
        <p:nvSpPr>
          <p:cNvPr id="11" name="Oval 10">
            <a:extLst>
              <a:ext uri="{FF2B5EF4-FFF2-40B4-BE49-F238E27FC236}">
                <a16:creationId xmlns:a16="http://schemas.microsoft.com/office/drawing/2014/main" id="{535353DB-4920-8446-A60E-3D01BE60AAD4}"/>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35656082"/>
      </p:ext>
    </p:extLst>
  </p:cSld>
  <p:clrMapOvr>
    <a:masterClrMapping/>
  </p:clrMapOvr>
  <mc:AlternateContent xmlns:mc="http://schemas.openxmlformats.org/markup-compatibility/2006" xmlns:p14="http://schemas.microsoft.com/office/powerpoint/2010/main">
    <mc:Choice Requires="p14">
      <p:transition spd="med" p14:dur="700" advTm="34785">
        <p:fade/>
      </p:transition>
    </mc:Choice>
    <mc:Fallback xmlns="">
      <p:transition spd="med" advTm="34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CSA Tool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portion of the CCI Manager Cell is leveraged by the SCA teams to manage independent testing. </a:t>
            </a:r>
          </a:p>
          <a:p>
            <a:r>
              <a:rPr lang="en-US" sz="1100" dirty="0"/>
              <a:t>Import .ckl file from testing</a:t>
            </a:r>
          </a:p>
          <a:p>
            <a:r>
              <a:rPr lang="en-US" sz="1100" dirty="0"/>
              <a:t>Visualize “as designed” vs “as tested” for AO review</a:t>
            </a:r>
          </a:p>
          <a:p>
            <a:r>
              <a:rPr lang="en-US" sz="1100" dirty="0"/>
              <a:t>Proposed Enhancements</a:t>
            </a:r>
          </a:p>
          <a:p>
            <a:pPr lvl="1"/>
            <a:r>
              <a:rPr lang="en-US" sz="1050" dirty="0"/>
              <a:t>Develop Security Assessment Report (SAR)</a:t>
            </a:r>
          </a:p>
          <a:p>
            <a:pPr lvl="1"/>
            <a:r>
              <a:rPr lang="en-US" sz="1050" dirty="0"/>
              <a:t>Independent testing</a:t>
            </a:r>
          </a:p>
          <a:p>
            <a:pPr lvl="1"/>
            <a:r>
              <a:rPr lang="en-US" sz="1050" dirty="0"/>
              <a:t>Complete Risk Assessment</a:t>
            </a:r>
          </a:p>
          <a:p>
            <a:r>
              <a:rPr lang="en-US" sz="1100" dirty="0"/>
              <a:t>Primary Stakeholders</a:t>
            </a:r>
          </a:p>
          <a:p>
            <a:pPr lvl="1"/>
            <a:r>
              <a:rPr lang="en-US" sz="1050" dirty="0"/>
              <a:t>SCAR</a:t>
            </a:r>
          </a:p>
          <a:p>
            <a:pPr lvl="1"/>
            <a:r>
              <a:rPr lang="en-US" sz="1050" dirty="0"/>
              <a:t>SCA</a:t>
            </a:r>
          </a:p>
          <a:p>
            <a:pPr lvl="1"/>
            <a:r>
              <a:rPr lang="en-US" sz="1050" dirty="0"/>
              <a:t>AO</a:t>
            </a:r>
          </a:p>
          <a:p>
            <a:r>
              <a:rPr lang="en-US" sz="1100" dirty="0"/>
              <a:t>Supporting Stakeholders</a:t>
            </a:r>
          </a:p>
          <a:p>
            <a:pPr lvl="1"/>
            <a:r>
              <a:rPr lang="en-US" sz="1050" dirty="0"/>
              <a:t>ISSM</a:t>
            </a:r>
          </a:p>
          <a:p>
            <a:pPr lvl="1"/>
            <a:r>
              <a:rPr lang="en-US" sz="1050" dirty="0"/>
              <a:t>ISSO</a:t>
            </a:r>
          </a:p>
          <a:p>
            <a:pPr lvl="1"/>
            <a:r>
              <a:rPr lang="en-US" sz="1050" dirty="0"/>
              <a:t>ISSE</a:t>
            </a:r>
          </a:p>
          <a:p>
            <a:pPr lvl="1"/>
            <a:r>
              <a:rPr lang="en-US" sz="1050" dirty="0"/>
              <a:t>PM</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92625" y="2286000"/>
            <a:ext cx="3657596" cy="2434320"/>
          </a:xfrm>
          <a:prstGeom prst="rect">
            <a:avLst/>
          </a:prstGeom>
        </p:spPr>
      </p:pic>
      <p:sp>
        <p:nvSpPr>
          <p:cNvPr id="12" name="Oval 11">
            <a:extLst>
              <a:ext uri="{FF2B5EF4-FFF2-40B4-BE49-F238E27FC236}">
                <a16:creationId xmlns:a16="http://schemas.microsoft.com/office/drawing/2014/main" id="{6A2E35E5-E15F-FE45-8B47-01EE3FA5DADF}"/>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13356767"/>
      </p:ext>
    </p:extLst>
  </p:cSld>
  <p:clrMapOvr>
    <a:masterClrMapping/>
  </p:clrMapOvr>
  <mc:AlternateContent xmlns:mc="http://schemas.openxmlformats.org/markup-compatibility/2006" xmlns:p14="http://schemas.microsoft.com/office/powerpoint/2010/main">
    <mc:Choice Requires="p14">
      <p:transition spd="med" p14:dur="700" advTm="19761">
        <p:fade/>
      </p:transition>
    </mc:Choice>
    <mc:Fallback xmlns="">
      <p:transition spd="med" advTm="197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B5F1-E9F0-8A43-B8A6-612F0A8D7FE8}"/>
              </a:ext>
            </a:extLst>
          </p:cNvPr>
          <p:cNvSpPr>
            <a:spLocks noGrp="1"/>
          </p:cNvSpPr>
          <p:nvPr>
            <p:ph type="title"/>
          </p:nvPr>
        </p:nvSpPr>
        <p:spPr/>
        <p:txBody>
          <a:bodyPr>
            <a:normAutofit/>
          </a:bodyPr>
          <a:lstStyle/>
          <a:p>
            <a:pPr algn="ctr"/>
            <a:r>
              <a:rPr lang="en-US" sz="3600" dirty="0"/>
              <a:t>ACS Team and Partners</a:t>
            </a:r>
          </a:p>
        </p:txBody>
      </p:sp>
      <p:sp>
        <p:nvSpPr>
          <p:cNvPr id="3" name="Content Placeholder 2">
            <a:extLst>
              <a:ext uri="{FF2B5EF4-FFF2-40B4-BE49-F238E27FC236}">
                <a16:creationId xmlns:a16="http://schemas.microsoft.com/office/drawing/2014/main" id="{B7E4C925-4F9D-5A44-99CD-C685683C41F1}"/>
              </a:ext>
            </a:extLst>
          </p:cNvPr>
          <p:cNvSpPr>
            <a:spLocks noGrp="1"/>
          </p:cNvSpPr>
          <p:nvPr>
            <p:ph idx="1"/>
          </p:nvPr>
        </p:nvSpPr>
        <p:spPr/>
        <p:txBody>
          <a:bodyPr>
            <a:noAutofit/>
          </a:bodyPr>
          <a:lstStyle/>
          <a:p>
            <a:r>
              <a:rPr lang="en-US" sz="2400" b="1" dirty="0">
                <a:latin typeface="Arial" panose="020B0604020202020204" pitchFamily="34" charset="0"/>
                <a:cs typeface="Arial" panose="020B0604020202020204" pitchFamily="34" charset="0"/>
              </a:rPr>
              <a:t>AFRL/RIGA – Cyber Assurance Branch</a:t>
            </a:r>
          </a:p>
          <a:p>
            <a:pPr marL="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PAR Government Systems</a:t>
            </a:r>
          </a:p>
          <a:p>
            <a:pPr lvl="1"/>
            <a:r>
              <a:rPr lang="en-US" sz="2400" dirty="0">
                <a:latin typeface="Arial" panose="020B0604020202020204" pitchFamily="34" charset="0"/>
                <a:cs typeface="Arial" panose="020B0604020202020204" pitchFamily="34" charset="0"/>
              </a:rPr>
              <a:t>International Cyber Institute</a:t>
            </a:r>
          </a:p>
          <a:p>
            <a:pPr lvl="1"/>
            <a:r>
              <a:rPr lang="en-US" sz="2400" dirty="0">
                <a:latin typeface="Arial" panose="020B0604020202020204" pitchFamily="34" charset="0"/>
                <a:cs typeface="Arial" panose="020B0604020202020204" pitchFamily="34" charset="0"/>
              </a:rPr>
              <a:t>Adirondack IT Solutions</a:t>
            </a:r>
          </a:p>
          <a:p>
            <a:r>
              <a:rPr lang="en-US" sz="2400" b="1" dirty="0">
                <a:latin typeface="Arial" panose="020B0604020202020204" pitchFamily="34" charset="0"/>
                <a:cs typeface="Arial" panose="020B0604020202020204" pitchFamily="34" charset="0"/>
              </a:rPr>
              <a:t>DCS</a:t>
            </a:r>
          </a:p>
          <a:p>
            <a:pPr marL="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96 CTG</a:t>
            </a:r>
          </a:p>
          <a:p>
            <a:r>
              <a:rPr lang="en-US" sz="2400" b="1" dirty="0">
                <a:latin typeface="Arial" panose="020B0604020202020204" pitchFamily="34" charset="0"/>
                <a:cs typeface="Arial" panose="020B0604020202020204" pitchFamily="34" charset="0"/>
              </a:rPr>
              <a:t>45 TS</a:t>
            </a:r>
          </a:p>
          <a:p>
            <a:r>
              <a:rPr lang="en-US" sz="2400" b="1" dirty="0">
                <a:latin typeface="Arial" panose="020B0604020202020204" pitchFamily="34" charset="0"/>
                <a:cs typeface="Arial" panose="020B0604020202020204" pitchFamily="34" charset="0"/>
              </a:rPr>
              <a:t>47 CTS/OL-A</a:t>
            </a:r>
          </a:p>
          <a:p>
            <a:r>
              <a:rPr lang="en-US" sz="2400" b="1" dirty="0">
                <a:latin typeface="Arial" panose="020B0604020202020204" pitchFamily="34" charset="0"/>
                <a:cs typeface="Arial" panose="020B0604020202020204" pitchFamily="34" charset="0"/>
              </a:rPr>
              <a:t>605 TES </a:t>
            </a:r>
          </a:p>
        </p:txBody>
      </p:sp>
      <p:sp>
        <p:nvSpPr>
          <p:cNvPr id="7" name="Rectangle 6">
            <a:extLst>
              <a:ext uri="{FF2B5EF4-FFF2-40B4-BE49-F238E27FC236}">
                <a16:creationId xmlns:a16="http://schemas.microsoft.com/office/drawing/2014/main" id="{1F140F67-5EE2-9043-9F08-11BD18A4FF8C}"/>
              </a:ext>
            </a:extLst>
          </p:cNvPr>
          <p:cNvSpPr/>
          <p:nvPr/>
        </p:nvSpPr>
        <p:spPr>
          <a:xfrm>
            <a:off x="3200400" y="4599920"/>
            <a:ext cx="5943600" cy="1405513"/>
          </a:xfrm>
          <a:prstGeom prst="rect">
            <a:avLst/>
          </a:prstGeom>
        </p:spPr>
        <p:txBody>
          <a:bodyPr wrap="square">
            <a:spAutoFit/>
          </a:bodyPr>
          <a:lstStyle/>
          <a:p>
            <a:pPr marL="173736" indent="-285750">
              <a:spcBef>
                <a:spcPts val="750"/>
              </a:spcBef>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Joint Staff J-6 Cyberspace Division</a:t>
            </a:r>
          </a:p>
          <a:p>
            <a:pPr marL="173736" indent="-285750">
              <a:spcBef>
                <a:spcPts val="750"/>
              </a:spcBef>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OUSD R&amp;E, D-DT&amp;E</a:t>
            </a:r>
          </a:p>
          <a:p>
            <a:pPr marL="173736" indent="-285750">
              <a:spcBef>
                <a:spcPts val="750"/>
              </a:spcBef>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DoD CIO</a:t>
            </a:r>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7370018"/>
      </p:ext>
    </p:extLst>
  </p:cSld>
  <p:clrMapOvr>
    <a:masterClrMapping/>
  </p:clrMapOvr>
  <mc:AlternateContent xmlns:mc="http://schemas.openxmlformats.org/markup-compatibility/2006" xmlns:p14="http://schemas.microsoft.com/office/powerpoint/2010/main">
    <mc:Choice Requires="p14">
      <p:transition spd="med" p14:dur="700" advTm="57016">
        <p:fade/>
      </p:transition>
    </mc:Choice>
    <mc:Fallback xmlns="">
      <p:transition spd="med" advTm="570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CSA Tool Cell</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7891272" cy="5022243"/>
          </a:xfrm>
        </p:spPr>
        <p:txBody>
          <a:bodyPr numCol="2">
            <a:noAutofit/>
          </a:bodyPr>
          <a:lstStyle/>
          <a:p>
            <a:pPr marL="0" indent="0">
              <a:buNone/>
            </a:pPr>
            <a:r>
              <a:rPr lang="en-US" sz="1200" b="1" dirty="0"/>
              <a:t>This cell is the heartbeat of the CSA Tool. All requirements are tied back to this cell in which System Security Engineering (SSE) is tied back to approved DoD Security Controls.</a:t>
            </a:r>
          </a:p>
          <a:p>
            <a:r>
              <a:rPr lang="en-US" sz="1100" dirty="0"/>
              <a:t>A user can walk through the RMF 7-step process</a:t>
            </a:r>
          </a:p>
          <a:p>
            <a:r>
              <a:rPr lang="en-US" sz="1100" dirty="0"/>
              <a:t>Required security artifact templates can be developed based on the ISSO answers to the specific Control Correlation Identifiers (CCIs) </a:t>
            </a:r>
          </a:p>
          <a:p>
            <a:r>
              <a:rPr lang="en-US" sz="1100" dirty="0"/>
              <a:t>Built with pre-populated DoD best-practice solutions to assist programs in determining how to meet the intended requirements without over-engineering solutions</a:t>
            </a:r>
          </a:p>
          <a:p>
            <a:r>
              <a:rPr lang="en-US" sz="1100" dirty="0"/>
              <a:t>Communities of Interest can establish shared common solutions to enhance information sharing on cybersecurity, survivability and resiliency engineering</a:t>
            </a:r>
          </a:p>
          <a:p>
            <a:r>
              <a:rPr lang="en-US" sz="1100" dirty="0"/>
              <a:t>Primary Stakeholders</a:t>
            </a:r>
          </a:p>
          <a:p>
            <a:pPr lvl="1"/>
            <a:r>
              <a:rPr lang="en-US" sz="1050" dirty="0"/>
              <a:t>ISSM</a:t>
            </a:r>
          </a:p>
          <a:p>
            <a:pPr lvl="1"/>
            <a:r>
              <a:rPr lang="en-US" sz="1050" dirty="0"/>
              <a:t>ISSO</a:t>
            </a:r>
          </a:p>
          <a:p>
            <a:pPr lvl="1"/>
            <a:r>
              <a:rPr lang="en-US" sz="1050" dirty="0"/>
              <a:t>ISSE</a:t>
            </a:r>
          </a:p>
          <a:p>
            <a:r>
              <a:rPr lang="en-US" sz="1100" dirty="0"/>
              <a:t>Supporting Stakeholders</a:t>
            </a:r>
          </a:p>
          <a:p>
            <a:pPr lvl="1"/>
            <a:r>
              <a:rPr lang="en-US" sz="1050" dirty="0"/>
              <a:t>AO </a:t>
            </a:r>
          </a:p>
          <a:p>
            <a:pPr lvl="1"/>
            <a:r>
              <a:rPr lang="en-US" sz="1050" dirty="0"/>
              <a:t>PM</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92625" y="2286000"/>
            <a:ext cx="3657597" cy="2434321"/>
          </a:xfrm>
          <a:prstGeom prst="rect">
            <a:avLst/>
          </a:prstGeom>
        </p:spPr>
      </p:pic>
      <p:sp>
        <p:nvSpPr>
          <p:cNvPr id="11" name="Oval 10">
            <a:extLst>
              <a:ext uri="{FF2B5EF4-FFF2-40B4-BE49-F238E27FC236}">
                <a16:creationId xmlns:a16="http://schemas.microsoft.com/office/drawing/2014/main" id="{8165D1EE-BFDF-EC46-9163-6EA5957EC6B5}"/>
              </a:ext>
            </a:extLst>
          </p:cNvPr>
          <p:cNvSpPr>
            <a:spLocks noChangeAspect="1"/>
          </p:cNvSpPr>
          <p:nvPr/>
        </p:nvSpPr>
        <p:spPr>
          <a:xfrm>
            <a:off x="8765512" y="196547"/>
            <a:ext cx="91440" cy="914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73107372"/>
      </p:ext>
    </p:extLst>
  </p:cSld>
  <p:clrMapOvr>
    <a:masterClrMapping/>
  </p:clrMapOvr>
  <mc:AlternateContent xmlns:mc="http://schemas.openxmlformats.org/markup-compatibility/2006" xmlns:p14="http://schemas.microsoft.com/office/powerpoint/2010/main">
    <mc:Choice Requires="p14">
      <p:transition spd="med" p14:dur="700" advTm="78366">
        <p:fade/>
      </p:transition>
    </mc:Choice>
    <mc:Fallback xmlns="">
      <p:transition spd="med" advTm="783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9120"/>
            <a:ext cx="7886700" cy="841248"/>
          </a:xfrm>
        </p:spPr>
        <p:txBody>
          <a:bodyPr anchor="ctr">
            <a:noAutofit/>
          </a:bodyPr>
          <a:lstStyle/>
          <a:p>
            <a:pPr algn="ctr"/>
            <a:r>
              <a:rPr lang="en-US" dirty="0"/>
              <a:t>CSA Tool Support to the Risk Management Framework (RMF)</a:t>
            </a:r>
          </a:p>
        </p:txBody>
      </p:sp>
      <p:sp>
        <p:nvSpPr>
          <p:cNvPr id="3" name="Content Placeholder 2"/>
          <p:cNvSpPr>
            <a:spLocks noGrp="1"/>
          </p:cNvSpPr>
          <p:nvPr>
            <p:ph idx="1"/>
          </p:nvPr>
        </p:nvSpPr>
        <p:spPr/>
        <p:txBody>
          <a:bodyPr>
            <a:normAutofit/>
          </a:bodyPr>
          <a:lstStyle/>
          <a:p>
            <a:r>
              <a:rPr lang="en-US" b="1" dirty="0"/>
              <a:t>Step 1</a:t>
            </a:r>
            <a:r>
              <a:rPr lang="en-US" dirty="0"/>
              <a:t> – Create New System </a:t>
            </a:r>
          </a:p>
          <a:p>
            <a:pPr lvl="1"/>
            <a:r>
              <a:rPr lang="en-US" sz="1400" dirty="0"/>
              <a:t>System Categorization</a:t>
            </a:r>
          </a:p>
          <a:p>
            <a:pPr lvl="1"/>
            <a:r>
              <a:rPr lang="en-US" sz="1400" dirty="0"/>
              <a:t>Inheritance</a:t>
            </a:r>
          </a:p>
          <a:p>
            <a:pPr lvl="1"/>
            <a:r>
              <a:rPr lang="en-US" sz="1400" dirty="0"/>
              <a:t>Overlay Selection</a:t>
            </a:r>
          </a:p>
          <a:p>
            <a:r>
              <a:rPr lang="en-US" b="1" dirty="0"/>
              <a:t>Step 2</a:t>
            </a:r>
            <a:r>
              <a:rPr lang="en-US" dirty="0"/>
              <a:t> – RMF Tailoring and Control Selection</a:t>
            </a:r>
          </a:p>
          <a:p>
            <a:pPr lvl="1"/>
            <a:r>
              <a:rPr lang="en-US" sz="1400" dirty="0"/>
              <a:t>Overlay Customization</a:t>
            </a:r>
          </a:p>
          <a:p>
            <a:r>
              <a:rPr lang="en-US" b="1" dirty="0"/>
              <a:t>Step 3</a:t>
            </a:r>
            <a:r>
              <a:rPr lang="en-US" dirty="0"/>
              <a:t> – RMF Control Implementation</a:t>
            </a:r>
          </a:p>
          <a:p>
            <a:r>
              <a:rPr lang="en-US" b="1" dirty="0"/>
              <a:t>Step 4</a:t>
            </a:r>
            <a:r>
              <a:rPr lang="en-US" dirty="0"/>
              <a:t> – Assessment</a:t>
            </a:r>
          </a:p>
          <a:p>
            <a:endParaRPr lang="en-US" sz="2400" dirty="0"/>
          </a:p>
        </p:txBody>
      </p:sp>
      <p:sp>
        <p:nvSpPr>
          <p:cNvPr id="7" name="Oval 6">
            <a:extLst>
              <a:ext uri="{FF2B5EF4-FFF2-40B4-BE49-F238E27FC236}">
                <a16:creationId xmlns:a16="http://schemas.microsoft.com/office/drawing/2014/main" id="{3F69EB4E-5499-7D45-A232-FAC2C565B195}"/>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23712739"/>
      </p:ext>
    </p:extLst>
  </p:cSld>
  <p:clrMapOvr>
    <a:masterClrMapping/>
  </p:clrMapOvr>
  <mc:AlternateContent xmlns:mc="http://schemas.openxmlformats.org/markup-compatibility/2006" xmlns:p14="http://schemas.microsoft.com/office/powerpoint/2010/main">
    <mc:Choice Requires="p14">
      <p:transition spd="med" p14:dur="700" advTm="72623">
        <p:fade/>
      </p:transition>
    </mc:Choice>
    <mc:Fallback xmlns="">
      <p:transition spd="med" advTm="72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1 – New System</a:t>
            </a:r>
            <a:br>
              <a:rPr lang="en-US" dirty="0"/>
            </a:br>
            <a:r>
              <a:rPr lang="en-US" dirty="0"/>
              <a:t>CSA Tool – System Categorization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provides the baseline for adding a new system to the CSA Tool. This cell provides the basic support features required to implement the Risk Management Framework (RMF). This cell may change as a system continues through Acquisition process. </a:t>
            </a:r>
          </a:p>
          <a:p>
            <a:r>
              <a:rPr lang="en-US" sz="1100" dirty="0"/>
              <a:t>System Identification </a:t>
            </a:r>
          </a:p>
          <a:p>
            <a:r>
              <a:rPr lang="en-US" sz="1100" dirty="0"/>
              <a:t>Provide a System Overview</a:t>
            </a:r>
          </a:p>
          <a:p>
            <a:r>
              <a:rPr lang="en-US" sz="1100" dirty="0"/>
              <a:t>Determine Data Types</a:t>
            </a:r>
          </a:p>
          <a:p>
            <a:r>
              <a:rPr lang="en-US" sz="1100" dirty="0"/>
              <a:t>Categorize System (CNSSI 1253)</a:t>
            </a:r>
          </a:p>
          <a:p>
            <a:r>
              <a:rPr lang="en-US" sz="1100" dirty="0"/>
              <a:t>Select Required Overlays</a:t>
            </a:r>
          </a:p>
          <a:p>
            <a:r>
              <a:rPr lang="en-US" sz="1100" dirty="0"/>
              <a:t>Apply Baseline Security Controls</a:t>
            </a:r>
          </a:p>
          <a:p>
            <a:r>
              <a:rPr lang="en-US" sz="1100" dirty="0"/>
              <a:t>Apply Inheritance</a:t>
            </a:r>
          </a:p>
          <a:p>
            <a:r>
              <a:rPr lang="en-US" sz="1100" dirty="0"/>
              <a:t>Primary Stakeholders</a:t>
            </a:r>
          </a:p>
          <a:p>
            <a:pPr lvl="1"/>
            <a:r>
              <a:rPr lang="en-US" sz="1050" dirty="0"/>
              <a:t>ISSM</a:t>
            </a:r>
          </a:p>
          <a:p>
            <a:pPr lvl="1"/>
            <a:r>
              <a:rPr lang="en-US" sz="1050" dirty="0"/>
              <a:t>ISSO</a:t>
            </a:r>
          </a:p>
          <a:p>
            <a:r>
              <a:rPr lang="en-US" sz="1100" dirty="0"/>
              <a:t>Supporting Stakeholders</a:t>
            </a:r>
          </a:p>
          <a:p>
            <a:pPr lvl="1"/>
            <a:r>
              <a:rPr lang="en-US" sz="1050" dirty="0"/>
              <a:t>PM</a:t>
            </a:r>
          </a:p>
          <a:p>
            <a:pPr lvl="1"/>
            <a:r>
              <a:rPr lang="en-US" sz="1050" dirty="0"/>
              <a:t>ISSE</a:t>
            </a:r>
          </a:p>
          <a:p>
            <a:pPr lvl="1"/>
            <a:r>
              <a:rPr lang="en-US" sz="1050" dirty="0"/>
              <a:t>AO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6321" y="1391474"/>
            <a:ext cx="3271337" cy="2285994"/>
          </a:xfrm>
          <a:prstGeom prst="rect">
            <a:avLst/>
          </a:prstGeom>
        </p:spPr>
      </p:pic>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96321" y="4015605"/>
            <a:ext cx="3271337" cy="2285994"/>
          </a:xfrm>
          <a:prstGeom prst="rect">
            <a:avLst/>
          </a:prstGeom>
        </p:spPr>
      </p:pic>
      <p:sp>
        <p:nvSpPr>
          <p:cNvPr id="12" name="Oval 11">
            <a:extLst>
              <a:ext uri="{FF2B5EF4-FFF2-40B4-BE49-F238E27FC236}">
                <a16:creationId xmlns:a16="http://schemas.microsoft.com/office/drawing/2014/main" id="{A170A061-433E-ED49-9C6C-7D21E9CC0416}"/>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26635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2 – RMF Tailoring and Control Selection</a:t>
            </a:r>
            <a:br>
              <a:rPr lang="en-US" dirty="0"/>
            </a:br>
            <a:r>
              <a:rPr lang="en-US" dirty="0"/>
              <a:t>CSA Tool – CSA Tool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p:txBody>
          <a:bodyPr numCol="2">
            <a:noAutofit/>
          </a:bodyPr>
          <a:lstStyle/>
          <a:p>
            <a:pPr marL="0" indent="0">
              <a:buNone/>
            </a:pPr>
            <a:r>
              <a:rPr lang="en-US" sz="1200" b="1" dirty="0"/>
              <a:t>This cell is the heartbeat of the CSA Tool. All requirements are tied back to this cell in which System Security Engineering (SSE) is tied back to approved DoD Security Controls.</a:t>
            </a:r>
          </a:p>
          <a:p>
            <a:r>
              <a:rPr lang="en-US" sz="1100" dirty="0"/>
              <a:t>A user can walk through the RMF 7-step process</a:t>
            </a:r>
          </a:p>
          <a:p>
            <a:r>
              <a:rPr lang="en-US" sz="1100" dirty="0"/>
              <a:t>Required security artifact templates can be developed based on the ISSO answers to the specific Control Correlation Identifiers (CCIs) </a:t>
            </a:r>
          </a:p>
          <a:p>
            <a:r>
              <a:rPr lang="en-US" sz="1100" dirty="0"/>
              <a:t>Built with pre-populated DoD best-practice solutions to assist programs in determining how to meet the intended requirements without over-engineering solutions</a:t>
            </a:r>
          </a:p>
          <a:p>
            <a:r>
              <a:rPr lang="en-US" sz="1100" dirty="0"/>
              <a:t>Communities of Interest can establish shared common solutions to enhance information sharing on cybersecurity, survivability and resiliency engineering</a:t>
            </a:r>
          </a:p>
          <a:p>
            <a:r>
              <a:rPr lang="en-US" sz="1100" dirty="0"/>
              <a:t>Primary Stakeholders</a:t>
            </a:r>
          </a:p>
          <a:p>
            <a:pPr lvl="1"/>
            <a:r>
              <a:rPr lang="en-US" sz="1050" dirty="0"/>
              <a:t>ISSM</a:t>
            </a:r>
          </a:p>
          <a:p>
            <a:pPr lvl="1"/>
            <a:r>
              <a:rPr lang="en-US" sz="1050" dirty="0"/>
              <a:t>ISSO</a:t>
            </a:r>
          </a:p>
          <a:p>
            <a:pPr lvl="1"/>
            <a:r>
              <a:rPr lang="en-US" sz="1050" dirty="0"/>
              <a:t>ISSE</a:t>
            </a:r>
          </a:p>
          <a:p>
            <a:r>
              <a:rPr lang="en-US" sz="1100" dirty="0"/>
              <a:t>Supporting Stakeholders</a:t>
            </a:r>
          </a:p>
          <a:p>
            <a:pPr lvl="1"/>
            <a:r>
              <a:rPr lang="en-US" sz="1050" dirty="0"/>
              <a:t>AO </a:t>
            </a:r>
          </a:p>
          <a:p>
            <a:pPr lvl="1"/>
            <a:r>
              <a:rPr lang="en-US" sz="1050" dirty="0"/>
              <a:t>PM</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5" y="2286000"/>
            <a:ext cx="3657597" cy="2434321"/>
          </a:xfrm>
          <a:prstGeom prst="rect">
            <a:avLst/>
          </a:prstGeom>
        </p:spPr>
      </p:pic>
      <p:sp>
        <p:nvSpPr>
          <p:cNvPr id="11" name="Oval 10">
            <a:extLst>
              <a:ext uri="{FF2B5EF4-FFF2-40B4-BE49-F238E27FC236}">
                <a16:creationId xmlns:a16="http://schemas.microsoft.com/office/drawing/2014/main" id="{8DA7A759-230E-4F43-830A-A8877519247A}"/>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264687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2 – Overlay Customization</a:t>
            </a:r>
            <a:br>
              <a:rPr lang="en-US" dirty="0"/>
            </a:br>
            <a:r>
              <a:rPr lang="en-US" dirty="0"/>
              <a:t>CSA Tool – CSA Data Manager</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allows approved users to customize overlays to their community of interest (COI) specified requirements. This supports the tailoring of NIST controls and CCI’s based on the specific system and mission. </a:t>
            </a:r>
          </a:p>
          <a:p>
            <a:r>
              <a:rPr lang="en-US" sz="1100" dirty="0"/>
              <a:t>AO’s must approve any changes to the baseline of security controls. </a:t>
            </a:r>
          </a:p>
          <a:p>
            <a:r>
              <a:rPr lang="en-US" sz="1100" dirty="0"/>
              <a:t>Primary Stakeholders</a:t>
            </a:r>
          </a:p>
          <a:p>
            <a:pPr lvl="1"/>
            <a:r>
              <a:rPr lang="en-US" sz="1050" dirty="0"/>
              <a:t>AO</a:t>
            </a:r>
          </a:p>
          <a:p>
            <a:pPr lvl="1"/>
            <a:r>
              <a:rPr lang="en-US" sz="1050" dirty="0"/>
              <a:t>PM</a:t>
            </a:r>
          </a:p>
          <a:p>
            <a:r>
              <a:rPr lang="en-US" sz="1100" dirty="0"/>
              <a:t>Supporting Stakeholders</a:t>
            </a:r>
          </a:p>
          <a:p>
            <a:pPr lvl="1"/>
            <a:r>
              <a:rPr lang="en-US" sz="1050" dirty="0"/>
              <a:t>ISSO</a:t>
            </a:r>
          </a:p>
          <a:p>
            <a:pPr lvl="1"/>
            <a:r>
              <a:rPr lang="en-US" sz="1050" dirty="0"/>
              <a:t>ISSM</a:t>
            </a:r>
          </a:p>
          <a:p>
            <a:pPr lvl="1"/>
            <a:r>
              <a:rPr lang="en-US" sz="1050" dirty="0"/>
              <a:t>ISSE</a:t>
            </a:r>
            <a:endParaRPr lang="en-US" sz="900" dirty="0"/>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4" y="2290246"/>
            <a:ext cx="2879265" cy="2423817"/>
          </a:xfrm>
          <a:prstGeom prst="rect">
            <a:avLst/>
          </a:prstGeom>
        </p:spPr>
      </p:pic>
      <p:sp>
        <p:nvSpPr>
          <p:cNvPr id="11" name="Oval 10">
            <a:extLst>
              <a:ext uri="{FF2B5EF4-FFF2-40B4-BE49-F238E27FC236}">
                <a16:creationId xmlns:a16="http://schemas.microsoft.com/office/drawing/2014/main" id="{D20AAB9E-E95C-EF46-B515-A9C375F416D1}"/>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24584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3 – RMF Control Implementation</a:t>
            </a:r>
            <a:br>
              <a:rPr lang="en-US" dirty="0"/>
            </a:br>
            <a:r>
              <a:rPr lang="en-US" dirty="0"/>
              <a:t>CSA Tool – CSA Data Manager</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allows Communities of Interest (COIs) to maintain approved alternative solutions which can be leveraged by other programs.</a:t>
            </a:r>
          </a:p>
          <a:p>
            <a:r>
              <a:rPr lang="en-US" sz="1100" dirty="0"/>
              <a:t>Provide programs with exemplar AoA language from the CSEIG</a:t>
            </a:r>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ISSM</a:t>
            </a:r>
          </a:p>
          <a:p>
            <a:pPr lvl="1"/>
            <a:r>
              <a:rPr lang="en-US" sz="1050" dirty="0"/>
              <a:t>ISSE</a:t>
            </a:r>
          </a:p>
          <a:p>
            <a:pPr lvl="1"/>
            <a:r>
              <a:rPr lang="en-US" sz="1050" dirty="0"/>
              <a:t>ISSO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76054" y="1602639"/>
            <a:ext cx="2711871" cy="1863664"/>
          </a:xfrm>
          <a:prstGeom prst="rect">
            <a:avLst/>
          </a:prstGeom>
        </p:spPr>
      </p:pic>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01370" y="4015603"/>
            <a:ext cx="2661239" cy="2286000"/>
          </a:xfrm>
          <a:prstGeom prst="rect">
            <a:avLst/>
          </a:prstGeom>
        </p:spPr>
      </p:pic>
      <p:sp>
        <p:nvSpPr>
          <p:cNvPr id="12" name="Oval 11">
            <a:extLst>
              <a:ext uri="{FF2B5EF4-FFF2-40B4-BE49-F238E27FC236}">
                <a16:creationId xmlns:a16="http://schemas.microsoft.com/office/drawing/2014/main" id="{7496B638-0980-064F-A441-17712B1B5A7D}"/>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136371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3 – RMF Control Implementation</a:t>
            </a:r>
            <a:br>
              <a:rPr lang="en-US" dirty="0"/>
            </a:br>
            <a:r>
              <a:rPr lang="en-US" dirty="0"/>
              <a:t>CSA Tool – CSA Tool Cell </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p:txBody>
          <a:bodyPr numCol="2">
            <a:noAutofit/>
          </a:bodyPr>
          <a:lstStyle/>
          <a:p>
            <a:pPr marL="0" indent="0">
              <a:buNone/>
            </a:pPr>
            <a:r>
              <a:rPr lang="en-US" sz="1200" b="1" dirty="0"/>
              <a:t>This cell provides the user a simple and customize way to view cybersecurity requirements. It allows users to annotate the compliance status with the RMF security controls as applicable to their system. Test results can be imported in the format of a .ckl format.</a:t>
            </a:r>
          </a:p>
          <a:p>
            <a:r>
              <a:rPr lang="en-US" sz="1100" dirty="0"/>
              <a:t>Completed self-assessment PRIOR to independent testing</a:t>
            </a:r>
          </a:p>
          <a:p>
            <a:r>
              <a:rPr lang="en-US" sz="1100" dirty="0"/>
              <a:t>Upload .ckl files</a:t>
            </a:r>
          </a:p>
          <a:p>
            <a:pPr lvl="1"/>
            <a:r>
              <a:rPr lang="en-US" sz="1050" dirty="0"/>
              <a:t>Automated mapping to NIST controls</a:t>
            </a:r>
          </a:p>
          <a:p>
            <a:r>
              <a:rPr lang="en-US" sz="1100" dirty="0"/>
              <a:t>Complete manual testing of security engineering requirements</a:t>
            </a:r>
          </a:p>
          <a:p>
            <a:r>
              <a:rPr lang="en-US" sz="1100" dirty="0"/>
              <a:t>Develop and update security artifacts based on results</a:t>
            </a:r>
            <a:endParaRPr lang="en-US" sz="1200" dirty="0"/>
          </a:p>
          <a:p>
            <a:r>
              <a:rPr lang="en-US" sz="1100" dirty="0"/>
              <a:t>Primary Stakeholders</a:t>
            </a:r>
          </a:p>
          <a:p>
            <a:pPr lvl="1"/>
            <a:r>
              <a:rPr lang="en-US" sz="1050" dirty="0"/>
              <a:t>ISSM</a:t>
            </a:r>
          </a:p>
          <a:p>
            <a:pPr lvl="1"/>
            <a:r>
              <a:rPr lang="en-US" sz="1050" dirty="0"/>
              <a:t>ISSO</a:t>
            </a:r>
          </a:p>
          <a:p>
            <a:pPr lvl="1"/>
            <a:r>
              <a:rPr lang="en-US" sz="1050" dirty="0"/>
              <a:t>ISSE</a:t>
            </a:r>
          </a:p>
          <a:p>
            <a:r>
              <a:rPr lang="en-US" sz="1100" dirty="0"/>
              <a:t>Supporting Stakeholders</a:t>
            </a:r>
          </a:p>
          <a:p>
            <a:pPr lvl="1"/>
            <a:r>
              <a:rPr lang="en-US" sz="1050" dirty="0"/>
              <a:t>AO </a:t>
            </a:r>
          </a:p>
          <a:p>
            <a:pPr lvl="1"/>
            <a:r>
              <a:rPr lang="en-US" sz="1050" dirty="0"/>
              <a:t>PM</a:t>
            </a:r>
            <a:endParaRPr lang="en-US" sz="900" dirty="0"/>
          </a:p>
        </p:txBody>
      </p:sp>
      <p:pic>
        <p:nvPicPr>
          <p:cNvPr id="9" name="Picture 8">
            <a:extLst>
              <a:ext uri="{FF2B5EF4-FFF2-40B4-BE49-F238E27FC236}">
                <a16:creationId xmlns:a16="http://schemas.microsoft.com/office/drawing/2014/main" id="{6956B2D2-EE8E-FF4F-A1AC-927EE98C08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5" y="2286000"/>
            <a:ext cx="3657596" cy="2434320"/>
          </a:xfrm>
          <a:prstGeom prst="rect">
            <a:avLst/>
          </a:prstGeom>
        </p:spPr>
      </p:pic>
      <p:sp>
        <p:nvSpPr>
          <p:cNvPr id="11" name="Oval 10">
            <a:extLst>
              <a:ext uri="{FF2B5EF4-FFF2-40B4-BE49-F238E27FC236}">
                <a16:creationId xmlns:a16="http://schemas.microsoft.com/office/drawing/2014/main" id="{C729FDDA-8EBA-084F-AC47-D94E700790BE}"/>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21528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3 – RMF Control Implementation</a:t>
            </a:r>
            <a:br>
              <a:rPr lang="en-US" dirty="0"/>
            </a:br>
            <a:r>
              <a:rPr lang="en-US" dirty="0"/>
              <a:t>CSA Tool – RDT&amp;E Gap Analysis Cell</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provides the user with current technologies (COTS and GOTS) that support the implementation of specific CCI’s</a:t>
            </a:r>
          </a:p>
          <a:p>
            <a:r>
              <a:rPr lang="en-US" sz="1100" dirty="0"/>
              <a:t>Approved users can customize the list of approved technologies based on their specific system types or organization</a:t>
            </a:r>
          </a:p>
          <a:p>
            <a:r>
              <a:rPr lang="en-US" sz="1100" dirty="0"/>
              <a:t>Primary Stakeholders</a:t>
            </a:r>
          </a:p>
          <a:p>
            <a:pPr lvl="1"/>
            <a:r>
              <a:rPr lang="en-US" sz="1050" dirty="0"/>
              <a:t>ISSM</a:t>
            </a:r>
          </a:p>
          <a:p>
            <a:pPr lvl="1"/>
            <a:r>
              <a:rPr lang="en-US" sz="1050" dirty="0"/>
              <a:t>ISSO</a:t>
            </a:r>
          </a:p>
          <a:p>
            <a:pPr lvl="1"/>
            <a:r>
              <a:rPr lang="en-US" sz="1050" dirty="0"/>
              <a:t>ISSE</a:t>
            </a:r>
          </a:p>
          <a:p>
            <a:r>
              <a:rPr lang="en-US" sz="1100" dirty="0"/>
              <a:t>Supporting Stakeholders</a:t>
            </a:r>
          </a:p>
          <a:p>
            <a:pPr lvl="1"/>
            <a:r>
              <a:rPr lang="en-US" sz="1050" dirty="0"/>
              <a:t>AO </a:t>
            </a:r>
          </a:p>
          <a:p>
            <a:pPr lvl="1"/>
            <a:r>
              <a:rPr lang="en-US" sz="1050" dirty="0"/>
              <a:t>PM</a:t>
            </a:r>
            <a:endParaRPr lang="en-US" sz="900" dirty="0"/>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4" y="2286000"/>
            <a:ext cx="3480709" cy="2432303"/>
          </a:xfrm>
          <a:prstGeom prst="rect">
            <a:avLst/>
          </a:prstGeom>
        </p:spPr>
      </p:pic>
      <p:sp>
        <p:nvSpPr>
          <p:cNvPr id="11" name="Oval 10">
            <a:extLst>
              <a:ext uri="{FF2B5EF4-FFF2-40B4-BE49-F238E27FC236}">
                <a16:creationId xmlns:a16="http://schemas.microsoft.com/office/drawing/2014/main" id="{3CA1A038-3333-4A4D-A6B6-E30A7DDFF9E0}"/>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398648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3 – RMF Control Implementation</a:t>
            </a:r>
            <a:br>
              <a:rPr lang="en-US" dirty="0"/>
            </a:br>
            <a:r>
              <a:rPr lang="en-US" dirty="0"/>
              <a:t>CSA Tool – CSA Tool Cell</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provides the user with the ability to create draft policies for their current system based on the answers to the CCI’s required by their system categorization and control tailoring. </a:t>
            </a:r>
          </a:p>
          <a:p>
            <a:r>
              <a:rPr lang="en-US" sz="1100" dirty="0"/>
              <a:t>Approved users can customize the compliance statements to the way that their system(s) or organization(s) conduct business.</a:t>
            </a:r>
          </a:p>
          <a:p>
            <a:r>
              <a:rPr lang="en-US" sz="1100" dirty="0"/>
              <a:t>Allows for the reuse of information and quick application of inheritance. </a:t>
            </a:r>
          </a:p>
          <a:p>
            <a:r>
              <a:rPr lang="en-US" sz="1100" dirty="0"/>
              <a:t>Primary Stakeholders</a:t>
            </a:r>
          </a:p>
          <a:p>
            <a:pPr lvl="1"/>
            <a:r>
              <a:rPr lang="en-US" sz="1050" dirty="0"/>
              <a:t>ISSM</a:t>
            </a:r>
          </a:p>
          <a:p>
            <a:pPr lvl="1"/>
            <a:r>
              <a:rPr lang="en-US" sz="1050" dirty="0"/>
              <a:t>ISSO</a:t>
            </a:r>
          </a:p>
          <a:p>
            <a:pPr lvl="1"/>
            <a:r>
              <a:rPr lang="en-US" sz="1050" dirty="0"/>
              <a:t>ISSE</a:t>
            </a:r>
          </a:p>
          <a:p>
            <a:r>
              <a:rPr lang="en-US" sz="1100" dirty="0"/>
              <a:t>Supporting Stakeholders</a:t>
            </a:r>
          </a:p>
          <a:p>
            <a:pPr lvl="1"/>
            <a:r>
              <a:rPr lang="en-US" sz="1050" dirty="0"/>
              <a:t>AO </a:t>
            </a:r>
          </a:p>
          <a:p>
            <a:pPr lvl="1"/>
            <a:r>
              <a:rPr lang="en-US" sz="1050" dirty="0"/>
              <a:t>PM</a:t>
            </a:r>
            <a:endParaRPr lang="en-US" sz="900" dirty="0"/>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5" y="2286000"/>
            <a:ext cx="3654565" cy="2432303"/>
          </a:xfrm>
          <a:prstGeom prst="rect">
            <a:avLst/>
          </a:prstGeom>
        </p:spPr>
      </p:pic>
      <p:sp>
        <p:nvSpPr>
          <p:cNvPr id="11" name="Oval 10">
            <a:extLst>
              <a:ext uri="{FF2B5EF4-FFF2-40B4-BE49-F238E27FC236}">
                <a16:creationId xmlns:a16="http://schemas.microsoft.com/office/drawing/2014/main" id="{794E8650-AC7C-BA45-BDEA-7BF40241E96D}"/>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170900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RMF Step 4 – Assessment</a:t>
            </a:r>
            <a:br>
              <a:rPr lang="en-US" dirty="0"/>
            </a:br>
            <a:r>
              <a:rPr lang="en-US" dirty="0"/>
              <a:t>CSA Tool – CSA Tool Cell</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portion of the CCI Manager Cell is leveraged by the SCA teams to manage independent testing. </a:t>
            </a:r>
          </a:p>
          <a:p>
            <a:r>
              <a:rPr lang="en-US" sz="1100" dirty="0"/>
              <a:t>Import .ckl file from testing</a:t>
            </a:r>
          </a:p>
          <a:p>
            <a:r>
              <a:rPr lang="en-US" sz="1100" dirty="0"/>
              <a:t>Visualize “as designed” vs “as tested” for AO review</a:t>
            </a:r>
          </a:p>
          <a:p>
            <a:r>
              <a:rPr lang="en-US" sz="1100" dirty="0"/>
              <a:t>Proposed Enhancements</a:t>
            </a:r>
          </a:p>
          <a:p>
            <a:pPr lvl="1"/>
            <a:r>
              <a:rPr lang="en-US" sz="1050" dirty="0"/>
              <a:t>Develop Security Assessment Report (SAR)</a:t>
            </a:r>
          </a:p>
          <a:p>
            <a:pPr lvl="1"/>
            <a:r>
              <a:rPr lang="en-US" sz="1050" dirty="0"/>
              <a:t>Independent testing</a:t>
            </a:r>
          </a:p>
          <a:p>
            <a:pPr lvl="1"/>
            <a:r>
              <a:rPr lang="en-US" sz="1050" dirty="0"/>
              <a:t>Complete Risk Assessment</a:t>
            </a:r>
          </a:p>
          <a:p>
            <a:r>
              <a:rPr lang="en-US" sz="1100" dirty="0"/>
              <a:t>Primary Stakeholders</a:t>
            </a:r>
          </a:p>
          <a:p>
            <a:pPr lvl="1"/>
            <a:r>
              <a:rPr lang="en-US" sz="1050" dirty="0"/>
              <a:t>SCAR</a:t>
            </a:r>
          </a:p>
          <a:p>
            <a:pPr lvl="1"/>
            <a:r>
              <a:rPr lang="en-US" sz="1050" dirty="0"/>
              <a:t>SCA</a:t>
            </a:r>
          </a:p>
          <a:p>
            <a:pPr lvl="1"/>
            <a:r>
              <a:rPr lang="en-US" sz="1050" dirty="0"/>
              <a:t>AO</a:t>
            </a:r>
          </a:p>
          <a:p>
            <a:r>
              <a:rPr lang="en-US" sz="1100" dirty="0"/>
              <a:t>Supporting Stakeholders</a:t>
            </a:r>
          </a:p>
          <a:p>
            <a:pPr lvl="1"/>
            <a:r>
              <a:rPr lang="en-US" sz="1050" dirty="0"/>
              <a:t>ISSM</a:t>
            </a:r>
          </a:p>
          <a:p>
            <a:pPr lvl="1"/>
            <a:r>
              <a:rPr lang="en-US" sz="1050" dirty="0"/>
              <a:t>ISSO</a:t>
            </a:r>
          </a:p>
          <a:p>
            <a:pPr lvl="1"/>
            <a:r>
              <a:rPr lang="en-US" sz="1050" dirty="0"/>
              <a:t>ISSE</a:t>
            </a:r>
          </a:p>
          <a:p>
            <a:pPr lvl="1"/>
            <a:r>
              <a:rPr lang="en-US" sz="1050" dirty="0"/>
              <a:t>PM</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5" y="2286000"/>
            <a:ext cx="3657596" cy="2434320"/>
          </a:xfrm>
          <a:prstGeom prst="rect">
            <a:avLst/>
          </a:prstGeom>
        </p:spPr>
      </p:pic>
      <p:sp>
        <p:nvSpPr>
          <p:cNvPr id="11" name="Oval 10">
            <a:extLst>
              <a:ext uri="{FF2B5EF4-FFF2-40B4-BE49-F238E27FC236}">
                <a16:creationId xmlns:a16="http://schemas.microsoft.com/office/drawing/2014/main" id="{599F3ECD-7E26-D944-9CD9-B7D098023483}"/>
              </a:ext>
            </a:extLst>
          </p:cNvPr>
          <p:cNvSpPr>
            <a:spLocks noChangeAspect="1"/>
          </p:cNvSpPr>
          <p:nvPr/>
        </p:nvSpPr>
        <p:spPr>
          <a:xfrm>
            <a:off x="8765512" y="196547"/>
            <a:ext cx="91440" cy="9144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333508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B5F1-E9F0-8A43-B8A6-612F0A8D7FE8}"/>
              </a:ext>
            </a:extLst>
          </p:cNvPr>
          <p:cNvSpPr>
            <a:spLocks noGrp="1"/>
          </p:cNvSpPr>
          <p:nvPr>
            <p:ph type="title"/>
          </p:nvPr>
        </p:nvSpPr>
        <p:spPr/>
        <p:txBody>
          <a:bodyPr>
            <a:normAutofit/>
          </a:bodyPr>
          <a:lstStyle/>
          <a:p>
            <a:pPr algn="ctr"/>
            <a:r>
              <a:rPr lang="en-US" sz="3600" dirty="0"/>
              <a:t>ACS Team and Partners, Cont’d</a:t>
            </a:r>
          </a:p>
        </p:txBody>
      </p:sp>
      <p:sp>
        <p:nvSpPr>
          <p:cNvPr id="3" name="Content Placeholder 2">
            <a:extLst>
              <a:ext uri="{FF2B5EF4-FFF2-40B4-BE49-F238E27FC236}">
                <a16:creationId xmlns:a16="http://schemas.microsoft.com/office/drawing/2014/main" id="{B7E4C925-4F9D-5A44-99CD-C685683C41F1}"/>
              </a:ext>
            </a:extLst>
          </p:cNvPr>
          <p:cNvSpPr>
            <a:spLocks noGrp="1"/>
          </p:cNvSpPr>
          <p:nvPr>
            <p:ph idx="1"/>
          </p:nvPr>
        </p:nvSpPr>
        <p:spPr/>
        <p:txBody>
          <a:bodyPr>
            <a:noAutofit/>
          </a:bodyPr>
          <a:lstStyle/>
          <a:p>
            <a:pPr marL="228600" lvl="0" indent="-228600" defTabSz="914400">
              <a:lnSpc>
                <a:spcPct val="90000"/>
              </a:lnSpc>
              <a:spcBef>
                <a:spcPts val="1000"/>
              </a:spcBef>
              <a:defRPr/>
            </a:pPr>
            <a:r>
              <a:rPr lang="en-US" sz="2400" b="1" dirty="0">
                <a:latin typeface="Arial" panose="020B0604020202020204" pitchFamily="34" charset="0"/>
                <a:cs typeface="Arial" panose="020B0604020202020204" pitchFamily="34" charset="0"/>
              </a:rPr>
              <a:t>Quanterion Solutions</a:t>
            </a:r>
          </a:p>
          <a:p>
            <a:pPr marL="685800" lvl="1" indent="-228600" defTabSz="914400">
              <a:lnSpc>
                <a:spcPct val="90000"/>
              </a:lnSpc>
              <a:spcBef>
                <a:spcPts val="500"/>
              </a:spcBef>
              <a:defRPr/>
            </a:pPr>
            <a:r>
              <a:rPr lang="en-US" sz="2400" dirty="0">
                <a:latin typeface="Arial" panose="020B0604020202020204" pitchFamily="34" charset="0"/>
                <a:cs typeface="Arial" panose="020B0604020202020204" pitchFamily="34" charset="0"/>
              </a:rPr>
              <a:t>Alluvion Data Solutions</a:t>
            </a:r>
          </a:p>
          <a:p>
            <a:pPr marL="685800" lvl="1" indent="-228600" defTabSz="914400">
              <a:lnSpc>
                <a:spcPct val="90000"/>
              </a:lnSpc>
              <a:spcBef>
                <a:spcPts val="500"/>
              </a:spcBef>
              <a:defRPr/>
            </a:pPr>
            <a:r>
              <a:rPr lang="en-US" sz="2400" dirty="0">
                <a:latin typeface="Arial" panose="020B0604020202020204" pitchFamily="34" charset="0"/>
                <a:cs typeface="Arial" panose="020B0604020202020204" pitchFamily="34" charset="0"/>
              </a:rPr>
              <a:t>International Cyber Institute</a:t>
            </a:r>
          </a:p>
          <a:p>
            <a:pPr marL="685800" lvl="1" indent="-228600" defTabSz="914400">
              <a:lnSpc>
                <a:spcPct val="90000"/>
              </a:lnSpc>
              <a:spcBef>
                <a:spcPts val="500"/>
              </a:spcBef>
              <a:defRPr/>
            </a:pPr>
            <a:r>
              <a:rPr lang="en-US" sz="2400" dirty="0">
                <a:latin typeface="Arial" panose="020B0604020202020204" pitchFamily="34" charset="0"/>
                <a:cs typeface="Arial" panose="020B0604020202020204" pitchFamily="34" charset="0"/>
              </a:rPr>
              <a:t>Silverthread</a:t>
            </a:r>
          </a:p>
          <a:p>
            <a:pPr marL="0" lvl="0" indent="0" defTabSz="914400">
              <a:lnSpc>
                <a:spcPct val="90000"/>
              </a:lnSpc>
              <a:spcBef>
                <a:spcPts val="1000"/>
              </a:spcBef>
              <a:buNone/>
              <a:defRPr/>
            </a:pPr>
            <a:endParaRPr lang="en-US" sz="2400" b="1" dirty="0">
              <a:latin typeface="Arial" panose="020B0604020202020204" pitchFamily="34" charset="0"/>
              <a:cs typeface="Arial" panose="020B0604020202020204" pitchFamily="34" charset="0"/>
            </a:endParaRPr>
          </a:p>
          <a:p>
            <a:pPr marL="228600" lvl="0" indent="-228600" defTabSz="914400">
              <a:lnSpc>
                <a:spcPct val="90000"/>
              </a:lnSpc>
              <a:spcBef>
                <a:spcPts val="1000"/>
              </a:spcBef>
              <a:defRPr/>
            </a:pPr>
            <a:r>
              <a:rPr lang="en-US" sz="2400" b="1" dirty="0">
                <a:latin typeface="Arial" panose="020B0604020202020204" pitchFamily="34" charset="0"/>
                <a:cs typeface="Arial" panose="020B0604020202020204" pitchFamily="34" charset="0"/>
              </a:rPr>
              <a:t>LCMC</a:t>
            </a:r>
          </a:p>
          <a:p>
            <a:pPr marL="685800" lvl="1" indent="-228600" defTabSz="914400">
              <a:lnSpc>
                <a:spcPct val="90000"/>
              </a:lnSpc>
              <a:spcBef>
                <a:spcPts val="500"/>
              </a:spcBef>
              <a:defRPr/>
            </a:pPr>
            <a:r>
              <a:rPr lang="en-US" sz="2400" dirty="0">
                <a:latin typeface="Arial" panose="020B0604020202020204" pitchFamily="34" charset="0"/>
                <a:cs typeface="Arial" panose="020B0604020202020204" pitchFamily="34" charset="0"/>
              </a:rPr>
              <a:t>HB</a:t>
            </a:r>
          </a:p>
          <a:p>
            <a:pPr marL="685800" lvl="1" indent="-228600" defTabSz="914400">
              <a:lnSpc>
                <a:spcPct val="90000"/>
              </a:lnSpc>
              <a:spcBef>
                <a:spcPts val="500"/>
              </a:spcBef>
              <a:defRPr/>
            </a:pPr>
            <a:r>
              <a:rPr lang="en-US" sz="2400" dirty="0">
                <a:latin typeface="Arial" panose="020B0604020202020204" pitchFamily="34" charset="0"/>
                <a:cs typeface="Arial" panose="020B0604020202020204" pitchFamily="34" charset="0"/>
              </a:rPr>
              <a:t>HN</a:t>
            </a:r>
          </a:p>
          <a:p>
            <a:pPr marL="685800" lvl="1" indent="-228600" defTabSz="914400">
              <a:lnSpc>
                <a:spcPct val="90000"/>
              </a:lnSpc>
              <a:spcBef>
                <a:spcPts val="500"/>
              </a:spcBef>
              <a:defRPr/>
            </a:pPr>
            <a:r>
              <a:rPr lang="en-US" sz="2400" dirty="0">
                <a:latin typeface="Arial" panose="020B0604020202020204" pitchFamily="34" charset="0"/>
                <a:cs typeface="Arial" panose="020B0604020202020204" pitchFamily="34" charset="0"/>
              </a:rPr>
              <a:t>HI</a:t>
            </a:r>
            <a:endParaRPr lang="en-US" sz="2400" b="1" dirty="0">
              <a:latin typeface="Arial" panose="020B0604020202020204" pitchFamily="34" charset="0"/>
              <a:cs typeface="Arial" panose="020B0604020202020204" pitchFamily="34" charset="0"/>
            </a:endParaRPr>
          </a:p>
          <a:p>
            <a:pPr marL="228600" lvl="0" indent="-228600" defTabSz="914400">
              <a:lnSpc>
                <a:spcPct val="90000"/>
              </a:lnSpc>
              <a:spcBef>
                <a:spcPts val="1000"/>
              </a:spcBef>
              <a:defRPr/>
            </a:pPr>
            <a:r>
              <a:rPr lang="en-US" sz="2400" b="1" dirty="0">
                <a:latin typeface="Arial" panose="020B0604020202020204" pitchFamily="34" charset="0"/>
                <a:cs typeface="Arial" panose="020B0604020202020204" pitchFamily="34" charset="0"/>
              </a:rPr>
              <a:t>CROWS</a:t>
            </a:r>
          </a:p>
          <a:p>
            <a:pPr lvl="1">
              <a:lnSpc>
                <a:spcPct val="90000"/>
              </a:lnSpc>
              <a:defRPr/>
            </a:pPr>
            <a:r>
              <a:rPr lang="en-US" sz="2400" dirty="0">
                <a:latin typeface="Arial" panose="020B0604020202020204" pitchFamily="34" charset="0"/>
                <a:cs typeface="Arial" panose="020B0604020202020204" pitchFamily="34" charset="0"/>
              </a:rPr>
              <a:t>LOA2</a:t>
            </a:r>
          </a:p>
        </p:txBody>
      </p:sp>
      <p:sp>
        <p:nvSpPr>
          <p:cNvPr id="7" name="Rectangle 6">
            <a:extLst>
              <a:ext uri="{FF2B5EF4-FFF2-40B4-BE49-F238E27FC236}">
                <a16:creationId xmlns:a16="http://schemas.microsoft.com/office/drawing/2014/main" id="{1F140F67-5EE2-9043-9F08-11BD18A4FF8C}"/>
              </a:ext>
            </a:extLst>
          </p:cNvPr>
          <p:cNvSpPr/>
          <p:nvPr/>
        </p:nvSpPr>
        <p:spPr>
          <a:xfrm>
            <a:off x="3200400" y="3523270"/>
            <a:ext cx="5677882" cy="2267287"/>
          </a:xfrm>
          <a:prstGeom prst="rect">
            <a:avLst/>
          </a:prstGeom>
        </p:spPr>
        <p:txBody>
          <a:bodyPr wrap="square">
            <a:spAutoFit/>
          </a:bodyPr>
          <a:lstStyle/>
          <a:p>
            <a:pPr marL="342900" lvl="0" indent="-342900">
              <a:lnSpc>
                <a:spcPct val="90000"/>
              </a:lnSpc>
              <a:spcBef>
                <a:spcPts val="1000"/>
              </a:spcBef>
              <a:buFont typeface="Arial" panose="020B0604020202020204" pitchFamily="34" charset="0"/>
              <a:buChar char="•"/>
              <a:defRPr/>
            </a:pPr>
            <a:r>
              <a:rPr lang="en-US" sz="2400" b="1" dirty="0">
                <a:solidFill>
                  <a:schemeClr val="bg1"/>
                </a:solidFill>
                <a:latin typeface="Arial" panose="020B0604020202020204" pitchFamily="34" charset="0"/>
                <a:cs typeface="Arial" panose="020B0604020202020204" pitchFamily="34" charset="0"/>
              </a:rPr>
              <a:t>NIST </a:t>
            </a:r>
          </a:p>
          <a:p>
            <a:pPr marL="342900" lvl="0" indent="-342900">
              <a:lnSpc>
                <a:spcPct val="90000"/>
              </a:lnSpc>
              <a:spcBef>
                <a:spcPts val="1000"/>
              </a:spcBef>
              <a:buFont typeface="Arial" panose="020B0604020202020204" pitchFamily="34" charset="0"/>
              <a:buChar char="•"/>
              <a:defRPr/>
            </a:pPr>
            <a:r>
              <a:rPr lang="en-US" sz="2400" b="1" dirty="0">
                <a:solidFill>
                  <a:schemeClr val="bg1"/>
                </a:solidFill>
                <a:latin typeface="Arial" panose="020B0604020202020204" pitchFamily="34" charset="0"/>
                <a:cs typeface="Arial" panose="020B0604020202020204" pitchFamily="34" charset="0"/>
              </a:rPr>
              <a:t>MITRE</a:t>
            </a:r>
          </a:p>
          <a:p>
            <a:pPr marL="342900" lvl="0" indent="-342900">
              <a:lnSpc>
                <a:spcPct val="90000"/>
              </a:lnSpc>
              <a:spcBef>
                <a:spcPts val="1000"/>
              </a:spcBef>
              <a:buFont typeface="Arial" panose="020B0604020202020204" pitchFamily="34" charset="0"/>
              <a:buChar char="•"/>
              <a:defRPr/>
            </a:pPr>
            <a:endParaRPr lang="en-US" sz="2400" b="1" dirty="0">
              <a:solidFill>
                <a:schemeClr val="bg1"/>
              </a:solidFill>
              <a:latin typeface="Arial" panose="020B0604020202020204" pitchFamily="34" charset="0"/>
              <a:cs typeface="Arial" panose="020B0604020202020204" pitchFamily="34" charset="0"/>
            </a:endParaRPr>
          </a:p>
          <a:p>
            <a:pPr marL="342900" lvl="0" indent="-342900">
              <a:lnSpc>
                <a:spcPct val="90000"/>
              </a:lnSpc>
              <a:spcBef>
                <a:spcPts val="1000"/>
              </a:spcBef>
              <a:buFont typeface="Arial" panose="020B0604020202020204" pitchFamily="34" charset="0"/>
              <a:buChar char="•"/>
              <a:defRPr/>
            </a:pPr>
            <a:r>
              <a:rPr lang="en-US" sz="2400" b="1" dirty="0">
                <a:solidFill>
                  <a:schemeClr val="bg1"/>
                </a:solidFill>
                <a:latin typeface="Arial" panose="020B0604020202020204" pitchFamily="34" charset="0"/>
                <a:cs typeface="Arial" panose="020B0604020202020204" pitchFamily="34" charset="0"/>
              </a:rPr>
              <a:t>Estonian MoD</a:t>
            </a:r>
          </a:p>
          <a:p>
            <a:pPr marL="342900" lvl="0" indent="-342900">
              <a:lnSpc>
                <a:spcPct val="90000"/>
              </a:lnSpc>
              <a:spcBef>
                <a:spcPts val="1000"/>
              </a:spcBef>
              <a:buFont typeface="Arial" panose="020B0604020202020204" pitchFamily="34" charset="0"/>
              <a:buChar char="•"/>
              <a:defRPr/>
            </a:pPr>
            <a:r>
              <a:rPr lang="en-US" sz="2400" b="1" dirty="0">
                <a:solidFill>
                  <a:schemeClr val="bg1"/>
                </a:solidFill>
                <a:latin typeface="Arial" panose="020B0604020202020204" pitchFamily="34" charset="0"/>
                <a:cs typeface="Arial" panose="020B0604020202020204" pitchFamily="34" charset="0"/>
              </a:rPr>
              <a:t>175 MDANG</a:t>
            </a:r>
            <a:endParaRPr lang="en-US" sz="2400" dirty="0">
              <a:solidFill>
                <a:schemeClr val="bg1"/>
              </a:solidFill>
            </a:endParaRPr>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76267595"/>
      </p:ext>
    </p:extLst>
  </p:cSld>
  <p:clrMapOvr>
    <a:masterClrMapping/>
  </p:clrMapOvr>
  <mc:AlternateContent xmlns:mc="http://schemas.openxmlformats.org/markup-compatibility/2006" xmlns:p14="http://schemas.microsoft.com/office/powerpoint/2010/main">
    <mc:Choice Requires="p14">
      <p:transition spd="med" p14:dur="700" advTm="42713">
        <p:fade/>
      </p:transition>
    </mc:Choice>
    <mc:Fallback xmlns="">
      <p:transition spd="med" advTm="42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a:bodyPr>
          <a:lstStyle/>
          <a:p>
            <a:pPr algn="ctr"/>
            <a:r>
              <a:rPr lang="en-US" sz="2000" dirty="0"/>
              <a:t>CSA Tool – Resiliency Analysis</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allows Program’s to use the current system categorization and RMF control mapping to determine the techniques in which the system is designed and/or engineered to support. </a:t>
            </a:r>
          </a:p>
          <a:p>
            <a:r>
              <a:rPr lang="en-US" sz="1100" dirty="0"/>
              <a:t>Leverage DRAFT NIST 800-160 Volume 2 for Resiliency engineering requirements</a:t>
            </a:r>
          </a:p>
          <a:p>
            <a:r>
              <a:rPr lang="en-US" sz="1100" dirty="0"/>
              <a:t>Select resiliency requirements based on an effects-driven model</a:t>
            </a:r>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ISSM</a:t>
            </a:r>
          </a:p>
          <a:p>
            <a:pPr lvl="1"/>
            <a:r>
              <a:rPr lang="en-US" sz="1050" dirty="0"/>
              <a:t>ISSE</a:t>
            </a:r>
          </a:p>
          <a:p>
            <a:pPr lvl="1"/>
            <a:r>
              <a:rPr lang="en-US" sz="1050" dirty="0"/>
              <a:t>ISSO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4" y="2286000"/>
            <a:ext cx="3657599" cy="2555913"/>
          </a:xfrm>
          <a:prstGeom prst="rect">
            <a:avLst/>
          </a:prstGeom>
        </p:spPr>
      </p:pic>
      <p:sp>
        <p:nvSpPr>
          <p:cNvPr id="11" name="Oval 10">
            <a:extLst>
              <a:ext uri="{FF2B5EF4-FFF2-40B4-BE49-F238E27FC236}">
                <a16:creationId xmlns:a16="http://schemas.microsoft.com/office/drawing/2014/main" id="{984C78EF-00A8-6C47-8004-C4CC747B4D52}"/>
              </a:ext>
            </a:extLst>
          </p:cNvPr>
          <p:cNvSpPr>
            <a:spLocks noChangeAspect="1"/>
          </p:cNvSpPr>
          <p:nvPr/>
        </p:nvSpPr>
        <p:spPr>
          <a:xfrm>
            <a:off x="8765512" y="196547"/>
            <a:ext cx="91440" cy="91440"/>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66750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Resiliency Support</a:t>
            </a:r>
            <a:br>
              <a:rPr lang="en-US" dirty="0"/>
            </a:br>
            <a:r>
              <a:rPr lang="en-US" dirty="0"/>
              <a:t>CSA Tool – Resiliency Analysis</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allows Program’s to use the current system categorization and RMF control mapping to determine the techniques in which the system is designed and/or engineered to support. </a:t>
            </a:r>
          </a:p>
          <a:p>
            <a:r>
              <a:rPr lang="en-US" sz="1100" dirty="0"/>
              <a:t>Leverage DRAFT NIST 800-160 Volume 2 for Resiliency engineering requirements</a:t>
            </a:r>
          </a:p>
          <a:p>
            <a:r>
              <a:rPr lang="en-US" sz="1100" dirty="0"/>
              <a:t>Select resiliency requirements based on an effects-driven model</a:t>
            </a:r>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ISSM</a:t>
            </a:r>
          </a:p>
          <a:p>
            <a:pPr lvl="1"/>
            <a:r>
              <a:rPr lang="en-US" sz="1050" dirty="0"/>
              <a:t>ISSE</a:t>
            </a:r>
          </a:p>
          <a:p>
            <a:pPr lvl="1"/>
            <a:r>
              <a:rPr lang="en-US" sz="1050" dirty="0"/>
              <a:t>ISSO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2623" y="2286000"/>
            <a:ext cx="3657599" cy="2555912"/>
          </a:xfrm>
          <a:prstGeom prst="rect">
            <a:avLst/>
          </a:prstGeom>
        </p:spPr>
      </p:pic>
      <p:sp>
        <p:nvSpPr>
          <p:cNvPr id="11" name="Oval 10">
            <a:extLst>
              <a:ext uri="{FF2B5EF4-FFF2-40B4-BE49-F238E27FC236}">
                <a16:creationId xmlns:a16="http://schemas.microsoft.com/office/drawing/2014/main" id="{7F453492-0337-1C49-8766-9C254CC6ADAA}"/>
              </a:ext>
            </a:extLst>
          </p:cNvPr>
          <p:cNvSpPr>
            <a:spLocks noChangeAspect="1"/>
          </p:cNvSpPr>
          <p:nvPr/>
        </p:nvSpPr>
        <p:spPr>
          <a:xfrm>
            <a:off x="8765512" y="196547"/>
            <a:ext cx="91440" cy="91440"/>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23743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Resiliency Support</a:t>
            </a:r>
            <a:br>
              <a:rPr lang="en-US" dirty="0"/>
            </a:br>
            <a:r>
              <a:rPr lang="en-US" dirty="0"/>
              <a:t>NIST SP 800-160 Vol 2, Cyber Resiliency Heat Map</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allows Program’s to use the current system categorization and RMF control mapping to determine the “as-designed” vs. “as-tested” views of the system against the Resiliency Techniques and Tactics.</a:t>
            </a:r>
          </a:p>
          <a:p>
            <a:r>
              <a:rPr lang="en-US" sz="1100" dirty="0"/>
              <a:t>Leverage DRAFT NIST 800-160 Volume 2 for Resiliency engineering requirements</a:t>
            </a:r>
          </a:p>
          <a:p>
            <a:r>
              <a:rPr lang="en-US" sz="1100" dirty="0"/>
              <a:t>Select resiliency requirements based on an effects-driven model</a:t>
            </a:r>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ISSM</a:t>
            </a:r>
          </a:p>
          <a:p>
            <a:pPr lvl="1"/>
            <a:r>
              <a:rPr lang="en-US" sz="1050" dirty="0"/>
              <a:t>ISSE</a:t>
            </a:r>
          </a:p>
          <a:p>
            <a:pPr lvl="1"/>
            <a:r>
              <a:rPr lang="en-US" sz="1050" dirty="0"/>
              <a:t>ISSO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3677" y="2286000"/>
            <a:ext cx="3655493" cy="2555913"/>
          </a:xfrm>
          <a:prstGeom prst="rect">
            <a:avLst/>
          </a:prstGeom>
        </p:spPr>
      </p:pic>
      <p:sp>
        <p:nvSpPr>
          <p:cNvPr id="11" name="Oval 10">
            <a:extLst>
              <a:ext uri="{FF2B5EF4-FFF2-40B4-BE49-F238E27FC236}">
                <a16:creationId xmlns:a16="http://schemas.microsoft.com/office/drawing/2014/main" id="{4276B609-DE53-EF49-8F59-1DFCE005E924}"/>
              </a:ext>
            </a:extLst>
          </p:cNvPr>
          <p:cNvSpPr>
            <a:spLocks noChangeAspect="1"/>
          </p:cNvSpPr>
          <p:nvPr/>
        </p:nvSpPr>
        <p:spPr>
          <a:xfrm>
            <a:off x="8765512" y="196547"/>
            <a:ext cx="91440" cy="91440"/>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31585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870-2C43-8147-8D43-178CF8A7BA7D}"/>
              </a:ext>
            </a:extLst>
          </p:cNvPr>
          <p:cNvSpPr>
            <a:spLocks noGrp="1"/>
          </p:cNvSpPr>
          <p:nvPr>
            <p:ph type="title"/>
          </p:nvPr>
        </p:nvSpPr>
        <p:spPr/>
        <p:txBody>
          <a:bodyPr>
            <a:normAutofit fontScale="90000"/>
          </a:bodyPr>
          <a:lstStyle/>
          <a:p>
            <a:pPr algn="ctr"/>
            <a:r>
              <a:rPr lang="en-US" dirty="0"/>
              <a:t>Resiliency Support</a:t>
            </a:r>
            <a:br>
              <a:rPr lang="en-US" dirty="0"/>
            </a:br>
            <a:r>
              <a:rPr lang="en-US" dirty="0"/>
              <a:t>CCI Mapping Manager</a:t>
            </a:r>
          </a:p>
        </p:txBody>
      </p:sp>
      <p:sp>
        <p:nvSpPr>
          <p:cNvPr id="3" name="Content Placeholder 2">
            <a:extLst>
              <a:ext uri="{FF2B5EF4-FFF2-40B4-BE49-F238E27FC236}">
                <a16:creationId xmlns:a16="http://schemas.microsoft.com/office/drawing/2014/main" id="{20E8E7D0-D26F-3344-9C1A-812A336766BE}"/>
              </a:ext>
            </a:extLst>
          </p:cNvPr>
          <p:cNvSpPr>
            <a:spLocks noGrp="1"/>
          </p:cNvSpPr>
          <p:nvPr>
            <p:ph idx="1"/>
          </p:nvPr>
        </p:nvSpPr>
        <p:spPr>
          <a:xfrm>
            <a:off x="628650" y="1425067"/>
            <a:ext cx="3941064" cy="5022243"/>
          </a:xfrm>
        </p:spPr>
        <p:txBody>
          <a:bodyPr>
            <a:noAutofit/>
          </a:bodyPr>
          <a:lstStyle/>
          <a:p>
            <a:pPr marL="0" indent="0">
              <a:buNone/>
            </a:pPr>
            <a:r>
              <a:rPr lang="en-US" sz="1200" b="1" dirty="0"/>
              <a:t>This cell allows Program’s to view all of the resiliency information included in NIST 800-160 Volume 2 as it relates to the NIST controls, DoD Control Correlation Identifiers (CCIs) and the overlays.</a:t>
            </a:r>
          </a:p>
          <a:p>
            <a:r>
              <a:rPr lang="en-US" sz="1100" dirty="0"/>
              <a:t>This view allows for the sorting and filtering of data based on required fields. </a:t>
            </a:r>
          </a:p>
          <a:p>
            <a:r>
              <a:rPr lang="en-US" sz="1100" dirty="0"/>
              <a:t>Users can quickly and simply view the requirements and assist in making tailoring decisions for resiliency. </a:t>
            </a:r>
          </a:p>
          <a:p>
            <a:r>
              <a:rPr lang="en-US" sz="1100" dirty="0"/>
              <a:t>Primary Stakeholders</a:t>
            </a:r>
          </a:p>
          <a:p>
            <a:pPr lvl="1"/>
            <a:r>
              <a:rPr lang="en-US" sz="1050" dirty="0"/>
              <a:t>PM</a:t>
            </a:r>
          </a:p>
          <a:p>
            <a:pPr lvl="1"/>
            <a:r>
              <a:rPr lang="en-US" sz="1050" dirty="0"/>
              <a:t>AO</a:t>
            </a:r>
          </a:p>
          <a:p>
            <a:r>
              <a:rPr lang="en-US" sz="1100" dirty="0"/>
              <a:t>Supporting Stakeholders</a:t>
            </a:r>
          </a:p>
          <a:p>
            <a:pPr lvl="1"/>
            <a:r>
              <a:rPr lang="en-US" sz="1050" dirty="0"/>
              <a:t>ISSM</a:t>
            </a:r>
          </a:p>
          <a:p>
            <a:pPr lvl="1"/>
            <a:r>
              <a:rPr lang="en-US" sz="1050" dirty="0"/>
              <a:t>ISSE</a:t>
            </a:r>
          </a:p>
          <a:p>
            <a:pPr lvl="1"/>
            <a:r>
              <a:rPr lang="en-US" sz="1050" dirty="0"/>
              <a:t>ISSO</a:t>
            </a:r>
          </a:p>
        </p:txBody>
      </p:sp>
      <p:pic>
        <p:nvPicPr>
          <p:cNvPr id="7" name="Picture 6">
            <a:extLst>
              <a:ext uri="{FF2B5EF4-FFF2-40B4-BE49-F238E27FC236}">
                <a16:creationId xmlns:a16="http://schemas.microsoft.com/office/drawing/2014/main" id="{5B7926B2-3D3F-484E-BF0D-8E0165F5F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56891" y="2286000"/>
            <a:ext cx="3129059" cy="2366683"/>
          </a:xfrm>
          <a:prstGeom prst="rect">
            <a:avLst/>
          </a:prstGeom>
        </p:spPr>
      </p:pic>
      <p:sp>
        <p:nvSpPr>
          <p:cNvPr id="11" name="Oval 10">
            <a:extLst>
              <a:ext uri="{FF2B5EF4-FFF2-40B4-BE49-F238E27FC236}">
                <a16:creationId xmlns:a16="http://schemas.microsoft.com/office/drawing/2014/main" id="{C2E8D09D-D696-764D-8C66-57F74203125A}"/>
              </a:ext>
            </a:extLst>
          </p:cNvPr>
          <p:cNvSpPr>
            <a:spLocks noChangeAspect="1"/>
          </p:cNvSpPr>
          <p:nvPr/>
        </p:nvSpPr>
        <p:spPr>
          <a:xfrm>
            <a:off x="8765512" y="196547"/>
            <a:ext cx="91440" cy="91440"/>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spTree>
    <p:extLst>
      <p:ext uri="{BB962C8B-B14F-4D97-AF65-F5344CB8AC3E}">
        <p14:creationId xmlns:p14="http://schemas.microsoft.com/office/powerpoint/2010/main" val="19992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5CCE3D21-9472-474B-B135-69EC57AA64FF}"/>
              </a:ext>
            </a:extLst>
          </p:cNvPr>
          <p:cNvGrpSpPr/>
          <p:nvPr/>
        </p:nvGrpSpPr>
        <p:grpSpPr>
          <a:xfrm>
            <a:off x="73992" y="4250069"/>
            <a:ext cx="665567" cy="295466"/>
            <a:chOff x="73992" y="4250069"/>
            <a:chExt cx="665567" cy="295466"/>
          </a:xfrm>
        </p:grpSpPr>
        <p:grpSp>
          <p:nvGrpSpPr>
            <p:cNvPr id="89" name="Group 88">
              <a:extLst>
                <a:ext uri="{FF2B5EF4-FFF2-40B4-BE49-F238E27FC236}">
                  <a16:creationId xmlns:a16="http://schemas.microsoft.com/office/drawing/2014/main" id="{C4E63D61-061D-534E-8D2D-959D0BD39062}"/>
                </a:ext>
              </a:extLst>
            </p:cNvPr>
            <p:cNvGrpSpPr/>
            <p:nvPr/>
          </p:nvGrpSpPr>
          <p:grpSpPr>
            <a:xfrm>
              <a:off x="516162" y="4286212"/>
              <a:ext cx="201639" cy="64024"/>
              <a:chOff x="529718" y="3304651"/>
              <a:chExt cx="201639" cy="64024"/>
            </a:xfrm>
          </p:grpSpPr>
          <p:cxnSp>
            <p:nvCxnSpPr>
              <p:cNvPr id="90" name="Straight Connector 89">
                <a:extLst>
                  <a:ext uri="{FF2B5EF4-FFF2-40B4-BE49-F238E27FC236}">
                    <a16:creationId xmlns:a16="http://schemas.microsoft.com/office/drawing/2014/main" id="{AFC13396-406B-7A41-BAD2-933A9E880F3A}"/>
                  </a:ext>
                </a:extLst>
              </p:cNvPr>
              <p:cNvCxnSpPr>
                <a:cxnSpLocks/>
              </p:cNvCxnSpPr>
              <p:nvPr/>
            </p:nvCxnSpPr>
            <p:spPr>
              <a:xfrm flipH="1">
                <a:off x="594197" y="3304652"/>
                <a:ext cx="137160"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21E5D61-A28D-9C4F-A0C8-44B9CD3551FA}"/>
                  </a:ext>
                </a:extLst>
              </p:cNvPr>
              <p:cNvCxnSpPr/>
              <p:nvPr/>
            </p:nvCxnSpPr>
            <p:spPr>
              <a:xfrm flipH="1">
                <a:off x="529718" y="3304651"/>
                <a:ext cx="64024" cy="64024"/>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E847B74E-4999-0548-BA31-63BB3D54A948}"/>
                </a:ext>
              </a:extLst>
            </p:cNvPr>
            <p:cNvSpPr txBox="1"/>
            <p:nvPr/>
          </p:nvSpPr>
          <p:spPr>
            <a:xfrm>
              <a:off x="73992" y="4250069"/>
              <a:ext cx="665567" cy="295466"/>
            </a:xfrm>
            <a:prstGeom prst="rect">
              <a:avLst/>
            </a:prstGeom>
            <a:noFill/>
          </p:spPr>
          <p:txBody>
            <a:bodyPr wrap="none" rtlCol="0">
              <a:spAutoFit/>
            </a:bodyPr>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(JBoss,</a:t>
              </a:r>
            </a:p>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Java, Oracle)</a:t>
              </a:r>
            </a:p>
          </p:txBody>
        </p:sp>
      </p:grpSp>
      <p:sp>
        <p:nvSpPr>
          <p:cNvPr id="2" name="Title 1">
            <a:extLst>
              <a:ext uri="{FF2B5EF4-FFF2-40B4-BE49-F238E27FC236}">
                <a16:creationId xmlns:a16="http://schemas.microsoft.com/office/drawing/2014/main" id="{4FDC764F-E655-FE47-BD98-907DABE66D4C}"/>
              </a:ext>
            </a:extLst>
          </p:cNvPr>
          <p:cNvSpPr>
            <a:spLocks noGrp="1"/>
          </p:cNvSpPr>
          <p:nvPr>
            <p:ph type="title"/>
          </p:nvPr>
        </p:nvSpPr>
        <p:spPr>
          <a:xfrm>
            <a:off x="628650" y="440835"/>
            <a:ext cx="7886700" cy="637515"/>
          </a:xfrm>
        </p:spPr>
        <p:txBody>
          <a:bodyPr>
            <a:normAutofit/>
          </a:bodyPr>
          <a:lstStyle/>
          <a:p>
            <a:pPr algn="ctr"/>
            <a:r>
              <a:rPr lang="en-US" sz="3600" dirty="0"/>
              <a:t>ACS-IIMS-CTMF Software Life Cycle</a:t>
            </a:r>
          </a:p>
        </p:txBody>
      </p:sp>
      <p:sp>
        <p:nvSpPr>
          <p:cNvPr id="5" name="TextBox 4">
            <a:extLst>
              <a:ext uri="{FF2B5EF4-FFF2-40B4-BE49-F238E27FC236}">
                <a16:creationId xmlns:a16="http://schemas.microsoft.com/office/drawing/2014/main" id="{762FB64E-BAF5-A443-BF36-A388BC81752E}"/>
              </a:ext>
            </a:extLst>
          </p:cNvPr>
          <p:cNvSpPr txBox="1"/>
          <p:nvPr/>
        </p:nvSpPr>
        <p:spPr>
          <a:xfrm>
            <a:off x="5320258" y="1295164"/>
            <a:ext cx="1681202" cy="2831322"/>
          </a:xfrm>
          <a:prstGeom prst="rect">
            <a:avLst/>
          </a:prstGeom>
          <a:solidFill>
            <a:schemeClr val="accent5"/>
          </a:solidFill>
          <a:ln w="19050">
            <a:solidFill>
              <a:schemeClr val="bg1"/>
            </a:solidFill>
          </a:ln>
        </p:spPr>
        <p:txBody>
          <a:bodyPr wrap="square" rtlCol="0">
            <a:noAutofit/>
          </a:bodyPr>
          <a:lstStyle/>
          <a:p>
            <a:pPr marL="114300" marR="0" lvl="0" indent="-114300" algn="l" defTabSz="685766" rtl="0" eaLnBrk="1" fontAlgn="base" latinLnBrk="0" hangingPunct="1">
              <a:lnSpc>
                <a:spcPct val="100000"/>
              </a:lnSpc>
              <a:spcBef>
                <a:spcPct val="20000"/>
              </a:spcBef>
              <a:spcAft>
                <a:spcPct val="0"/>
              </a:spcAft>
              <a:buClrTx/>
              <a:buSzTx/>
              <a:buFontTx/>
              <a:buChar char="-"/>
              <a:tabLst/>
              <a:defRPr/>
            </a:pPr>
            <a:endPar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AD84F9E-1B25-694E-90A7-14ED780A7F70}"/>
              </a:ext>
            </a:extLst>
          </p:cNvPr>
          <p:cNvSpPr/>
          <p:nvPr/>
        </p:nvSpPr>
        <p:spPr>
          <a:xfrm>
            <a:off x="593742" y="1653396"/>
            <a:ext cx="2540000" cy="850496"/>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SDK</a:t>
            </a: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CEF15885-4896-004F-A8A5-3AC4D0018711}"/>
              </a:ext>
            </a:extLst>
          </p:cNvPr>
          <p:cNvGrpSpPr/>
          <p:nvPr/>
        </p:nvGrpSpPr>
        <p:grpSpPr>
          <a:xfrm>
            <a:off x="3517748" y="1828708"/>
            <a:ext cx="504575" cy="490407"/>
            <a:chOff x="3197763" y="2113854"/>
            <a:chExt cx="578796" cy="562545"/>
          </a:xfrm>
          <a:solidFill>
            <a:srgbClr val="0096FF"/>
          </a:solidFill>
        </p:grpSpPr>
        <p:sp>
          <p:nvSpPr>
            <p:cNvPr id="8" name="Flowchart: Direct Access Storage 5">
              <a:extLst>
                <a:ext uri="{FF2B5EF4-FFF2-40B4-BE49-F238E27FC236}">
                  <a16:creationId xmlns:a16="http://schemas.microsoft.com/office/drawing/2014/main" id="{CBEEB381-F857-3D4D-B211-70C2B55A4636}"/>
                </a:ext>
              </a:extLst>
            </p:cNvPr>
            <p:cNvSpPr/>
            <p:nvPr/>
          </p:nvSpPr>
          <p:spPr>
            <a:xfrm rot="16200000">
              <a:off x="3316156" y="2215996"/>
              <a:ext cx="342010" cy="578796"/>
            </a:xfrm>
            <a:prstGeom prst="flowChartMagneticDrum">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Direct Access Storage 6">
              <a:extLst>
                <a:ext uri="{FF2B5EF4-FFF2-40B4-BE49-F238E27FC236}">
                  <a16:creationId xmlns:a16="http://schemas.microsoft.com/office/drawing/2014/main" id="{5DA0B02D-4F29-4546-8DA1-C8AC61527AC9}"/>
                </a:ext>
              </a:extLst>
            </p:cNvPr>
            <p:cNvSpPr/>
            <p:nvPr/>
          </p:nvSpPr>
          <p:spPr>
            <a:xfrm rot="16200000">
              <a:off x="3316156" y="1995461"/>
              <a:ext cx="342010" cy="578796"/>
            </a:xfrm>
            <a:prstGeom prst="flowChartMagneticDrum">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7DA5CA49-53DD-6B42-92E7-424B98B24339}"/>
              </a:ext>
            </a:extLst>
          </p:cNvPr>
          <p:cNvSpPr txBox="1"/>
          <p:nvPr/>
        </p:nvSpPr>
        <p:spPr>
          <a:xfrm>
            <a:off x="5410969" y="1384440"/>
            <a:ext cx="1500433" cy="486287"/>
          </a:xfrm>
          <a:prstGeom prst="rect">
            <a:avLst/>
          </a:prstGeom>
          <a:solidFill>
            <a:schemeClr val="accent5"/>
          </a:solidFill>
          <a:ln w="19050">
            <a:noFill/>
          </a:ln>
        </p:spPr>
        <p:txBody>
          <a:bodyPr wrap="square" rtlCol="0">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Gradle / Jenkins</a:t>
            </a:r>
          </a:p>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CTMF Continuous Integration Server</a:t>
            </a:r>
          </a:p>
        </p:txBody>
      </p:sp>
      <p:sp>
        <p:nvSpPr>
          <p:cNvPr id="11" name="TextBox 10">
            <a:extLst>
              <a:ext uri="{FF2B5EF4-FFF2-40B4-BE49-F238E27FC236}">
                <a16:creationId xmlns:a16="http://schemas.microsoft.com/office/drawing/2014/main" id="{7C1BFB20-758D-D143-BE09-AAC804603107}"/>
              </a:ext>
            </a:extLst>
          </p:cNvPr>
          <p:cNvSpPr txBox="1"/>
          <p:nvPr/>
        </p:nvSpPr>
        <p:spPr>
          <a:xfrm>
            <a:off x="5410969" y="1961399"/>
            <a:ext cx="1500433" cy="2074414"/>
          </a:xfrm>
          <a:prstGeom prst="rect">
            <a:avLst/>
          </a:prstGeom>
          <a:solidFill>
            <a:schemeClr val="accent5"/>
          </a:solidFill>
          <a:ln w="19050">
            <a:solidFill>
              <a:schemeClr val="bg1"/>
            </a:solidFill>
          </a:ln>
        </p:spPr>
        <p:txBody>
          <a:bodyPr wrap="square" rtlCol="0">
            <a:spAutoFit/>
          </a:bodyPr>
          <a:lstStyle/>
          <a:p>
            <a:pPr marL="114300" marR="0" lvl="0" indent="-114300" algn="l" defTabSz="685766" rtl="0" eaLnBrk="1" fontAlgn="base" latinLnBrk="0" hangingPunct="1">
              <a:lnSpc>
                <a:spcPct val="100000"/>
              </a:lnSpc>
              <a:spcBef>
                <a:spcPct val="20000"/>
              </a:spcBef>
              <a:spcAft>
                <a:spcPct val="0"/>
              </a:spcAft>
              <a:buClrTx/>
              <a:buSzTx/>
              <a:buFontTx/>
              <a:buChar cha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Code Quality Checks</a:t>
            </a:r>
          </a:p>
          <a:p>
            <a:pPr marL="342900" marR="0" lvl="1" indent="-114300" algn="l" defTabSz="685766"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Architecture Analysis</a:t>
            </a:r>
          </a:p>
          <a:p>
            <a:pPr marL="342900" marR="0" lvl="1" indent="-114300" algn="l" defTabSz="685766"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Find Bugs</a:t>
            </a:r>
          </a:p>
          <a:p>
            <a:pPr marL="342900" marR="0" lvl="1" indent="-114300" algn="l" defTabSz="685766"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SonarQube</a:t>
            </a:r>
          </a:p>
          <a:p>
            <a:pPr marL="342900" marR="0" lvl="1" indent="-114300" algn="l" defTabSz="685766"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PMD/Checkstyle</a:t>
            </a:r>
          </a:p>
          <a:p>
            <a:pPr marL="342900" marR="0" lvl="1" indent="-114300" algn="l" defTabSz="685766"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7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Party Library Vulnerabilities</a:t>
            </a:r>
          </a:p>
          <a:p>
            <a:pPr marL="342900" marR="0" lvl="1" indent="-114300" algn="l" defTabSz="685766"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Trends Over Time</a:t>
            </a:r>
          </a:p>
          <a:p>
            <a:pPr marL="114300" marR="0" lvl="0" indent="-114300" algn="l" defTabSz="685766" rtl="0" eaLnBrk="1" fontAlgn="base" latinLnBrk="0" hangingPunct="1">
              <a:lnSpc>
                <a:spcPct val="100000"/>
              </a:lnSpc>
              <a:spcBef>
                <a:spcPct val="20000"/>
              </a:spcBef>
              <a:spcAft>
                <a:spcPct val="0"/>
              </a:spcAft>
              <a:buClrTx/>
              <a:buSzTx/>
              <a:buFontTx/>
              <a:buChar cha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 (AFRL) Scans</a:t>
            </a:r>
          </a:p>
          <a:p>
            <a:pPr marL="114300" marR="0" lvl="0" indent="-114300" algn="l" defTabSz="685766" rtl="0" eaLnBrk="1" fontAlgn="base" latinLnBrk="0" hangingPunct="1">
              <a:lnSpc>
                <a:spcPct val="100000"/>
              </a:lnSpc>
              <a:spcBef>
                <a:spcPct val="20000"/>
              </a:spcBef>
              <a:spcAft>
                <a:spcPct val="0"/>
              </a:spcAft>
              <a:buClrTx/>
              <a:buSzTx/>
              <a:buFontTx/>
              <a:buChar cha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Lattix Architecture scans</a:t>
            </a:r>
          </a:p>
          <a:p>
            <a:pPr marL="114300" marR="0" lvl="0" indent="-114300" algn="l" defTabSz="685766" rtl="0" eaLnBrk="1" fontAlgn="base" latinLnBrk="0" hangingPunct="1">
              <a:lnSpc>
                <a:spcPct val="100000"/>
              </a:lnSpc>
              <a:spcBef>
                <a:spcPct val="20000"/>
              </a:spcBef>
              <a:spcAft>
                <a:spcPct val="0"/>
              </a:spcAft>
              <a:buClrTx/>
              <a:buSzTx/>
              <a:buFontTx/>
              <a:buChar cha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Generate software metadata</a:t>
            </a:r>
          </a:p>
          <a:p>
            <a:pPr marL="114300" marR="0" lvl="0" indent="-114300" algn="l" defTabSz="685766" rtl="0" eaLnBrk="1" fontAlgn="base" latinLnBrk="0" hangingPunct="1">
              <a:lnSpc>
                <a:spcPct val="100000"/>
              </a:lnSpc>
              <a:spcBef>
                <a:spcPct val="20000"/>
              </a:spcBef>
              <a:spcAft>
                <a:spcPct val="0"/>
              </a:spcAft>
              <a:buClrTx/>
              <a:buSzTx/>
              <a:buFontTx/>
              <a:buChar cha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Silverthread Technical Debt Scans</a:t>
            </a:r>
          </a:p>
          <a:p>
            <a:pPr marL="114300" marR="0" lvl="0" indent="-114300" algn="l" defTabSz="685766" rtl="0" eaLnBrk="1" fontAlgn="base" latinLnBrk="0" hangingPunct="1">
              <a:lnSpc>
                <a:spcPct val="100000"/>
              </a:lnSpc>
              <a:spcBef>
                <a:spcPct val="20000"/>
              </a:spcBef>
              <a:spcAft>
                <a:spcPct val="0"/>
              </a:spcAft>
              <a:buClrTx/>
              <a:buSzTx/>
              <a:buFontTx/>
              <a:buChar cha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 Deploy</a:t>
            </a:r>
          </a:p>
          <a:p>
            <a:pPr marL="114300" marR="0" lvl="0" indent="-114300" algn="l" defTabSz="685766" rtl="0" eaLnBrk="1" fontAlgn="base" latinLnBrk="0" hangingPunct="1">
              <a:lnSpc>
                <a:spcPct val="100000"/>
              </a:lnSpc>
              <a:spcBef>
                <a:spcPct val="20000"/>
              </a:spcBef>
              <a:spcAft>
                <a:spcPct val="0"/>
              </a:spcAft>
              <a:buClrTx/>
              <a:buSzTx/>
              <a:buFontTx/>
              <a:buChar cha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SDK Generation</a:t>
            </a:r>
          </a:p>
        </p:txBody>
      </p:sp>
      <p:sp>
        <p:nvSpPr>
          <p:cNvPr id="12" name="TextBox 11">
            <a:extLst>
              <a:ext uri="{FF2B5EF4-FFF2-40B4-BE49-F238E27FC236}">
                <a16:creationId xmlns:a16="http://schemas.microsoft.com/office/drawing/2014/main" id="{F2AABD3C-A3D1-CE45-9AA3-73DBAF05E5A8}"/>
              </a:ext>
            </a:extLst>
          </p:cNvPr>
          <p:cNvSpPr txBox="1"/>
          <p:nvPr/>
        </p:nvSpPr>
        <p:spPr>
          <a:xfrm>
            <a:off x="4098455" y="1873084"/>
            <a:ext cx="1162130" cy="200055"/>
          </a:xfrm>
          <a:prstGeom prst="rect">
            <a:avLst/>
          </a:prstGeom>
          <a:noFill/>
          <a:ln>
            <a:noFill/>
          </a:ln>
        </p:spPr>
        <p:txBody>
          <a:bodyPr wrap="square" rtlCol="0">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Scheduled  Poll of SVN</a:t>
            </a:r>
          </a:p>
        </p:txBody>
      </p:sp>
      <p:sp>
        <p:nvSpPr>
          <p:cNvPr id="13" name="TextBox 12">
            <a:extLst>
              <a:ext uri="{FF2B5EF4-FFF2-40B4-BE49-F238E27FC236}">
                <a16:creationId xmlns:a16="http://schemas.microsoft.com/office/drawing/2014/main" id="{43616056-CA20-4F4C-B733-09FEFBD7417B}"/>
              </a:ext>
            </a:extLst>
          </p:cNvPr>
          <p:cNvSpPr txBox="1"/>
          <p:nvPr/>
        </p:nvSpPr>
        <p:spPr>
          <a:xfrm>
            <a:off x="6997849" y="2143602"/>
            <a:ext cx="576487" cy="215444"/>
          </a:xfrm>
          <a:prstGeom prst="rect">
            <a:avLst/>
          </a:prstGeom>
          <a:noFill/>
          <a:ln>
            <a:noFill/>
          </a:ln>
        </p:spPr>
        <p:txBody>
          <a:bodyPr wrap="square" rtlCol="0">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Deploy</a:t>
            </a:r>
          </a:p>
        </p:txBody>
      </p:sp>
      <p:sp>
        <p:nvSpPr>
          <p:cNvPr id="14" name="TextBox 13">
            <a:extLst>
              <a:ext uri="{FF2B5EF4-FFF2-40B4-BE49-F238E27FC236}">
                <a16:creationId xmlns:a16="http://schemas.microsoft.com/office/drawing/2014/main" id="{289BDDBE-ABFB-914C-AC6B-E00508A16EF9}"/>
              </a:ext>
            </a:extLst>
          </p:cNvPr>
          <p:cNvSpPr txBox="1"/>
          <p:nvPr/>
        </p:nvSpPr>
        <p:spPr>
          <a:xfrm>
            <a:off x="3243292" y="1467801"/>
            <a:ext cx="1051928" cy="329321"/>
          </a:xfrm>
          <a:prstGeom prst="rect">
            <a:avLst/>
          </a:prstGeom>
          <a:noFill/>
          <a:ln>
            <a:noFill/>
          </a:ln>
        </p:spPr>
        <p:txBody>
          <a:bodyPr wrap="square" rtlCol="0">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Version Control</a:t>
            </a:r>
          </a:p>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System (SVN)</a:t>
            </a:r>
          </a:p>
        </p:txBody>
      </p:sp>
      <p:sp>
        <p:nvSpPr>
          <p:cNvPr id="15" name="TextBox 14">
            <a:extLst>
              <a:ext uri="{FF2B5EF4-FFF2-40B4-BE49-F238E27FC236}">
                <a16:creationId xmlns:a16="http://schemas.microsoft.com/office/drawing/2014/main" id="{91AA4B50-A5AE-2449-9A31-CB59533227EF}"/>
              </a:ext>
            </a:extLst>
          </p:cNvPr>
          <p:cNvSpPr txBox="1"/>
          <p:nvPr/>
        </p:nvSpPr>
        <p:spPr>
          <a:xfrm>
            <a:off x="8103556" y="1963223"/>
            <a:ext cx="699809" cy="486287"/>
          </a:xfrm>
          <a:prstGeom prst="rect">
            <a:avLst/>
          </a:prstGeom>
          <a:noFill/>
          <a:ln>
            <a:noFill/>
          </a:ln>
        </p:spPr>
        <p:txBody>
          <a:bodyPr wrap="square" rtlCol="0">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Artifacts</a:t>
            </a:r>
          </a:p>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(Builds – Releases)</a:t>
            </a:r>
          </a:p>
        </p:txBody>
      </p:sp>
      <p:sp>
        <p:nvSpPr>
          <p:cNvPr id="17" name="TextBox 16">
            <a:extLst>
              <a:ext uri="{FF2B5EF4-FFF2-40B4-BE49-F238E27FC236}">
                <a16:creationId xmlns:a16="http://schemas.microsoft.com/office/drawing/2014/main" id="{C4AA3060-842F-0442-A252-1F5C67460DA8}"/>
              </a:ext>
            </a:extLst>
          </p:cNvPr>
          <p:cNvSpPr txBox="1"/>
          <p:nvPr/>
        </p:nvSpPr>
        <p:spPr>
          <a:xfrm rot="5400000">
            <a:off x="7656024" y="3128650"/>
            <a:ext cx="647043" cy="215444"/>
          </a:xfrm>
          <a:prstGeom prst="rect">
            <a:avLst/>
          </a:prstGeom>
          <a:noFill/>
          <a:ln>
            <a:noFill/>
          </a:ln>
        </p:spPr>
        <p:txBody>
          <a:bodyPr wrap="square" lIns="0" rIns="0" rtlCol="0">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Download</a:t>
            </a:r>
          </a:p>
        </p:txBody>
      </p:sp>
      <p:sp>
        <p:nvSpPr>
          <p:cNvPr id="18" name="TextBox 17">
            <a:extLst>
              <a:ext uri="{FF2B5EF4-FFF2-40B4-BE49-F238E27FC236}">
                <a16:creationId xmlns:a16="http://schemas.microsoft.com/office/drawing/2014/main" id="{147B5182-9879-2743-B9A4-F957F17DB53D}"/>
              </a:ext>
            </a:extLst>
          </p:cNvPr>
          <p:cNvSpPr txBox="1"/>
          <p:nvPr/>
        </p:nvSpPr>
        <p:spPr>
          <a:xfrm>
            <a:off x="3140031" y="2065051"/>
            <a:ext cx="365760" cy="200055"/>
          </a:xfrm>
          <a:prstGeom prst="rect">
            <a:avLst/>
          </a:prstGeom>
          <a:noFill/>
          <a:ln>
            <a:noFill/>
          </a:ln>
        </p:spPr>
        <p:txBody>
          <a:bodyPr wrap="square" lIns="0" rIns="0" rtlCol="0">
            <a:no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Upload</a:t>
            </a:r>
          </a:p>
        </p:txBody>
      </p:sp>
      <p:sp>
        <p:nvSpPr>
          <p:cNvPr id="19" name="Rectangle 18">
            <a:extLst>
              <a:ext uri="{FF2B5EF4-FFF2-40B4-BE49-F238E27FC236}">
                <a16:creationId xmlns:a16="http://schemas.microsoft.com/office/drawing/2014/main" id="{627E1501-C338-9148-B3AB-18C3DC728BE5}"/>
              </a:ext>
            </a:extLst>
          </p:cNvPr>
          <p:cNvSpPr/>
          <p:nvPr/>
        </p:nvSpPr>
        <p:spPr>
          <a:xfrm>
            <a:off x="7038251" y="3631941"/>
            <a:ext cx="600580" cy="274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CITE Network</a:t>
            </a:r>
          </a:p>
        </p:txBody>
      </p:sp>
      <p:sp>
        <p:nvSpPr>
          <p:cNvPr id="20" name="TextBox 19">
            <a:extLst>
              <a:ext uri="{FF2B5EF4-FFF2-40B4-BE49-F238E27FC236}">
                <a16:creationId xmlns:a16="http://schemas.microsoft.com/office/drawing/2014/main" id="{0940FD81-5D38-5D44-BCF4-71244D003004}"/>
              </a:ext>
            </a:extLst>
          </p:cNvPr>
          <p:cNvSpPr txBox="1"/>
          <p:nvPr/>
        </p:nvSpPr>
        <p:spPr>
          <a:xfrm>
            <a:off x="4118697" y="2074116"/>
            <a:ext cx="1097280" cy="200055"/>
          </a:xfrm>
          <a:prstGeom prst="rect">
            <a:avLst/>
          </a:prstGeom>
          <a:noFill/>
        </p:spPr>
        <p:txBody>
          <a:bodyPr wrap="square" lIns="0" rIns="0" rtlCol="0">
            <a:no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Jenkins Pulls Changes</a:t>
            </a:r>
          </a:p>
        </p:txBody>
      </p:sp>
      <p:sp>
        <p:nvSpPr>
          <p:cNvPr id="21" name="Oval 20">
            <a:extLst>
              <a:ext uri="{FF2B5EF4-FFF2-40B4-BE49-F238E27FC236}">
                <a16:creationId xmlns:a16="http://schemas.microsoft.com/office/drawing/2014/main" id="{3088F723-9F10-0C4E-B544-E8BFFE86BBBD}"/>
              </a:ext>
            </a:extLst>
          </p:cNvPr>
          <p:cNvSpPr>
            <a:spLocks noChangeAspect="1"/>
          </p:cNvSpPr>
          <p:nvPr/>
        </p:nvSpPr>
        <p:spPr>
          <a:xfrm>
            <a:off x="731357" y="4555506"/>
            <a:ext cx="864580" cy="445785"/>
          </a:xfrm>
          <a:prstGeom prst="ellipse">
            <a:avLst/>
          </a:prstGeom>
          <a:solidFill>
            <a:srgbClr val="009D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Third Party Libraries</a:t>
            </a:r>
          </a:p>
        </p:txBody>
      </p:sp>
      <p:cxnSp>
        <p:nvCxnSpPr>
          <p:cNvPr id="22" name="Straight Arrow Connector 21">
            <a:extLst>
              <a:ext uri="{FF2B5EF4-FFF2-40B4-BE49-F238E27FC236}">
                <a16:creationId xmlns:a16="http://schemas.microsoft.com/office/drawing/2014/main" id="{EB30764C-84CE-9D45-9DED-727D3814EE1C}"/>
              </a:ext>
            </a:extLst>
          </p:cNvPr>
          <p:cNvCxnSpPr>
            <a:stCxn id="26" idx="6"/>
            <a:endCxn id="27" idx="2"/>
          </p:cNvCxnSpPr>
          <p:nvPr/>
        </p:nvCxnSpPr>
        <p:spPr>
          <a:xfrm>
            <a:off x="1641933" y="2073492"/>
            <a:ext cx="297056" cy="774"/>
          </a:xfrm>
          <a:prstGeom prst="straightConnector1">
            <a:avLst/>
          </a:prstGeom>
          <a:ln w="28575" cap="rnd">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98EFAB9D-47E3-B94F-A290-2AA93391076C}"/>
              </a:ext>
            </a:extLst>
          </p:cNvPr>
          <p:cNvSpPr/>
          <p:nvPr/>
        </p:nvSpPr>
        <p:spPr>
          <a:xfrm>
            <a:off x="731357" y="2580141"/>
            <a:ext cx="864580" cy="457200"/>
          </a:xfrm>
          <a:prstGeom prst="ellipse">
            <a:avLst/>
          </a:prstGeom>
          <a:solidFill>
            <a:srgbClr val="009D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Defensive Cyber R&amp;D</a:t>
            </a:r>
          </a:p>
        </p:txBody>
      </p:sp>
      <p:sp>
        <p:nvSpPr>
          <p:cNvPr id="24" name="Rectangle 23">
            <a:extLst>
              <a:ext uri="{FF2B5EF4-FFF2-40B4-BE49-F238E27FC236}">
                <a16:creationId xmlns:a16="http://schemas.microsoft.com/office/drawing/2014/main" id="{D39CD6BD-793D-6646-8B40-C9809D01D968}"/>
              </a:ext>
            </a:extLst>
          </p:cNvPr>
          <p:cNvSpPr/>
          <p:nvPr/>
        </p:nvSpPr>
        <p:spPr>
          <a:xfrm>
            <a:off x="7789514" y="3701302"/>
            <a:ext cx="596638" cy="363176"/>
          </a:xfrm>
          <a:prstGeom prst="rect">
            <a:avLst/>
          </a:prstGeom>
        </p:spPr>
        <p:txBody>
          <a:bodyPr wrap="none" anchor="ctr">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Tester</a:t>
            </a:r>
          </a:p>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Machine</a:t>
            </a:r>
          </a:p>
        </p:txBody>
      </p:sp>
      <p:sp>
        <p:nvSpPr>
          <p:cNvPr id="25" name="Rectangle 24">
            <a:extLst>
              <a:ext uri="{FF2B5EF4-FFF2-40B4-BE49-F238E27FC236}">
                <a16:creationId xmlns:a16="http://schemas.microsoft.com/office/drawing/2014/main" id="{0771EC1B-993D-E141-ADC5-082B468ECB84}"/>
              </a:ext>
            </a:extLst>
          </p:cNvPr>
          <p:cNvSpPr/>
          <p:nvPr/>
        </p:nvSpPr>
        <p:spPr>
          <a:xfrm>
            <a:off x="4650864" y="4675447"/>
            <a:ext cx="1414716" cy="713341"/>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Analyze Logs</a:t>
            </a: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(Enhanced Logging, ATC logs, Key logging)</a:t>
            </a:r>
          </a:p>
        </p:txBody>
      </p:sp>
      <p:sp>
        <p:nvSpPr>
          <p:cNvPr id="26" name="Oval 25">
            <a:extLst>
              <a:ext uri="{FF2B5EF4-FFF2-40B4-BE49-F238E27FC236}">
                <a16:creationId xmlns:a16="http://schemas.microsoft.com/office/drawing/2014/main" id="{7B6701B8-589C-BE47-8DE1-BCE64634EA29}"/>
              </a:ext>
            </a:extLst>
          </p:cNvPr>
          <p:cNvSpPr/>
          <p:nvPr/>
        </p:nvSpPr>
        <p:spPr>
          <a:xfrm>
            <a:off x="685362" y="1794492"/>
            <a:ext cx="956571" cy="558000"/>
          </a:xfrm>
          <a:prstGeom prst="ellips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Secondary Developers</a:t>
            </a:r>
          </a:p>
        </p:txBody>
      </p:sp>
      <p:sp>
        <p:nvSpPr>
          <p:cNvPr id="27" name="Oval 26">
            <a:extLst>
              <a:ext uri="{FF2B5EF4-FFF2-40B4-BE49-F238E27FC236}">
                <a16:creationId xmlns:a16="http://schemas.microsoft.com/office/drawing/2014/main" id="{7DB02ADE-D795-D14C-A913-5DC2F2912274}"/>
              </a:ext>
            </a:extLst>
          </p:cNvPr>
          <p:cNvSpPr/>
          <p:nvPr/>
        </p:nvSpPr>
        <p:spPr>
          <a:xfrm>
            <a:off x="1938989" y="1808552"/>
            <a:ext cx="1088711" cy="531428"/>
          </a:xfrm>
          <a:prstGeom prst="ellips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Primary Developers</a:t>
            </a:r>
          </a:p>
        </p:txBody>
      </p:sp>
      <p:cxnSp>
        <p:nvCxnSpPr>
          <p:cNvPr id="29" name="Straight Arrow Connector 28">
            <a:extLst>
              <a:ext uri="{FF2B5EF4-FFF2-40B4-BE49-F238E27FC236}">
                <a16:creationId xmlns:a16="http://schemas.microsoft.com/office/drawing/2014/main" id="{3C2A33C3-EB20-AF48-BA99-5F3BFEF3702B}"/>
              </a:ext>
            </a:extLst>
          </p:cNvPr>
          <p:cNvCxnSpPr>
            <a:cxnSpLocks/>
            <a:endCxn id="10" idx="1"/>
          </p:cNvCxnSpPr>
          <p:nvPr/>
        </p:nvCxnSpPr>
        <p:spPr>
          <a:xfrm flipV="1">
            <a:off x="4022323" y="1627584"/>
            <a:ext cx="1280160" cy="446328"/>
          </a:xfrm>
          <a:prstGeom prst="bentConnector3">
            <a:avLst>
              <a:gd name="adj1" fmla="val 50000"/>
            </a:avLst>
          </a:prstGeom>
          <a:ln w="28575" cap="rnd">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30">
            <a:extLst>
              <a:ext uri="{FF2B5EF4-FFF2-40B4-BE49-F238E27FC236}">
                <a16:creationId xmlns:a16="http://schemas.microsoft.com/office/drawing/2014/main" id="{0F696E69-D992-0644-B72E-4A2DF8BD4D65}"/>
              </a:ext>
            </a:extLst>
          </p:cNvPr>
          <p:cNvCxnSpPr>
            <a:stCxn id="34" idx="1"/>
            <a:endCxn id="39" idx="4"/>
          </p:cNvCxnSpPr>
          <p:nvPr/>
        </p:nvCxnSpPr>
        <p:spPr>
          <a:xfrm rot="5400000">
            <a:off x="7501083" y="2731286"/>
            <a:ext cx="477180" cy="330672"/>
          </a:xfrm>
          <a:prstGeom prst="bentConnector3">
            <a:avLst>
              <a:gd name="adj1" fmla="val 59161"/>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F685509-8943-F548-AE33-0931810B7A9E}"/>
              </a:ext>
            </a:extLst>
          </p:cNvPr>
          <p:cNvCxnSpPr>
            <a:cxnSpLocks/>
          </p:cNvCxnSpPr>
          <p:nvPr/>
        </p:nvCxnSpPr>
        <p:spPr>
          <a:xfrm>
            <a:off x="3133742" y="2073911"/>
            <a:ext cx="372049" cy="0"/>
          </a:xfrm>
          <a:prstGeom prst="straightConnector1">
            <a:avLst/>
          </a:prstGeom>
          <a:ln w="28575" cap="rnd">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143C9E9E-3057-114B-9D1B-7942BADA7A6F}"/>
              </a:ext>
            </a:extLst>
          </p:cNvPr>
          <p:cNvSpPr/>
          <p:nvPr/>
        </p:nvSpPr>
        <p:spPr>
          <a:xfrm>
            <a:off x="7311782" y="4305152"/>
            <a:ext cx="1036764" cy="426334"/>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Perform Tests</a:t>
            </a: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(Automated, manual, scenario)</a:t>
            </a:r>
          </a:p>
        </p:txBody>
      </p:sp>
      <p:grpSp>
        <p:nvGrpSpPr>
          <p:cNvPr id="33" name="Group 32">
            <a:extLst>
              <a:ext uri="{FF2B5EF4-FFF2-40B4-BE49-F238E27FC236}">
                <a16:creationId xmlns:a16="http://schemas.microsoft.com/office/drawing/2014/main" id="{3D4DD991-D4E1-A045-82DE-23BA59B2BD8B}"/>
              </a:ext>
            </a:extLst>
          </p:cNvPr>
          <p:cNvGrpSpPr/>
          <p:nvPr/>
        </p:nvGrpSpPr>
        <p:grpSpPr>
          <a:xfrm>
            <a:off x="7652797" y="2047159"/>
            <a:ext cx="504423" cy="610873"/>
            <a:chOff x="3570810" y="3067940"/>
            <a:chExt cx="646810" cy="783310"/>
          </a:xfrm>
          <a:solidFill>
            <a:srgbClr val="0096FF"/>
          </a:solidFill>
        </p:grpSpPr>
        <p:sp>
          <p:nvSpPr>
            <p:cNvPr id="34" name="Flowchart: Direct Access Storage 36">
              <a:extLst>
                <a:ext uri="{FF2B5EF4-FFF2-40B4-BE49-F238E27FC236}">
                  <a16:creationId xmlns:a16="http://schemas.microsoft.com/office/drawing/2014/main" id="{C61F13CD-69B9-8D4E-B456-5972EBB356FF}"/>
                </a:ext>
              </a:extLst>
            </p:cNvPr>
            <p:cNvSpPr/>
            <p:nvPr/>
          </p:nvSpPr>
          <p:spPr>
            <a:xfrm rot="16200000">
              <a:off x="3723210" y="3356840"/>
              <a:ext cx="342010" cy="646810"/>
            </a:xfrm>
            <a:prstGeom prst="flowChartMagneticDrum">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lowchart: Direct Access Storage 37">
              <a:extLst>
                <a:ext uri="{FF2B5EF4-FFF2-40B4-BE49-F238E27FC236}">
                  <a16:creationId xmlns:a16="http://schemas.microsoft.com/office/drawing/2014/main" id="{83240F61-9863-B145-9E6B-3B12FFEB093F}"/>
                </a:ext>
              </a:extLst>
            </p:cNvPr>
            <p:cNvSpPr/>
            <p:nvPr/>
          </p:nvSpPr>
          <p:spPr>
            <a:xfrm rot="16200000">
              <a:off x="3723210" y="3136075"/>
              <a:ext cx="342010" cy="646810"/>
            </a:xfrm>
            <a:prstGeom prst="flowChartMagneticDrum">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irect Access Storage 38">
              <a:extLst>
                <a:ext uri="{FF2B5EF4-FFF2-40B4-BE49-F238E27FC236}">
                  <a16:creationId xmlns:a16="http://schemas.microsoft.com/office/drawing/2014/main" id="{17578005-698C-EA4E-AFF7-B99DFD447C61}"/>
                </a:ext>
              </a:extLst>
            </p:cNvPr>
            <p:cNvSpPr/>
            <p:nvPr/>
          </p:nvSpPr>
          <p:spPr>
            <a:xfrm rot="16200000">
              <a:off x="3723210" y="2915540"/>
              <a:ext cx="342010" cy="646810"/>
            </a:xfrm>
            <a:prstGeom prst="flowChartMagneticDrum">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43B16BA6-C47C-2142-ACCE-AAEC12BFEE53}"/>
              </a:ext>
            </a:extLst>
          </p:cNvPr>
          <p:cNvGrpSpPr/>
          <p:nvPr/>
        </p:nvGrpSpPr>
        <p:grpSpPr>
          <a:xfrm>
            <a:off x="7322049" y="3135211"/>
            <a:ext cx="504575" cy="490407"/>
            <a:chOff x="3197763" y="2113854"/>
            <a:chExt cx="578796" cy="562545"/>
          </a:xfrm>
          <a:solidFill>
            <a:srgbClr val="0096FF"/>
          </a:solidFill>
        </p:grpSpPr>
        <p:sp>
          <p:nvSpPr>
            <p:cNvPr id="38" name="Flowchart: Direct Access Storage 40">
              <a:extLst>
                <a:ext uri="{FF2B5EF4-FFF2-40B4-BE49-F238E27FC236}">
                  <a16:creationId xmlns:a16="http://schemas.microsoft.com/office/drawing/2014/main" id="{90E90001-7786-A847-8301-3AD548D95F37}"/>
                </a:ext>
              </a:extLst>
            </p:cNvPr>
            <p:cNvSpPr/>
            <p:nvPr/>
          </p:nvSpPr>
          <p:spPr>
            <a:xfrm rot="16200000">
              <a:off x="3316156" y="2215996"/>
              <a:ext cx="342010" cy="578796"/>
            </a:xfrm>
            <a:prstGeom prst="flowChartMagneticDrum">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Direct Access Storage 41">
              <a:extLst>
                <a:ext uri="{FF2B5EF4-FFF2-40B4-BE49-F238E27FC236}">
                  <a16:creationId xmlns:a16="http://schemas.microsoft.com/office/drawing/2014/main" id="{D413414C-1DEB-9648-876B-527ED8CA21F2}"/>
                </a:ext>
              </a:extLst>
            </p:cNvPr>
            <p:cNvSpPr/>
            <p:nvPr/>
          </p:nvSpPr>
          <p:spPr>
            <a:xfrm rot="16200000">
              <a:off x="3316156" y="1995461"/>
              <a:ext cx="342010" cy="578796"/>
            </a:xfrm>
            <a:prstGeom prst="flowChartMagneticDrum">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Rectangle 40">
            <a:extLst>
              <a:ext uri="{FF2B5EF4-FFF2-40B4-BE49-F238E27FC236}">
                <a16:creationId xmlns:a16="http://schemas.microsoft.com/office/drawing/2014/main" id="{FDA44D32-5B16-3B4F-B1ED-74EDA142985B}"/>
              </a:ext>
            </a:extLst>
          </p:cNvPr>
          <p:cNvSpPr/>
          <p:nvPr/>
        </p:nvSpPr>
        <p:spPr>
          <a:xfrm>
            <a:off x="3318235" y="3997820"/>
            <a:ext cx="1020100" cy="2276856"/>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Log Issues in Trac</a:t>
            </a:r>
          </a:p>
          <a:p>
            <a:pPr marL="0" marR="0" lvl="0" indent="0" algn="l"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Notify Third Parties of their vulnerabilities</a:t>
            </a:r>
          </a:p>
        </p:txBody>
      </p:sp>
      <p:sp>
        <p:nvSpPr>
          <p:cNvPr id="42" name="Rectangle 41">
            <a:extLst>
              <a:ext uri="{FF2B5EF4-FFF2-40B4-BE49-F238E27FC236}">
                <a16:creationId xmlns:a16="http://schemas.microsoft.com/office/drawing/2014/main" id="{C108D483-B37D-AE42-A07D-14C94FFF1F26}"/>
              </a:ext>
            </a:extLst>
          </p:cNvPr>
          <p:cNvSpPr/>
          <p:nvPr/>
        </p:nvSpPr>
        <p:spPr>
          <a:xfrm>
            <a:off x="4650864" y="5447358"/>
            <a:ext cx="1409124" cy="328891"/>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Evaluated Product List </a:t>
            </a: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(EPL) Test</a:t>
            </a:r>
          </a:p>
        </p:txBody>
      </p:sp>
      <p:sp>
        <p:nvSpPr>
          <p:cNvPr id="43" name="Rectangle 42">
            <a:extLst>
              <a:ext uri="{FF2B5EF4-FFF2-40B4-BE49-F238E27FC236}">
                <a16:creationId xmlns:a16="http://schemas.microsoft.com/office/drawing/2014/main" id="{6F02425D-CD4D-D14B-B036-18FAB4568E53}"/>
              </a:ext>
            </a:extLst>
          </p:cNvPr>
          <p:cNvSpPr/>
          <p:nvPr/>
        </p:nvSpPr>
        <p:spPr>
          <a:xfrm>
            <a:off x="4650864" y="5827329"/>
            <a:ext cx="1411919" cy="328891"/>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96TW &amp; 605 TES</a:t>
            </a: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Enhanced Logging</a:t>
            </a:r>
          </a:p>
        </p:txBody>
      </p:sp>
      <p:cxnSp>
        <p:nvCxnSpPr>
          <p:cNvPr id="44" name="Elbow Connector 43">
            <a:extLst>
              <a:ext uri="{FF2B5EF4-FFF2-40B4-BE49-F238E27FC236}">
                <a16:creationId xmlns:a16="http://schemas.microsoft.com/office/drawing/2014/main" id="{FC0661A5-D08D-F44F-8C58-1449DF5CDA71}"/>
              </a:ext>
            </a:extLst>
          </p:cNvPr>
          <p:cNvCxnSpPr>
            <a:stCxn id="32" idx="2"/>
            <a:endCxn id="43" idx="3"/>
          </p:cNvCxnSpPr>
          <p:nvPr/>
        </p:nvCxnSpPr>
        <p:spPr>
          <a:xfrm rot="5400000">
            <a:off x="6316330" y="4477940"/>
            <a:ext cx="1260289" cy="1767381"/>
          </a:xfrm>
          <a:prstGeom prst="bentConnector2">
            <a:avLst/>
          </a:prstGeom>
          <a:ln w="28575" cap="rnd">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AEE21892-97BB-2A43-BBD0-71AA337E7557}"/>
              </a:ext>
            </a:extLst>
          </p:cNvPr>
          <p:cNvCxnSpPr>
            <a:cxnSpLocks/>
          </p:cNvCxnSpPr>
          <p:nvPr/>
        </p:nvCxnSpPr>
        <p:spPr>
          <a:xfrm>
            <a:off x="1166823" y="1482084"/>
            <a:ext cx="0" cy="171312"/>
          </a:xfrm>
          <a:prstGeom prst="straightConnector1">
            <a:avLst/>
          </a:prstGeom>
          <a:ln w="28575" cap="rnd">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1DA34C7-89D7-B940-9193-512E0EA471C0}"/>
              </a:ext>
            </a:extLst>
          </p:cNvPr>
          <p:cNvCxnSpPr>
            <a:stCxn id="25" idx="1"/>
          </p:cNvCxnSpPr>
          <p:nvPr/>
        </p:nvCxnSpPr>
        <p:spPr>
          <a:xfrm flipH="1">
            <a:off x="4338335" y="5032118"/>
            <a:ext cx="312529"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4D5F740-C524-C54A-8A9E-C0678F5B46DD}"/>
              </a:ext>
            </a:extLst>
          </p:cNvPr>
          <p:cNvCxnSpPr>
            <a:stCxn id="42" idx="1"/>
          </p:cNvCxnSpPr>
          <p:nvPr/>
        </p:nvCxnSpPr>
        <p:spPr>
          <a:xfrm flipH="1">
            <a:off x="4338335" y="5611804"/>
            <a:ext cx="312529"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E713C31-B95B-F544-8FAA-660249216233}"/>
              </a:ext>
            </a:extLst>
          </p:cNvPr>
          <p:cNvCxnSpPr>
            <a:stCxn id="43" idx="1"/>
          </p:cNvCxnSpPr>
          <p:nvPr/>
        </p:nvCxnSpPr>
        <p:spPr>
          <a:xfrm flipH="1">
            <a:off x="4338335" y="5991775"/>
            <a:ext cx="312529"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A8CD2214-A79C-D645-9402-3937BE13D2DD}"/>
              </a:ext>
            </a:extLst>
          </p:cNvPr>
          <p:cNvCxnSpPr>
            <a:cxnSpLocks/>
          </p:cNvCxnSpPr>
          <p:nvPr/>
        </p:nvCxnSpPr>
        <p:spPr>
          <a:xfrm rot="10800000" flipV="1">
            <a:off x="4338336" y="2463009"/>
            <a:ext cx="3814657" cy="3769515"/>
          </a:xfrm>
          <a:prstGeom prst="bentConnector3">
            <a:avLst>
              <a:gd name="adj1" fmla="val -8073"/>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55B5D89-39B9-2A4F-91A6-59F5C8296E78}"/>
              </a:ext>
            </a:extLst>
          </p:cNvPr>
          <p:cNvSpPr/>
          <p:nvPr/>
        </p:nvSpPr>
        <p:spPr>
          <a:xfrm>
            <a:off x="7986280" y="5494076"/>
            <a:ext cx="949900" cy="471209"/>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Fielded System</a:t>
            </a: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Enhanced Logging</a:t>
            </a:r>
          </a:p>
        </p:txBody>
      </p:sp>
      <p:sp>
        <p:nvSpPr>
          <p:cNvPr id="51" name="TextBox 50">
            <a:extLst>
              <a:ext uri="{FF2B5EF4-FFF2-40B4-BE49-F238E27FC236}">
                <a16:creationId xmlns:a16="http://schemas.microsoft.com/office/drawing/2014/main" id="{C49C6B1E-830C-F54A-B037-380233C0DD7D}"/>
              </a:ext>
            </a:extLst>
          </p:cNvPr>
          <p:cNvSpPr txBox="1"/>
          <p:nvPr/>
        </p:nvSpPr>
        <p:spPr>
          <a:xfrm rot="5400000">
            <a:off x="8240551" y="3788808"/>
            <a:ext cx="647043" cy="215444"/>
          </a:xfrm>
          <a:prstGeom prst="rect">
            <a:avLst/>
          </a:prstGeom>
          <a:noFill/>
          <a:ln>
            <a:noFill/>
          </a:ln>
        </p:spPr>
        <p:txBody>
          <a:bodyPr wrap="square" lIns="0" rIns="0" rtlCol="0">
            <a:spAutoFit/>
          </a:bodyPr>
          <a:lstStyle/>
          <a:p>
            <a:pPr marL="0" marR="0" lvl="0" indent="0" algn="ctr" defTabSz="685766"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Install</a:t>
            </a:r>
          </a:p>
        </p:txBody>
      </p:sp>
      <p:sp>
        <p:nvSpPr>
          <p:cNvPr id="52" name="Oval 51">
            <a:extLst>
              <a:ext uri="{FF2B5EF4-FFF2-40B4-BE49-F238E27FC236}">
                <a16:creationId xmlns:a16="http://schemas.microsoft.com/office/drawing/2014/main" id="{1546F363-5813-9344-8B0D-B0B65278DB88}"/>
              </a:ext>
            </a:extLst>
          </p:cNvPr>
          <p:cNvSpPr>
            <a:spLocks noChangeAspect="1"/>
          </p:cNvSpPr>
          <p:nvPr/>
        </p:nvSpPr>
        <p:spPr>
          <a:xfrm>
            <a:off x="731357" y="3573008"/>
            <a:ext cx="864580" cy="445785"/>
          </a:xfrm>
          <a:prstGeom prst="ellipse">
            <a:avLst/>
          </a:prstGeom>
          <a:solidFill>
            <a:srgbClr val="009D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STIG, eMASS,RMF</a:t>
            </a:r>
          </a:p>
        </p:txBody>
      </p:sp>
      <p:sp>
        <p:nvSpPr>
          <p:cNvPr id="53" name="Rectangle 52">
            <a:extLst>
              <a:ext uri="{FF2B5EF4-FFF2-40B4-BE49-F238E27FC236}">
                <a16:creationId xmlns:a16="http://schemas.microsoft.com/office/drawing/2014/main" id="{E3ADD967-FCDF-6342-B427-7BE7B85B17A5}"/>
              </a:ext>
            </a:extLst>
          </p:cNvPr>
          <p:cNvSpPr/>
          <p:nvPr/>
        </p:nvSpPr>
        <p:spPr>
          <a:xfrm>
            <a:off x="6282189" y="4681251"/>
            <a:ext cx="887777" cy="320040"/>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Automated Testing (ATC)</a:t>
            </a:r>
          </a:p>
        </p:txBody>
      </p:sp>
      <p:sp>
        <p:nvSpPr>
          <p:cNvPr id="54" name="Rectangle 53">
            <a:extLst>
              <a:ext uri="{FF2B5EF4-FFF2-40B4-BE49-F238E27FC236}">
                <a16:creationId xmlns:a16="http://schemas.microsoft.com/office/drawing/2014/main" id="{148CB9B5-2846-DA49-BC65-6778AEB14B55}"/>
              </a:ext>
            </a:extLst>
          </p:cNvPr>
          <p:cNvSpPr/>
          <p:nvPr/>
        </p:nvSpPr>
        <p:spPr>
          <a:xfrm>
            <a:off x="6287128" y="5068748"/>
            <a:ext cx="887777" cy="320040"/>
          </a:xfrm>
          <a:prstGeom prst="rect">
            <a:avLst/>
          </a:prstGeom>
          <a:solidFill>
            <a:srgbClr val="E88B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Manual Test Scripts</a:t>
            </a:r>
          </a:p>
        </p:txBody>
      </p:sp>
      <p:sp>
        <p:nvSpPr>
          <p:cNvPr id="55" name="Rectangle 54">
            <a:extLst>
              <a:ext uri="{FF2B5EF4-FFF2-40B4-BE49-F238E27FC236}">
                <a16:creationId xmlns:a16="http://schemas.microsoft.com/office/drawing/2014/main" id="{71BFB589-C867-BA43-834D-B5555065FAD8}"/>
              </a:ext>
            </a:extLst>
          </p:cNvPr>
          <p:cNvSpPr/>
          <p:nvPr/>
        </p:nvSpPr>
        <p:spPr>
          <a:xfrm>
            <a:off x="6282189" y="4185144"/>
            <a:ext cx="887777" cy="354264"/>
          </a:xfrm>
          <a:prstGeom prst="rect">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Cyber Condition</a:t>
            </a:r>
          </a:p>
        </p:txBody>
      </p:sp>
      <p:sp>
        <p:nvSpPr>
          <p:cNvPr id="58" name="Rectangle 57">
            <a:extLst>
              <a:ext uri="{FF2B5EF4-FFF2-40B4-BE49-F238E27FC236}">
                <a16:creationId xmlns:a16="http://schemas.microsoft.com/office/drawing/2014/main" id="{9564CBDD-1AAD-0848-A1CF-ECE9ABD5A1F9}"/>
              </a:ext>
            </a:extLst>
          </p:cNvPr>
          <p:cNvSpPr/>
          <p:nvPr/>
        </p:nvSpPr>
        <p:spPr>
          <a:xfrm>
            <a:off x="136097" y="5136248"/>
            <a:ext cx="2230975" cy="1307289"/>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OWASP Dependency-Check</a:t>
            </a:r>
          </a:p>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National Vulnerability Database (NVD)  </a:t>
            </a:r>
          </a:p>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Common Vulnerability and Exposure (CVE)</a:t>
            </a:r>
          </a:p>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Must be scanned with Antivirus software.</a:t>
            </a:r>
          </a:p>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file integrity must be verified by          comparing the checksum of the downloaded file to the one posted at the library site.</a:t>
            </a:r>
          </a:p>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source code must be compiled per DoD regulations.</a:t>
            </a:r>
          </a:p>
        </p:txBody>
      </p:sp>
      <p:cxnSp>
        <p:nvCxnSpPr>
          <p:cNvPr id="59" name="Straight Connector 58">
            <a:extLst>
              <a:ext uri="{FF2B5EF4-FFF2-40B4-BE49-F238E27FC236}">
                <a16:creationId xmlns:a16="http://schemas.microsoft.com/office/drawing/2014/main" id="{9E34E23C-F847-794C-A661-AAAEEDCC3647}"/>
              </a:ext>
            </a:extLst>
          </p:cNvPr>
          <p:cNvCxnSpPr>
            <a:cxnSpLocks/>
            <a:stCxn id="21" idx="4"/>
            <a:endCxn id="58" idx="0"/>
          </p:cNvCxnSpPr>
          <p:nvPr/>
        </p:nvCxnSpPr>
        <p:spPr>
          <a:xfrm>
            <a:off x="1163647" y="5001291"/>
            <a:ext cx="0" cy="134957"/>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60" name="Straight Connector 82">
            <a:extLst>
              <a:ext uri="{FF2B5EF4-FFF2-40B4-BE49-F238E27FC236}">
                <a16:creationId xmlns:a16="http://schemas.microsoft.com/office/drawing/2014/main" id="{067BD502-1BEB-CD47-8ECD-2A74D7582648}"/>
              </a:ext>
            </a:extLst>
          </p:cNvPr>
          <p:cNvCxnSpPr>
            <a:cxnSpLocks/>
            <a:stCxn id="6" idx="2"/>
            <a:endCxn id="21" idx="6"/>
          </p:cNvCxnSpPr>
          <p:nvPr/>
        </p:nvCxnSpPr>
        <p:spPr bwMode="auto">
          <a:xfrm rot="5400000">
            <a:off x="592587" y="3507243"/>
            <a:ext cx="2274507" cy="267805"/>
          </a:xfrm>
          <a:prstGeom prst="bentConnector2">
            <a:avLst/>
          </a:prstGeom>
          <a:noFill/>
          <a:ln w="28575" cap="flat" cmpd="sng" algn="ctr">
            <a:solidFill>
              <a:schemeClr val="bg1"/>
            </a:solidFill>
            <a:prstDash val="solid"/>
            <a:round/>
            <a:headEnd type="triangle" w="med" len="med"/>
            <a:tailEnd type="none" w="med" len="med"/>
          </a:ln>
          <a:effectLst/>
        </p:spPr>
      </p:cxnSp>
      <p:cxnSp>
        <p:nvCxnSpPr>
          <p:cNvPr id="61" name="Straight Arrow Connector 60">
            <a:extLst>
              <a:ext uri="{FF2B5EF4-FFF2-40B4-BE49-F238E27FC236}">
                <a16:creationId xmlns:a16="http://schemas.microsoft.com/office/drawing/2014/main" id="{07FC0076-E1DA-9342-990D-5C84629C0B13}"/>
              </a:ext>
            </a:extLst>
          </p:cNvPr>
          <p:cNvCxnSpPr/>
          <p:nvPr/>
        </p:nvCxnSpPr>
        <p:spPr>
          <a:xfrm flipH="1">
            <a:off x="7174906" y="5235876"/>
            <a:ext cx="655260"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9E4D906-2D6D-A848-97BA-EE55E8B8FE50}"/>
              </a:ext>
            </a:extLst>
          </p:cNvPr>
          <p:cNvCxnSpPr>
            <a:endCxn id="53" idx="3"/>
          </p:cNvCxnSpPr>
          <p:nvPr/>
        </p:nvCxnSpPr>
        <p:spPr>
          <a:xfrm flipH="1">
            <a:off x="7169966" y="4841271"/>
            <a:ext cx="660200"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D6916B7-BBB1-CA4C-8D59-09DE2BEE3D03}"/>
              </a:ext>
            </a:extLst>
          </p:cNvPr>
          <p:cNvCxnSpPr>
            <a:cxnSpLocks/>
          </p:cNvCxnSpPr>
          <p:nvPr/>
        </p:nvCxnSpPr>
        <p:spPr>
          <a:xfrm flipH="1">
            <a:off x="6070884" y="5228768"/>
            <a:ext cx="210312"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DD144AA-FE42-DB4A-8233-863F840C40AC}"/>
              </a:ext>
            </a:extLst>
          </p:cNvPr>
          <p:cNvCxnSpPr>
            <a:cxnSpLocks/>
          </p:cNvCxnSpPr>
          <p:nvPr/>
        </p:nvCxnSpPr>
        <p:spPr>
          <a:xfrm flipH="1">
            <a:off x="6070884" y="4841271"/>
            <a:ext cx="210312"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42AB0E5-D325-D546-87F6-7F7FD9231EB4}"/>
              </a:ext>
            </a:extLst>
          </p:cNvPr>
          <p:cNvCxnSpPr>
            <a:cxnSpLocks/>
          </p:cNvCxnSpPr>
          <p:nvPr/>
        </p:nvCxnSpPr>
        <p:spPr>
          <a:xfrm>
            <a:off x="6726078" y="4532600"/>
            <a:ext cx="0" cy="143016"/>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95">
            <a:extLst>
              <a:ext uri="{FF2B5EF4-FFF2-40B4-BE49-F238E27FC236}">
                <a16:creationId xmlns:a16="http://schemas.microsoft.com/office/drawing/2014/main" id="{00F60866-B1A6-8B4C-ADA8-BD9327975582}"/>
              </a:ext>
            </a:extLst>
          </p:cNvPr>
          <p:cNvCxnSpPr>
            <a:stCxn id="34" idx="1"/>
            <a:endCxn id="24" idx="0"/>
          </p:cNvCxnSpPr>
          <p:nvPr/>
        </p:nvCxnSpPr>
        <p:spPr bwMode="auto">
          <a:xfrm rot="16200000" flipH="1">
            <a:off x="7474786" y="3088255"/>
            <a:ext cx="1043270" cy="182824"/>
          </a:xfrm>
          <a:prstGeom prst="bentConnector3">
            <a:avLst>
              <a:gd name="adj1" fmla="val 27222"/>
            </a:avLst>
          </a:prstGeom>
          <a:noFill/>
          <a:ln w="28575" cap="flat" cmpd="sng" algn="ctr">
            <a:solidFill>
              <a:schemeClr val="bg1"/>
            </a:solidFill>
            <a:prstDash val="solid"/>
            <a:round/>
            <a:headEnd type="none" w="med" len="med"/>
            <a:tailEnd type="triangle"/>
          </a:ln>
          <a:effectLst/>
        </p:spPr>
      </p:cxnSp>
      <p:sp>
        <p:nvSpPr>
          <p:cNvPr id="67" name="Oval 66">
            <a:extLst>
              <a:ext uri="{FF2B5EF4-FFF2-40B4-BE49-F238E27FC236}">
                <a16:creationId xmlns:a16="http://schemas.microsoft.com/office/drawing/2014/main" id="{4CEAFC21-BCF3-FE4B-B075-9F12852CA9CD}"/>
              </a:ext>
            </a:extLst>
          </p:cNvPr>
          <p:cNvSpPr>
            <a:spLocks noChangeAspect="1"/>
          </p:cNvSpPr>
          <p:nvPr/>
        </p:nvSpPr>
        <p:spPr>
          <a:xfrm>
            <a:off x="731357" y="4062088"/>
            <a:ext cx="864580" cy="445785"/>
          </a:xfrm>
          <a:prstGeom prst="ellipse">
            <a:avLst/>
          </a:prstGeom>
          <a:solidFill>
            <a:srgbClr val="009D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Infrastructure Updates</a:t>
            </a:r>
            <a:endParaRPr kumimoji="0" lang="en-US" sz="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8" name="Straight Connector 67">
            <a:extLst>
              <a:ext uri="{FF2B5EF4-FFF2-40B4-BE49-F238E27FC236}">
                <a16:creationId xmlns:a16="http://schemas.microsoft.com/office/drawing/2014/main" id="{92946895-BEDF-9F44-B426-C044C36805F7}"/>
              </a:ext>
            </a:extLst>
          </p:cNvPr>
          <p:cNvCxnSpPr>
            <a:cxnSpLocks/>
            <a:stCxn id="23" idx="6"/>
          </p:cNvCxnSpPr>
          <p:nvPr/>
        </p:nvCxnSpPr>
        <p:spPr bwMode="auto">
          <a:xfrm>
            <a:off x="1595937" y="2808741"/>
            <a:ext cx="267806"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1A61BD50-DC6E-0F4F-8863-09269572B0A2}"/>
              </a:ext>
            </a:extLst>
          </p:cNvPr>
          <p:cNvCxnSpPr>
            <a:cxnSpLocks/>
            <a:stCxn id="52" idx="6"/>
          </p:cNvCxnSpPr>
          <p:nvPr/>
        </p:nvCxnSpPr>
        <p:spPr bwMode="auto">
          <a:xfrm>
            <a:off x="1595937" y="3795901"/>
            <a:ext cx="267806" cy="0"/>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D87B6FF2-1CFB-CB48-9954-D9D6D6666694}"/>
              </a:ext>
            </a:extLst>
          </p:cNvPr>
          <p:cNvCxnSpPr>
            <a:cxnSpLocks/>
            <a:stCxn id="67" idx="6"/>
          </p:cNvCxnSpPr>
          <p:nvPr/>
        </p:nvCxnSpPr>
        <p:spPr bwMode="auto">
          <a:xfrm>
            <a:off x="1595937" y="4284981"/>
            <a:ext cx="267806" cy="0"/>
          </a:xfrm>
          <a:prstGeom prst="line">
            <a:avLst/>
          </a:prstGeom>
          <a:noFill/>
          <a:ln w="28575" cap="flat" cmpd="sng" algn="ctr">
            <a:solidFill>
              <a:schemeClr val="bg1"/>
            </a:solidFill>
            <a:prstDash val="solid"/>
            <a:round/>
            <a:headEnd type="none" w="med" len="med"/>
            <a:tailEnd type="none" w="med" len="med"/>
          </a:ln>
          <a:effectLst/>
        </p:spPr>
      </p:cxnSp>
      <p:cxnSp>
        <p:nvCxnSpPr>
          <p:cNvPr id="71" name="Straight Arrow Connector 70">
            <a:extLst>
              <a:ext uri="{FF2B5EF4-FFF2-40B4-BE49-F238E27FC236}">
                <a16:creationId xmlns:a16="http://schemas.microsoft.com/office/drawing/2014/main" id="{5A266E80-0EE0-E64F-A2FA-3AF95FC43945}"/>
              </a:ext>
            </a:extLst>
          </p:cNvPr>
          <p:cNvCxnSpPr/>
          <p:nvPr/>
        </p:nvCxnSpPr>
        <p:spPr>
          <a:xfrm>
            <a:off x="7570975" y="3625617"/>
            <a:ext cx="0" cy="679078"/>
          </a:xfrm>
          <a:prstGeom prst="straightConnector1">
            <a:avLst/>
          </a:prstGeom>
          <a:ln w="28575" cap="rnd">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AD02BC2-85C0-9249-AB40-D7601A144CDE}"/>
              </a:ext>
            </a:extLst>
          </p:cNvPr>
          <p:cNvCxnSpPr/>
          <p:nvPr/>
        </p:nvCxnSpPr>
        <p:spPr>
          <a:xfrm>
            <a:off x="8089357" y="4054188"/>
            <a:ext cx="0" cy="250507"/>
          </a:xfrm>
          <a:prstGeom prst="straightConnector1">
            <a:avLst/>
          </a:prstGeom>
          <a:ln w="28575" cap="rnd">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94">
            <a:extLst>
              <a:ext uri="{FF2B5EF4-FFF2-40B4-BE49-F238E27FC236}">
                <a16:creationId xmlns:a16="http://schemas.microsoft.com/office/drawing/2014/main" id="{D3E3E4F3-14E4-3649-A421-843438587EA5}"/>
              </a:ext>
            </a:extLst>
          </p:cNvPr>
          <p:cNvCxnSpPr>
            <a:cxnSpLocks/>
          </p:cNvCxnSpPr>
          <p:nvPr/>
        </p:nvCxnSpPr>
        <p:spPr bwMode="auto">
          <a:xfrm rot="10800000" flipV="1">
            <a:off x="6281197" y="2355449"/>
            <a:ext cx="1371600" cy="1417320"/>
          </a:xfrm>
          <a:prstGeom prst="bentConnector3">
            <a:avLst>
              <a:gd name="adj1" fmla="val 42059"/>
            </a:avLst>
          </a:prstGeom>
          <a:noFill/>
          <a:ln w="28575" cap="rnd" cmpd="sng" algn="ctr">
            <a:solidFill>
              <a:schemeClr val="bg1"/>
            </a:solidFill>
            <a:prstDash val="solid"/>
            <a:round/>
            <a:headEnd type="triangle" w="med" len="med"/>
            <a:tailEnd type="none" w="med" len="med"/>
          </a:ln>
          <a:effectLst/>
        </p:spPr>
      </p:cxnSp>
      <p:sp>
        <p:nvSpPr>
          <p:cNvPr id="74" name="Oval 73">
            <a:extLst>
              <a:ext uri="{FF2B5EF4-FFF2-40B4-BE49-F238E27FC236}">
                <a16:creationId xmlns:a16="http://schemas.microsoft.com/office/drawing/2014/main" id="{8F58CD64-8EAA-054C-9087-258A26FB8C42}"/>
              </a:ext>
            </a:extLst>
          </p:cNvPr>
          <p:cNvSpPr>
            <a:spLocks noChangeAspect="1"/>
          </p:cNvSpPr>
          <p:nvPr/>
        </p:nvSpPr>
        <p:spPr>
          <a:xfrm>
            <a:off x="731357" y="3081759"/>
            <a:ext cx="864580" cy="445785"/>
          </a:xfrm>
          <a:prstGeom prst="ellipse">
            <a:avLst/>
          </a:prstGeom>
          <a:solidFill>
            <a:srgbClr val="009D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Code Quality Checks</a:t>
            </a:r>
          </a:p>
        </p:txBody>
      </p:sp>
      <p:cxnSp>
        <p:nvCxnSpPr>
          <p:cNvPr id="75" name="Straight Connector 74">
            <a:extLst>
              <a:ext uri="{FF2B5EF4-FFF2-40B4-BE49-F238E27FC236}">
                <a16:creationId xmlns:a16="http://schemas.microsoft.com/office/drawing/2014/main" id="{5693EAC8-5DBA-A94B-8593-D0FB3C98F4EB}"/>
              </a:ext>
            </a:extLst>
          </p:cNvPr>
          <p:cNvCxnSpPr>
            <a:cxnSpLocks/>
            <a:stCxn id="74" idx="6"/>
          </p:cNvCxnSpPr>
          <p:nvPr/>
        </p:nvCxnSpPr>
        <p:spPr bwMode="auto">
          <a:xfrm>
            <a:off x="1595937" y="3304652"/>
            <a:ext cx="267806" cy="0"/>
          </a:xfrm>
          <a:prstGeom prst="line">
            <a:avLst/>
          </a:prstGeom>
          <a:noFill/>
          <a:ln w="28575" cap="flat" cmpd="sng" algn="ctr">
            <a:solidFill>
              <a:schemeClr val="bg1"/>
            </a:solidFill>
            <a:prstDash val="solid"/>
            <a:round/>
            <a:headEnd type="none" w="med" len="med"/>
            <a:tailEnd type="none" w="med" len="med"/>
          </a:ln>
          <a:effectLst/>
        </p:spPr>
      </p:cxnSp>
      <p:cxnSp>
        <p:nvCxnSpPr>
          <p:cNvPr id="77" name="Straight Arrow Connector 76">
            <a:extLst>
              <a:ext uri="{FF2B5EF4-FFF2-40B4-BE49-F238E27FC236}">
                <a16:creationId xmlns:a16="http://schemas.microsoft.com/office/drawing/2014/main" id="{77798FB4-E1CC-1942-B5D0-A64B8B6F7F02}"/>
              </a:ext>
            </a:extLst>
          </p:cNvPr>
          <p:cNvCxnSpPr>
            <a:cxnSpLocks/>
          </p:cNvCxnSpPr>
          <p:nvPr/>
        </p:nvCxnSpPr>
        <p:spPr>
          <a:xfrm flipH="1">
            <a:off x="6070884" y="5610230"/>
            <a:ext cx="1755740"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0E6FFD0-B9DF-384F-8563-BA7B7207A198}"/>
              </a:ext>
            </a:extLst>
          </p:cNvPr>
          <p:cNvCxnSpPr>
            <a:cxnSpLocks/>
          </p:cNvCxnSpPr>
          <p:nvPr/>
        </p:nvCxnSpPr>
        <p:spPr>
          <a:xfrm flipH="1">
            <a:off x="4338335" y="4062088"/>
            <a:ext cx="975807"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8DC607B-3D36-854F-A237-5828889B523A}"/>
              </a:ext>
            </a:extLst>
          </p:cNvPr>
          <p:cNvSpPr/>
          <p:nvPr/>
        </p:nvSpPr>
        <p:spPr>
          <a:xfrm>
            <a:off x="7425759" y="979500"/>
            <a:ext cx="956571" cy="55800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Product Release</a:t>
            </a:r>
          </a:p>
        </p:txBody>
      </p:sp>
      <p:cxnSp>
        <p:nvCxnSpPr>
          <p:cNvPr id="80" name="Elbow Connector 79">
            <a:extLst>
              <a:ext uri="{FF2B5EF4-FFF2-40B4-BE49-F238E27FC236}">
                <a16:creationId xmlns:a16="http://schemas.microsoft.com/office/drawing/2014/main" id="{2CC80EFD-46C1-FE4C-ABA2-F609D547C1E0}"/>
              </a:ext>
            </a:extLst>
          </p:cNvPr>
          <p:cNvCxnSpPr>
            <a:cxnSpLocks/>
            <a:stCxn id="36" idx="4"/>
            <a:endCxn id="79" idx="4"/>
          </p:cNvCxnSpPr>
          <p:nvPr/>
        </p:nvCxnSpPr>
        <p:spPr>
          <a:xfrm rot="16200000" flipV="1">
            <a:off x="7649697" y="1791848"/>
            <a:ext cx="509660" cy="964"/>
          </a:xfrm>
          <a:prstGeom prst="bentConnector3">
            <a:avLst>
              <a:gd name="adj1" fmla="val 50000"/>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36DAF8C-39F1-4D42-A3DA-12EF85505C52}"/>
              </a:ext>
            </a:extLst>
          </p:cNvPr>
          <p:cNvSpPr/>
          <p:nvPr/>
        </p:nvSpPr>
        <p:spPr>
          <a:xfrm>
            <a:off x="691182" y="979500"/>
            <a:ext cx="956571" cy="55800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 User Requirements</a:t>
            </a:r>
          </a:p>
        </p:txBody>
      </p:sp>
      <p:grpSp>
        <p:nvGrpSpPr>
          <p:cNvPr id="57" name="Group 56">
            <a:extLst>
              <a:ext uri="{FF2B5EF4-FFF2-40B4-BE49-F238E27FC236}">
                <a16:creationId xmlns:a16="http://schemas.microsoft.com/office/drawing/2014/main" id="{FDB28D98-43C1-DC44-988D-2BE674E3C624}"/>
              </a:ext>
            </a:extLst>
          </p:cNvPr>
          <p:cNvGrpSpPr/>
          <p:nvPr/>
        </p:nvGrpSpPr>
        <p:grpSpPr>
          <a:xfrm>
            <a:off x="-36616" y="3246105"/>
            <a:ext cx="776175" cy="406265"/>
            <a:chOff x="-36616" y="3246105"/>
            <a:chExt cx="776175" cy="406265"/>
          </a:xfrm>
        </p:grpSpPr>
        <p:grpSp>
          <p:nvGrpSpPr>
            <p:cNvPr id="88" name="Group 87">
              <a:extLst>
                <a:ext uri="{FF2B5EF4-FFF2-40B4-BE49-F238E27FC236}">
                  <a16:creationId xmlns:a16="http://schemas.microsoft.com/office/drawing/2014/main" id="{F7F40555-64CE-1A47-B58A-38D5AA4179DC}"/>
                </a:ext>
              </a:extLst>
            </p:cNvPr>
            <p:cNvGrpSpPr/>
            <p:nvPr/>
          </p:nvGrpSpPr>
          <p:grpSpPr>
            <a:xfrm>
              <a:off x="512764" y="3304651"/>
              <a:ext cx="201639" cy="64024"/>
              <a:chOff x="529718" y="3304651"/>
              <a:chExt cx="201639" cy="64024"/>
            </a:xfrm>
          </p:grpSpPr>
          <p:cxnSp>
            <p:nvCxnSpPr>
              <p:cNvPr id="83" name="Straight Connector 82">
                <a:extLst>
                  <a:ext uri="{FF2B5EF4-FFF2-40B4-BE49-F238E27FC236}">
                    <a16:creationId xmlns:a16="http://schemas.microsoft.com/office/drawing/2014/main" id="{02B4EAFF-E934-CF4F-8347-53E729162AF6}"/>
                  </a:ext>
                </a:extLst>
              </p:cNvPr>
              <p:cNvCxnSpPr>
                <a:cxnSpLocks/>
              </p:cNvCxnSpPr>
              <p:nvPr/>
            </p:nvCxnSpPr>
            <p:spPr>
              <a:xfrm flipH="1">
                <a:off x="594197" y="3304652"/>
                <a:ext cx="137160"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2A475D5-319B-0C42-B3FA-7795D35D42CF}"/>
                  </a:ext>
                </a:extLst>
              </p:cNvPr>
              <p:cNvCxnSpPr/>
              <p:nvPr/>
            </p:nvCxnSpPr>
            <p:spPr>
              <a:xfrm flipH="1">
                <a:off x="529718" y="3304651"/>
                <a:ext cx="64024" cy="64024"/>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6" name="TextBox 75">
              <a:extLst>
                <a:ext uri="{FF2B5EF4-FFF2-40B4-BE49-F238E27FC236}">
                  <a16:creationId xmlns:a16="http://schemas.microsoft.com/office/drawing/2014/main" id="{8989E7D2-20AC-2943-9B52-F4CB37F43CB5}"/>
                </a:ext>
              </a:extLst>
            </p:cNvPr>
            <p:cNvSpPr txBox="1"/>
            <p:nvPr/>
          </p:nvSpPr>
          <p:spPr>
            <a:xfrm>
              <a:off x="-36616" y="3246105"/>
              <a:ext cx="776175" cy="406265"/>
            </a:xfrm>
            <a:prstGeom prst="rect">
              <a:avLst/>
            </a:prstGeom>
            <a:noFill/>
          </p:spPr>
          <p:txBody>
            <a:bodyPr wrap="none" rtlCol="0">
              <a:spAutoFit/>
            </a:bodyPr>
            <a:lstStyle/>
            <a:p>
              <a:pPr marL="57150" marR="0" lvl="0" indent="-57150" algn="l" defTabSz="60958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Find Bugs</a:t>
              </a:r>
            </a:p>
            <a:p>
              <a:pPr marL="57150" marR="0" lvl="0" indent="-57150" algn="l" defTabSz="60958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SonarLint</a:t>
              </a:r>
            </a:p>
            <a:p>
              <a:pPr marL="57150" marR="0" lvl="0" indent="-57150" algn="l" defTabSz="60958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Profiling Tools</a:t>
              </a:r>
            </a:p>
          </p:txBody>
        </p:sp>
      </p:grpSp>
      <p:sp>
        <p:nvSpPr>
          <p:cNvPr id="98" name="Rectangle 97">
            <a:extLst>
              <a:ext uri="{FF2B5EF4-FFF2-40B4-BE49-F238E27FC236}">
                <a16:creationId xmlns:a16="http://schemas.microsoft.com/office/drawing/2014/main" id="{96CCC3FA-62EC-4644-8AE3-7FD198A84ACB}"/>
              </a:ext>
            </a:extLst>
          </p:cNvPr>
          <p:cNvSpPr/>
          <p:nvPr/>
        </p:nvSpPr>
        <p:spPr>
          <a:xfrm>
            <a:off x="2182259" y="3196820"/>
            <a:ext cx="607549" cy="1205451"/>
          </a:xfrm>
          <a:prstGeom prst="rect">
            <a:avLst/>
          </a:prstGeom>
          <a:solidFill>
            <a:srgbClr val="009D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CSA Tool</a:t>
            </a:r>
          </a:p>
          <a:p>
            <a:pPr marL="0" marR="0" lvl="0" indent="0" algn="l" defTabSz="609585"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POAM</a:t>
            </a:r>
          </a:p>
          <a:p>
            <a:pPr marL="0" marR="0" lvl="0" indent="0" algn="ctr" defTabSz="609585"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A&amp;A</a:t>
            </a:r>
          </a:p>
        </p:txBody>
      </p:sp>
      <p:cxnSp>
        <p:nvCxnSpPr>
          <p:cNvPr id="93" name="Straight Arrow Connector 92">
            <a:extLst>
              <a:ext uri="{FF2B5EF4-FFF2-40B4-BE49-F238E27FC236}">
                <a16:creationId xmlns:a16="http://schemas.microsoft.com/office/drawing/2014/main" id="{60E6FFD0-B9DF-384F-8563-BA7B7207A198}"/>
              </a:ext>
            </a:extLst>
          </p:cNvPr>
          <p:cNvCxnSpPr>
            <a:cxnSpLocks/>
            <a:stCxn id="98" idx="0"/>
          </p:cNvCxnSpPr>
          <p:nvPr/>
        </p:nvCxnSpPr>
        <p:spPr>
          <a:xfrm flipV="1">
            <a:off x="2486034" y="2543079"/>
            <a:ext cx="0" cy="653741"/>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60E6FFD0-B9DF-384F-8563-BA7B7207A198}"/>
              </a:ext>
            </a:extLst>
          </p:cNvPr>
          <p:cNvCxnSpPr>
            <a:cxnSpLocks/>
            <a:endCxn id="98" idx="2"/>
          </p:cNvCxnSpPr>
          <p:nvPr/>
        </p:nvCxnSpPr>
        <p:spPr>
          <a:xfrm rot="10800000">
            <a:off x="2486034" y="4402272"/>
            <a:ext cx="832204" cy="574559"/>
          </a:xfrm>
          <a:prstGeom prst="bentConnector2">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82" name="Audio 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21963846"/>
      </p:ext>
    </p:extLst>
  </p:cSld>
  <p:clrMapOvr>
    <a:masterClrMapping/>
  </p:clrMapOvr>
  <mc:AlternateContent xmlns:mc="http://schemas.openxmlformats.org/markup-compatibility/2006" xmlns:p14="http://schemas.microsoft.com/office/powerpoint/2010/main">
    <mc:Choice Requires="p14">
      <p:transition spd="med" p14:dur="700" advTm="127370">
        <p:fade/>
      </p:transition>
    </mc:Choice>
    <mc:Fallback xmlns="">
      <p:transition spd="med" advTm="127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779CA46-9CE9-0F4D-BE3E-1A85FF635E63}"/>
              </a:ext>
            </a:extLst>
          </p:cNvPr>
          <p:cNvSpPr>
            <a:spLocks noGrp="1"/>
          </p:cNvSpPr>
          <p:nvPr>
            <p:ph type="title"/>
          </p:nvPr>
        </p:nvSpPr>
        <p:spPr/>
        <p:txBody>
          <a:bodyPr>
            <a:noAutofit/>
          </a:bodyPr>
          <a:lstStyle/>
          <a:p>
            <a:r>
              <a:rPr lang="en-US" sz="3600" dirty="0"/>
              <a:t>The CSA Tool</a:t>
            </a:r>
            <a:endParaRPr lang="en-US" sz="3200" dirty="0"/>
          </a:p>
        </p:txBody>
      </p:sp>
      <p:sp>
        <p:nvSpPr>
          <p:cNvPr id="13" name="Content Placeholder 2">
            <a:extLst>
              <a:ext uri="{FF2B5EF4-FFF2-40B4-BE49-F238E27FC236}">
                <a16:creationId xmlns:a16="http://schemas.microsoft.com/office/drawing/2014/main" id="{78AEBC1F-868A-1B4A-8E78-19E35C5FA583}"/>
              </a:ext>
            </a:extLst>
          </p:cNvPr>
          <p:cNvSpPr>
            <a:spLocks noGrp="1"/>
          </p:cNvSpPr>
          <p:nvPr>
            <p:ph idx="1"/>
          </p:nvPr>
        </p:nvSpPr>
        <p:spPr>
          <a:xfrm>
            <a:off x="611071" y="2426741"/>
            <a:ext cx="4056419" cy="3990836"/>
          </a:xfrm>
        </p:spPr>
        <p:txBody>
          <a:bodyPr wrap="square">
            <a:spAutoFit/>
          </a:bodyPr>
          <a:lstStyle/>
          <a:p>
            <a:pPr marL="0" indent="0">
              <a:buNone/>
            </a:pPr>
            <a:r>
              <a:rPr lang="en-US" sz="2400" b="1" i="1" dirty="0"/>
              <a:t>CYBER HYGIENE </a:t>
            </a:r>
            <a:endParaRPr lang="en-US" sz="2400" i="1" dirty="0"/>
          </a:p>
          <a:p>
            <a:pPr lvl="1"/>
            <a:r>
              <a:rPr lang="en-US" sz="2400" dirty="0"/>
              <a:t>RMF Workflow, Security Control Management, and Artifact Development Automation </a:t>
            </a:r>
          </a:p>
          <a:p>
            <a:pPr marL="0" indent="0">
              <a:buNone/>
            </a:pPr>
            <a:r>
              <a:rPr lang="en-US" sz="2400" b="1" i="1" dirty="0"/>
              <a:t>CYBER RESILIENCY</a:t>
            </a:r>
          </a:p>
          <a:p>
            <a:pPr lvl="1"/>
            <a:r>
              <a:rPr lang="en-US" sz="2400" dirty="0"/>
              <a:t>Adversary Effects Heatmap, and System Security Engineering</a:t>
            </a:r>
          </a:p>
        </p:txBody>
      </p:sp>
      <p:pic>
        <p:nvPicPr>
          <p:cNvPr id="17" name="Picture 16">
            <a:extLst>
              <a:ext uri="{FF2B5EF4-FFF2-40B4-BE49-F238E27FC236}">
                <a16:creationId xmlns:a16="http://schemas.microsoft.com/office/drawing/2014/main" id="{AC03A2C5-3CDE-D949-B050-4405E0D205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0381" y="4417235"/>
            <a:ext cx="457200" cy="457200"/>
          </a:xfrm>
          <a:prstGeom prst="rect">
            <a:avLst/>
          </a:prstGeom>
        </p:spPr>
      </p:pic>
      <p:pic>
        <p:nvPicPr>
          <p:cNvPr id="18" name="Picture 17">
            <a:extLst>
              <a:ext uri="{FF2B5EF4-FFF2-40B4-BE49-F238E27FC236}">
                <a16:creationId xmlns:a16="http://schemas.microsoft.com/office/drawing/2014/main" id="{BF6907CD-D3FC-BE44-B013-1422DBF231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499" y="2416540"/>
            <a:ext cx="457200" cy="457200"/>
          </a:xfrm>
          <a:prstGeom prst="rect">
            <a:avLst/>
          </a:prstGeom>
        </p:spPr>
      </p:pic>
      <p:pic>
        <p:nvPicPr>
          <p:cNvPr id="19" name="Picture 18">
            <a:extLst>
              <a:ext uri="{FF2B5EF4-FFF2-40B4-BE49-F238E27FC236}">
                <a16:creationId xmlns:a16="http://schemas.microsoft.com/office/drawing/2014/main" id="{A217434A-003B-0C4B-8AC1-1B430FE547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499" y="4788941"/>
            <a:ext cx="457200" cy="457200"/>
          </a:xfrm>
          <a:prstGeom prst="rect">
            <a:avLst/>
          </a:prstGeom>
        </p:spPr>
      </p:pic>
      <p:pic>
        <p:nvPicPr>
          <p:cNvPr id="20" name="Picture 19">
            <a:extLst>
              <a:ext uri="{FF2B5EF4-FFF2-40B4-BE49-F238E27FC236}">
                <a16:creationId xmlns:a16="http://schemas.microsoft.com/office/drawing/2014/main" id="{C858FA00-2D32-DE40-BE8F-5ADDE6C61F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0381" y="2416540"/>
            <a:ext cx="457200" cy="457200"/>
          </a:xfrm>
          <a:prstGeom prst="rect">
            <a:avLst/>
          </a:prstGeom>
        </p:spPr>
      </p:pic>
      <p:pic>
        <p:nvPicPr>
          <p:cNvPr id="15" name="Picture 14">
            <a:extLst>
              <a:ext uri="{FF2B5EF4-FFF2-40B4-BE49-F238E27FC236}">
                <a16:creationId xmlns:a16="http://schemas.microsoft.com/office/drawing/2014/main" id="{8FC591B2-35A9-7145-999C-E118BBB45D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499" y="1161133"/>
            <a:ext cx="665402" cy="665402"/>
          </a:xfrm>
          <a:prstGeom prst="rect">
            <a:avLst/>
          </a:prstGeom>
        </p:spPr>
      </p:pic>
      <p:sp>
        <p:nvSpPr>
          <p:cNvPr id="7" name="Rectangle 6">
            <a:extLst>
              <a:ext uri="{FF2B5EF4-FFF2-40B4-BE49-F238E27FC236}">
                <a16:creationId xmlns:a16="http://schemas.microsoft.com/office/drawing/2014/main" id="{0ADBD09D-BD9C-F04C-B2D9-D75FB0EE35A7}"/>
              </a:ext>
            </a:extLst>
          </p:cNvPr>
          <p:cNvSpPr/>
          <p:nvPr/>
        </p:nvSpPr>
        <p:spPr>
          <a:xfrm>
            <a:off x="789901" y="1161133"/>
            <a:ext cx="8229600" cy="1200329"/>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The CSA Tool provides users </a:t>
            </a:r>
            <a:r>
              <a:rPr lang="en-US" sz="2400" dirty="0">
                <a:solidFill>
                  <a:schemeClr val="bg1"/>
                </a:solidFill>
                <a:latin typeface="Arial" panose="020B0604020202020204" pitchFamily="34" charset="0"/>
                <a:cs typeface="Arial" panose="020B0604020202020204" pitchFamily="34" charset="0"/>
              </a:rPr>
              <a:t>in all phases of the SDLC a customizable Adversary-Effects driven workflow process visualization tool utilizing the SSE process. </a:t>
            </a:r>
          </a:p>
        </p:txBody>
      </p:sp>
      <p:sp>
        <p:nvSpPr>
          <p:cNvPr id="21" name="Content Placeholder 2">
            <a:extLst>
              <a:ext uri="{FF2B5EF4-FFF2-40B4-BE49-F238E27FC236}">
                <a16:creationId xmlns:a16="http://schemas.microsoft.com/office/drawing/2014/main" id="{F1C5654E-4E8D-AD48-830F-5BD0B433FE9A}"/>
              </a:ext>
            </a:extLst>
          </p:cNvPr>
          <p:cNvSpPr txBox="1">
            <a:spLocks/>
          </p:cNvSpPr>
          <p:nvPr/>
        </p:nvSpPr>
        <p:spPr>
          <a:xfrm>
            <a:off x="5087581" y="2417448"/>
            <a:ext cx="4056419" cy="3990836"/>
          </a:xfrm>
          <a:prstGeom prst="rect">
            <a:avLst/>
          </a:prstGeom>
        </p:spPr>
        <p:txBody>
          <a:bodyPr vert="horz" wrap="square" lIns="91440" tIns="45720" rIns="91440" bIns="45720" rtlCol="0">
            <a:spAutoFit/>
          </a:bodyPr>
          <a:lstStyle>
            <a:lvl1pPr marL="171450" indent="-171450" algn="l" defTabSz="685800" rtl="0" eaLnBrk="1" latinLnBrk="0" hangingPunct="1">
              <a:lnSpc>
                <a:spcPct val="100000"/>
              </a:lnSpc>
              <a:spcBef>
                <a:spcPts val="750"/>
              </a:spcBef>
              <a:buFont typeface="Arial" panose="020B0604020202020204" pitchFamily="34" charset="0"/>
              <a:buChar char="•"/>
              <a:defRPr sz="1600" b="0" i="0" kern="1200">
                <a:solidFill>
                  <a:schemeClr val="bg1"/>
                </a:solidFill>
                <a:latin typeface="Arial" charset="0"/>
                <a:ea typeface="Arial" charset="0"/>
                <a:cs typeface="Arial"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600" b="0" i="0" kern="1200">
                <a:solidFill>
                  <a:schemeClr val="bg1"/>
                </a:solidFill>
                <a:latin typeface="Arial" charset="0"/>
                <a:ea typeface="Arial" charset="0"/>
                <a:cs typeface="Arial"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600" b="0" i="0" kern="1200">
                <a:solidFill>
                  <a:schemeClr val="bg1"/>
                </a:solidFill>
                <a:latin typeface="Arial" charset="0"/>
                <a:ea typeface="Arial" charset="0"/>
                <a:cs typeface="Arial"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600" b="0" i="0" kern="1200">
                <a:solidFill>
                  <a:schemeClr val="bg1"/>
                </a:solidFill>
                <a:latin typeface="Arial" charset="0"/>
                <a:ea typeface="Arial" charset="0"/>
                <a:cs typeface="Arial"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600" b="0" i="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b="1" i="1" dirty="0"/>
              <a:t>CYBER SURVIVABILITY</a:t>
            </a:r>
          </a:p>
          <a:p>
            <a:pPr lvl="1"/>
            <a:r>
              <a:rPr lang="en-US" sz="2400" dirty="0"/>
              <a:t>Risk Category Cyber Survivability Attribute and System Security Engineering </a:t>
            </a:r>
          </a:p>
          <a:p>
            <a:pPr marL="0" indent="0">
              <a:buFont typeface="Arial" panose="020B0604020202020204" pitchFamily="34" charset="0"/>
              <a:buNone/>
            </a:pPr>
            <a:r>
              <a:rPr lang="en-US" sz="2400" b="1" i="1" dirty="0"/>
              <a:t>AUTOMATED CT&amp;E</a:t>
            </a:r>
          </a:p>
          <a:p>
            <a:pPr lvl="1"/>
            <a:r>
              <a:rPr lang="en-US" sz="2400" dirty="0"/>
              <a:t>Integration of Test Data, Security Assessment Report and Continuous Modernization</a:t>
            </a:r>
          </a:p>
        </p:txBody>
      </p:sp>
      <p:sp>
        <p:nvSpPr>
          <p:cNvPr id="2" name="Text Placeholder 1"/>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13673088"/>
      </p:ext>
    </p:extLst>
  </p:cSld>
  <p:clrMapOvr>
    <a:masterClrMapping/>
  </p:clrMapOvr>
  <mc:AlternateContent xmlns:mc="http://schemas.openxmlformats.org/markup-compatibility/2006" xmlns:p14="http://schemas.microsoft.com/office/powerpoint/2010/main">
    <mc:Choice Requires="p14">
      <p:transition spd="med" p14:dur="700" advTm="42293">
        <p:fade/>
      </p:transition>
    </mc:Choice>
    <mc:Fallback xmlns="">
      <p:transition spd="med" advTm="422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BDCB-B6FD-D04D-8763-E1A93CD4AB96}"/>
              </a:ext>
            </a:extLst>
          </p:cNvPr>
          <p:cNvSpPr>
            <a:spLocks noGrp="1"/>
          </p:cNvSpPr>
          <p:nvPr>
            <p:ph type="title"/>
          </p:nvPr>
        </p:nvSpPr>
        <p:spPr>
          <a:xfrm>
            <a:off x="628650" y="599119"/>
            <a:ext cx="7886700" cy="939305"/>
          </a:xfrm>
        </p:spPr>
        <p:txBody>
          <a:bodyPr>
            <a:noAutofit/>
          </a:bodyPr>
          <a:lstStyle/>
          <a:p>
            <a:pPr algn="ctr"/>
            <a:r>
              <a:rPr lang="en-US" sz="3600" dirty="0"/>
              <a:t>Cyber Resiliency and Survivability</a:t>
            </a:r>
            <a:br>
              <a:rPr lang="en-US" sz="3600" dirty="0"/>
            </a:br>
            <a:r>
              <a:rPr lang="en-US" sz="2400" dirty="0"/>
              <a:t>Joint Chiefs of Staff Cyber Survivability Endorsement Implementation Guide</a:t>
            </a:r>
            <a:endParaRPr lang="en-US" dirty="0"/>
          </a:p>
        </p:txBody>
      </p:sp>
      <p:pic>
        <p:nvPicPr>
          <p:cNvPr id="5" name="Content Placeholder 4">
            <a:extLst>
              <a:ext uri="{FF2B5EF4-FFF2-40B4-BE49-F238E27FC236}">
                <a16:creationId xmlns:a16="http://schemas.microsoft.com/office/drawing/2014/main" id="{5D29C43A-88AF-674E-BE71-BBB50D60C5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9941" y="1694778"/>
            <a:ext cx="7504117" cy="3859259"/>
          </a:xfrm>
          <a:prstGeom prst="rect">
            <a:avLst/>
          </a:prstGeom>
        </p:spPr>
      </p:pic>
      <p:sp>
        <p:nvSpPr>
          <p:cNvPr id="6" name="Rectangle 5">
            <a:extLst>
              <a:ext uri="{FF2B5EF4-FFF2-40B4-BE49-F238E27FC236}">
                <a16:creationId xmlns:a16="http://schemas.microsoft.com/office/drawing/2014/main" id="{179FEDDA-5266-7C4F-8F64-2FDABBC22C20}"/>
              </a:ext>
            </a:extLst>
          </p:cNvPr>
          <p:cNvSpPr/>
          <p:nvPr/>
        </p:nvSpPr>
        <p:spPr bwMode="auto">
          <a:xfrm>
            <a:off x="90949" y="5630185"/>
            <a:ext cx="8978406" cy="797141"/>
          </a:xfrm>
          <a:prstGeom prst="rect">
            <a:avLst/>
          </a:prstGeom>
          <a:solidFill>
            <a:srgbClr val="034B92"/>
          </a:solidFill>
          <a:ln w="9525" cap="flat" cmpd="sng" algn="ctr">
            <a:solidFill>
              <a:schemeClr val="accent1"/>
            </a:solidFill>
            <a:prstDash val="solid"/>
            <a:round/>
            <a:headEnd type="none" w="med" len="med"/>
            <a:tailEnd type="none" w="med" len="med"/>
          </a:ln>
          <a:effectLst/>
        </p:spPr>
        <p:txBody>
          <a:bodyPr vert="horz" wrap="square" lIns="9144" tIns="9144" rIns="9144" bIns="9144"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300" b="1" i="0" u="none" strike="noStrike" kern="1200" cap="none" spc="0" normalizeH="0" baseline="0" noProof="0" dirty="0">
                <a:ln>
                  <a:noFill/>
                </a:ln>
                <a:solidFill>
                  <a:schemeClr val="bg1"/>
                </a:solidFill>
                <a:effectLst/>
                <a:uLnTx/>
                <a:uFillTx/>
                <a:latin typeface="Arial" charset="0"/>
                <a:ea typeface="+mn-ea"/>
                <a:cs typeface="+mn-cs"/>
              </a:rPr>
              <a:t>Cyber Resiliency and Survivability require a sound foundation.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300" b="1" i="0" u="none" strike="noStrike" kern="1200" cap="none" spc="0" normalizeH="0" baseline="0" noProof="0" dirty="0">
                <a:ln>
                  <a:noFill/>
                </a:ln>
                <a:solidFill>
                  <a:schemeClr val="bg1"/>
                </a:solidFill>
                <a:effectLst/>
                <a:uLnTx/>
                <a:uFillTx/>
                <a:latin typeface="Arial" charset="0"/>
                <a:ea typeface="+mn-ea"/>
                <a:cs typeface="+mn-cs"/>
              </a:rPr>
              <a:t>Nothing will overcome poor engineering and poor processes.</a:t>
            </a:r>
          </a:p>
        </p:txBody>
      </p:sp>
      <p:sp>
        <p:nvSpPr>
          <p:cNvPr id="7" name="Text Placeholder 6"/>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85955549"/>
      </p:ext>
    </p:extLst>
  </p:cSld>
  <p:clrMapOvr>
    <a:masterClrMapping/>
  </p:clrMapOvr>
  <mc:AlternateContent xmlns:mc="http://schemas.openxmlformats.org/markup-compatibility/2006" xmlns:p14="http://schemas.microsoft.com/office/powerpoint/2010/main">
    <mc:Choice Requires="p14">
      <p:transition spd="med" p14:dur="700" advTm="57840">
        <p:fade/>
      </p:transition>
    </mc:Choice>
    <mc:Fallback xmlns="">
      <p:transition spd="med" advTm="57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CB4-42F4-5543-9011-BC19A9EEDD74}"/>
              </a:ext>
            </a:extLst>
          </p:cNvPr>
          <p:cNvSpPr>
            <a:spLocks noGrp="1"/>
          </p:cNvSpPr>
          <p:nvPr>
            <p:ph type="title"/>
          </p:nvPr>
        </p:nvSpPr>
        <p:spPr>
          <a:xfrm>
            <a:off x="0" y="599121"/>
            <a:ext cx="9144000" cy="637515"/>
          </a:xfrm>
        </p:spPr>
        <p:txBody>
          <a:bodyPr>
            <a:noAutofit/>
          </a:bodyPr>
          <a:lstStyle/>
          <a:p>
            <a:pPr algn="ctr"/>
            <a:r>
              <a:rPr lang="en-US" sz="3600" dirty="0"/>
              <a:t>Automated Cyber Survivability Prerequisites</a:t>
            </a:r>
          </a:p>
        </p:txBody>
      </p:sp>
      <p:grpSp>
        <p:nvGrpSpPr>
          <p:cNvPr id="36" name="Group 35">
            <a:extLst>
              <a:ext uri="{FF2B5EF4-FFF2-40B4-BE49-F238E27FC236}">
                <a16:creationId xmlns:a16="http://schemas.microsoft.com/office/drawing/2014/main" id="{2A78AB7D-CF7A-6843-82C4-8FDA6E0BB223}"/>
              </a:ext>
            </a:extLst>
          </p:cNvPr>
          <p:cNvGrpSpPr/>
          <p:nvPr/>
        </p:nvGrpSpPr>
        <p:grpSpPr>
          <a:xfrm>
            <a:off x="220451" y="1202786"/>
            <a:ext cx="5193730" cy="5193730"/>
            <a:chOff x="-427453" y="554353"/>
            <a:chExt cx="5486400" cy="5486400"/>
          </a:xfrm>
        </p:grpSpPr>
        <p:sp>
          <p:nvSpPr>
            <p:cNvPr id="3" name="Oval 2">
              <a:extLst>
                <a:ext uri="{FF2B5EF4-FFF2-40B4-BE49-F238E27FC236}">
                  <a16:creationId xmlns:a16="http://schemas.microsoft.com/office/drawing/2014/main" id="{F0D18CF6-A86B-5046-9BBE-ABBA00155292}"/>
                </a:ext>
              </a:extLst>
            </p:cNvPr>
            <p:cNvSpPr/>
            <p:nvPr/>
          </p:nvSpPr>
          <p:spPr>
            <a:xfrm>
              <a:off x="-427453" y="554353"/>
              <a:ext cx="5486400" cy="5486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754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All Missions</a:t>
              </a:r>
            </a:p>
          </p:txBody>
        </p:sp>
        <p:sp>
          <p:nvSpPr>
            <p:cNvPr id="14" name="Oval 13">
              <a:extLst>
                <a:ext uri="{FF2B5EF4-FFF2-40B4-BE49-F238E27FC236}">
                  <a16:creationId xmlns:a16="http://schemas.microsoft.com/office/drawing/2014/main" id="{32E12C96-5B87-D14B-B964-F03B86D9D4AF}"/>
                </a:ext>
              </a:extLst>
            </p:cNvPr>
            <p:cNvSpPr/>
            <p:nvPr/>
          </p:nvSpPr>
          <p:spPr bwMode="auto">
            <a:xfrm>
              <a:off x="307901" y="1224726"/>
              <a:ext cx="4571949" cy="4572000"/>
            </a:xfrm>
            <a:prstGeom prst="ellipse">
              <a:avLst/>
            </a:prstGeom>
            <a:solidFill>
              <a:srgbClr val="FFC000">
                <a:alpha val="92941"/>
              </a:srgbClr>
            </a:solidFill>
            <a:ln w="9525" cap="flat" cmpd="sng" algn="ctr">
              <a:noFill/>
              <a:prstDash val="solid"/>
              <a:round/>
              <a:headEnd type="none" w="med" len="med"/>
              <a:tailEnd type="none" w="med" len="med"/>
            </a:ln>
            <a:effectLst/>
          </p:spPr>
          <p:txBody>
            <a:bodyPr vert="horz" wrap="square" lIns="0" tIns="0" rIns="0" bIns="3749039"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charset="0"/>
                  <a:ea typeface="+mn-ea"/>
                  <a:cs typeface="+mn-cs"/>
                </a:rPr>
                <a:t>All Systems</a:t>
              </a:r>
            </a:p>
          </p:txBody>
        </p:sp>
        <p:sp>
          <p:nvSpPr>
            <p:cNvPr id="24" name="Oval 23">
              <a:extLst>
                <a:ext uri="{FF2B5EF4-FFF2-40B4-BE49-F238E27FC236}">
                  <a16:creationId xmlns:a16="http://schemas.microsoft.com/office/drawing/2014/main" id="{EB3467F4-F5E8-3D42-94D3-65AFE692DA7D}"/>
                </a:ext>
              </a:extLst>
            </p:cNvPr>
            <p:cNvSpPr/>
            <p:nvPr/>
          </p:nvSpPr>
          <p:spPr bwMode="auto">
            <a:xfrm>
              <a:off x="1043877" y="1888529"/>
              <a:ext cx="3657600" cy="3657600"/>
            </a:xfrm>
            <a:prstGeom prst="ellipse">
              <a:avLst/>
            </a:prstGeom>
            <a:solidFill>
              <a:srgbClr val="92D050"/>
            </a:solidFill>
            <a:ln w="9525" cap="flat" cmpd="sng" algn="ctr">
              <a:noFill/>
              <a:prstDash val="solid"/>
              <a:round/>
              <a:headEnd type="none" w="med" len="med"/>
              <a:tailEnd type="none" w="med" len="med"/>
            </a:ln>
            <a:effectLst/>
          </p:spPr>
          <p:txBody>
            <a:bodyPr vert="horz" wrap="square" lIns="0" tIns="0" rIns="0" bIns="274320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charset="0"/>
                  <a:ea typeface="+mn-ea"/>
                  <a:cs typeface="+mn-cs"/>
                </a:rPr>
                <a:t>Reliable Systems</a:t>
              </a:r>
            </a:p>
          </p:txBody>
        </p:sp>
        <p:sp>
          <p:nvSpPr>
            <p:cNvPr id="25" name="Oval 24">
              <a:extLst>
                <a:ext uri="{FF2B5EF4-FFF2-40B4-BE49-F238E27FC236}">
                  <a16:creationId xmlns:a16="http://schemas.microsoft.com/office/drawing/2014/main" id="{08FC60A4-31CF-AC48-9197-ADBC9D9C5F55}"/>
                </a:ext>
              </a:extLst>
            </p:cNvPr>
            <p:cNvSpPr/>
            <p:nvPr/>
          </p:nvSpPr>
          <p:spPr bwMode="auto">
            <a:xfrm>
              <a:off x="1783105" y="2606049"/>
              <a:ext cx="2743200" cy="2741722"/>
            </a:xfrm>
            <a:prstGeom prst="ellipse">
              <a:avLst/>
            </a:prstGeom>
            <a:solidFill>
              <a:srgbClr val="00B0F0"/>
            </a:solidFill>
            <a:ln w="9525" cap="flat" cmpd="sng" algn="ctr">
              <a:noFill/>
              <a:prstDash val="solid"/>
              <a:round/>
              <a:headEnd type="none" w="med" len="med"/>
              <a:tailEnd type="none" w="med" len="med"/>
            </a:ln>
            <a:effectLst/>
          </p:spPr>
          <p:txBody>
            <a:bodyPr vert="horz" wrap="square" lIns="0" tIns="0" rIns="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mn-ea"/>
                  <a:cs typeface="+mn-cs"/>
                </a:rPr>
                <a:t>Assured Systems</a:t>
              </a:r>
            </a:p>
          </p:txBody>
        </p:sp>
        <p:sp>
          <p:nvSpPr>
            <p:cNvPr id="26" name="Oval 25">
              <a:extLst>
                <a:ext uri="{FF2B5EF4-FFF2-40B4-BE49-F238E27FC236}">
                  <a16:creationId xmlns:a16="http://schemas.microsoft.com/office/drawing/2014/main" id="{6E6FF9FF-79C3-0749-A9E5-13239C7A4A00}"/>
                </a:ext>
              </a:extLst>
            </p:cNvPr>
            <p:cNvSpPr/>
            <p:nvPr/>
          </p:nvSpPr>
          <p:spPr bwMode="auto">
            <a:xfrm>
              <a:off x="2468902" y="3318044"/>
              <a:ext cx="1828800" cy="18288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0" tIns="91440" rIns="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Arial" charset="0"/>
                  <a:ea typeface="+mn-ea"/>
                  <a:cs typeface="+mn-cs"/>
                </a:rPr>
                <a:t>Resilient Systems</a:t>
              </a:r>
            </a:p>
          </p:txBody>
        </p:sp>
        <p:sp>
          <p:nvSpPr>
            <p:cNvPr id="27" name="Oval 26">
              <a:extLst>
                <a:ext uri="{FF2B5EF4-FFF2-40B4-BE49-F238E27FC236}">
                  <a16:creationId xmlns:a16="http://schemas.microsoft.com/office/drawing/2014/main" id="{9EBDB1BC-BB8F-FC4D-99D3-3EC7DC0A8D5E}"/>
                </a:ext>
              </a:extLst>
            </p:cNvPr>
            <p:cNvSpPr/>
            <p:nvPr/>
          </p:nvSpPr>
          <p:spPr bwMode="auto">
            <a:xfrm>
              <a:off x="3170521" y="4039175"/>
              <a:ext cx="914400" cy="914400"/>
            </a:xfrm>
            <a:prstGeom prst="ellipse">
              <a:avLst/>
            </a:prstGeom>
            <a:solidFill>
              <a:srgbClr val="7030A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charset="0"/>
                  <a:ea typeface="+mn-ea"/>
                  <a:cs typeface="+mn-cs"/>
                </a:rPr>
                <a:t>Survivable Systems</a:t>
              </a:r>
            </a:p>
          </p:txBody>
        </p:sp>
      </p:grpSp>
      <p:sp>
        <p:nvSpPr>
          <p:cNvPr id="33" name="TextBox 32">
            <a:extLst>
              <a:ext uri="{FF2B5EF4-FFF2-40B4-BE49-F238E27FC236}">
                <a16:creationId xmlns:a16="http://schemas.microsoft.com/office/drawing/2014/main" id="{49AAC7E8-E601-0143-B8B6-E0928777AA4E}"/>
              </a:ext>
            </a:extLst>
          </p:cNvPr>
          <p:cNvSpPr txBox="1"/>
          <p:nvPr/>
        </p:nvSpPr>
        <p:spPr>
          <a:xfrm>
            <a:off x="5451503" y="2603524"/>
            <a:ext cx="3581430" cy="2410916"/>
          </a:xfrm>
          <a:prstGeom prst="rect">
            <a:avLst/>
          </a:prstGeom>
          <a:noFill/>
        </p:spPr>
        <p:txBody>
          <a:bodyPr wrap="none" rtlCol="0">
            <a:spAutoFit/>
          </a:bodyPr>
          <a:lstStyle/>
          <a:p>
            <a:pPr marL="0" marR="0" lvl="0" indent="0" algn="l" defTabSz="914400" rtl="0" eaLnBrk="1" fontAlgn="base" latinLnBrk="0" hangingPunct="1">
              <a:lnSpc>
                <a:spcPct val="100000"/>
              </a:lnSpc>
              <a:spcBef>
                <a:spcPts val="8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Survivable Systems</a:t>
            </a:r>
          </a:p>
          <a:p>
            <a:pPr marL="460375" marR="0" lvl="1" indent="-230188" algn="l" defTabSz="914400" rtl="0" eaLnBrk="1" fontAlgn="base" latinLnBrk="0" hangingPunct="1">
              <a:lnSpc>
                <a:spcPct val="100000"/>
              </a:lnSpc>
              <a:spcBef>
                <a:spcPts val="800"/>
              </a:spcBef>
              <a:spcAft>
                <a:spcPct val="0"/>
              </a:spcAft>
              <a:buClrTx/>
              <a:buSzTx/>
              <a:buFont typeface="Arial" charset="0"/>
              <a:buChar char="•"/>
              <a:tabLst/>
              <a:defRPr/>
            </a:pPr>
            <a:r>
              <a:rPr kumimoji="0" lang="en-US"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Have to be Resilient</a:t>
            </a:r>
          </a:p>
          <a:p>
            <a:pPr marL="460375" marR="0" lvl="1" indent="-230188" algn="l" defTabSz="914400" rtl="0" eaLnBrk="1" fontAlgn="base" latinLnBrk="0" hangingPunct="1">
              <a:lnSpc>
                <a:spcPct val="100000"/>
              </a:lnSpc>
              <a:spcBef>
                <a:spcPts val="800"/>
              </a:spcBef>
              <a:spcAft>
                <a:spcPct val="0"/>
              </a:spcAft>
              <a:buClrTx/>
              <a:buSzTx/>
              <a:buFont typeface="Arial" charset="0"/>
              <a:buChar char="•"/>
              <a:tabLst/>
              <a:defRPr/>
            </a:pPr>
            <a:r>
              <a:rPr kumimoji="0" lang="en-US"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Have to be Assured</a:t>
            </a:r>
          </a:p>
          <a:p>
            <a:pPr marL="460375" marR="0" lvl="1" indent="-230188" algn="l" defTabSz="914400" rtl="0" eaLnBrk="1" fontAlgn="base" latinLnBrk="0" hangingPunct="1">
              <a:lnSpc>
                <a:spcPct val="100000"/>
              </a:lnSpc>
              <a:spcBef>
                <a:spcPts val="800"/>
              </a:spcBef>
              <a:spcAft>
                <a:spcPct val="0"/>
              </a:spcAft>
              <a:buClrTx/>
              <a:buSzTx/>
              <a:buFont typeface="Arial" charset="0"/>
              <a:buChar char="•"/>
              <a:tabLst/>
              <a:defRPr/>
            </a:pPr>
            <a:r>
              <a:rPr kumimoji="0" lang="en-US"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Have to be Reliable</a:t>
            </a:r>
          </a:p>
          <a:p>
            <a:pPr marL="460375" marR="0" lvl="1" indent="-230188" algn="l" defTabSz="914400" rtl="0" eaLnBrk="1" fontAlgn="base" latinLnBrk="0" hangingPunct="1">
              <a:lnSpc>
                <a:spcPct val="100000"/>
              </a:lnSpc>
              <a:spcBef>
                <a:spcPts val="800"/>
              </a:spcBef>
              <a:spcAft>
                <a:spcPct val="0"/>
              </a:spcAft>
              <a:buClrTx/>
              <a:buSzTx/>
              <a:buFont typeface="Arial" charset="0"/>
              <a:buChar char="•"/>
              <a:tabLst/>
              <a:defRPr/>
            </a:pPr>
            <a:r>
              <a:rPr kumimoji="0" lang="en-US"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Have to be a System</a:t>
            </a:r>
          </a:p>
        </p:txBody>
      </p:sp>
      <p:sp>
        <p:nvSpPr>
          <p:cNvPr id="6" name="Text Placeholder 5"/>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6125394"/>
      </p:ext>
    </p:extLst>
  </p:cSld>
  <p:clrMapOvr>
    <a:masterClrMapping/>
  </p:clrMapOvr>
  <mc:AlternateContent xmlns:mc="http://schemas.openxmlformats.org/markup-compatibility/2006" xmlns:p14="http://schemas.microsoft.com/office/powerpoint/2010/main">
    <mc:Choice Requires="p14">
      <p:transition spd="med" p14:dur="700" advTm="51250">
        <p:fade/>
      </p:transition>
    </mc:Choice>
    <mc:Fallback xmlns="">
      <p:transition spd="med" advTm="51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3">
                                            <p:txEl>
                                              <p:pRg st="1" end="1"/>
                                            </p:txEl>
                                          </p:spTgt>
                                        </p:tgtEl>
                                        <p:attrNameLst>
                                          <p:attrName>style.visibility</p:attrName>
                                        </p:attrNameLst>
                                      </p:cBhvr>
                                      <p:to>
                                        <p:strVal val="visible"/>
                                      </p:to>
                                    </p:set>
                                    <p:animEffect transition="in" filter="fade">
                                      <p:cBhvr>
                                        <p:cTn id="9" dur="500"/>
                                        <p:tgtEl>
                                          <p:spTgt spid="33">
                                            <p:txEl>
                                              <p:pRg st="1" end="1"/>
                                            </p:txEl>
                                          </p:spTgt>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fade">
                                      <p:cBhvr>
                                        <p:cTn id="13" dur="500"/>
                                        <p:tgtEl>
                                          <p:spTgt spid="33">
                                            <p:txEl>
                                              <p:pRg st="2" end="2"/>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animEffect transition="in" filter="fade">
                                      <p:cBhvr>
                                        <p:cTn id="17" dur="500"/>
                                        <p:tgtEl>
                                          <p:spTgt spid="33">
                                            <p:txEl>
                                              <p:pRg st="3" end="3"/>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3">
                                            <p:txEl>
                                              <p:pRg st="4" end="4"/>
                                            </p:txEl>
                                          </p:spTgt>
                                        </p:tgtEl>
                                        <p:attrNameLst>
                                          <p:attrName>style.visibility</p:attrName>
                                        </p:attrNameLst>
                                      </p:cBhvr>
                                      <p:to>
                                        <p:strVal val="visible"/>
                                      </p:to>
                                    </p:set>
                                    <p:animEffect transition="in" filter="fade">
                                      <p:cBhvr>
                                        <p:cTn id="21" dur="5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Left Arrow 115">
            <a:extLst>
              <a:ext uri="{FF2B5EF4-FFF2-40B4-BE49-F238E27FC236}">
                <a16:creationId xmlns:a16="http://schemas.microsoft.com/office/drawing/2014/main" id="{366AA5DF-20CF-7940-BF30-C911DBF00DFD}"/>
              </a:ext>
            </a:extLst>
          </p:cNvPr>
          <p:cNvSpPr/>
          <p:nvPr/>
        </p:nvSpPr>
        <p:spPr>
          <a:xfrm rot="7814169">
            <a:off x="7510138" y="4638697"/>
            <a:ext cx="1133345"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7" name="Left Arrow 116">
            <a:extLst>
              <a:ext uri="{FF2B5EF4-FFF2-40B4-BE49-F238E27FC236}">
                <a16:creationId xmlns:a16="http://schemas.microsoft.com/office/drawing/2014/main" id="{0CC250FD-47EE-1144-9367-A7C1F7F67DB8}"/>
              </a:ext>
            </a:extLst>
          </p:cNvPr>
          <p:cNvSpPr/>
          <p:nvPr/>
        </p:nvSpPr>
        <p:spPr>
          <a:xfrm rot="13800000">
            <a:off x="7634360" y="2425333"/>
            <a:ext cx="991162"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8" name="Left Arrow 117">
            <a:extLst>
              <a:ext uri="{FF2B5EF4-FFF2-40B4-BE49-F238E27FC236}">
                <a16:creationId xmlns:a16="http://schemas.microsoft.com/office/drawing/2014/main" id="{3A099179-E282-3C4F-B9A9-A3B51333EB79}"/>
              </a:ext>
            </a:extLst>
          </p:cNvPr>
          <p:cNvSpPr/>
          <p:nvPr/>
        </p:nvSpPr>
        <p:spPr>
          <a:xfrm rot="9000000">
            <a:off x="7617830" y="4070625"/>
            <a:ext cx="731520"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9" name="Left Arrow 118">
            <a:extLst>
              <a:ext uri="{FF2B5EF4-FFF2-40B4-BE49-F238E27FC236}">
                <a16:creationId xmlns:a16="http://schemas.microsoft.com/office/drawing/2014/main" id="{9EA03297-A6AE-164A-A781-6D71937E8564}"/>
              </a:ext>
            </a:extLst>
          </p:cNvPr>
          <p:cNvSpPr/>
          <p:nvPr/>
        </p:nvSpPr>
        <p:spPr>
          <a:xfrm rot="12600000">
            <a:off x="7616774" y="2981580"/>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0" name="Left Arrow 119">
            <a:extLst>
              <a:ext uri="{FF2B5EF4-FFF2-40B4-BE49-F238E27FC236}">
                <a16:creationId xmlns:a16="http://schemas.microsoft.com/office/drawing/2014/main" id="{859544CC-6CF2-FA4E-9326-29CBA80BC40E}"/>
              </a:ext>
            </a:extLst>
          </p:cNvPr>
          <p:cNvSpPr/>
          <p:nvPr/>
        </p:nvSpPr>
        <p:spPr>
          <a:xfrm rot="10800000">
            <a:off x="7483895" y="3557309"/>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2" name="Left Arrow 81">
            <a:extLst>
              <a:ext uri="{FF2B5EF4-FFF2-40B4-BE49-F238E27FC236}">
                <a16:creationId xmlns:a16="http://schemas.microsoft.com/office/drawing/2014/main" id="{C862E3F7-75B5-FB48-92F5-87BEBDB6F60B}"/>
              </a:ext>
            </a:extLst>
          </p:cNvPr>
          <p:cNvSpPr/>
          <p:nvPr/>
        </p:nvSpPr>
        <p:spPr>
          <a:xfrm rot="7814169">
            <a:off x="5188897" y="4668400"/>
            <a:ext cx="1133345"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3" name="Left Arrow 82">
            <a:extLst>
              <a:ext uri="{FF2B5EF4-FFF2-40B4-BE49-F238E27FC236}">
                <a16:creationId xmlns:a16="http://schemas.microsoft.com/office/drawing/2014/main" id="{03CA6120-0A86-EA47-9408-AD931E7F1AAB}"/>
              </a:ext>
            </a:extLst>
          </p:cNvPr>
          <p:cNvSpPr/>
          <p:nvPr/>
        </p:nvSpPr>
        <p:spPr>
          <a:xfrm rot="13800000">
            <a:off x="5313119" y="2455036"/>
            <a:ext cx="991162"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4" name="Left Arrow 83">
            <a:extLst>
              <a:ext uri="{FF2B5EF4-FFF2-40B4-BE49-F238E27FC236}">
                <a16:creationId xmlns:a16="http://schemas.microsoft.com/office/drawing/2014/main" id="{79324E38-F408-704D-AF6E-FFD5660B2A3D}"/>
              </a:ext>
            </a:extLst>
          </p:cNvPr>
          <p:cNvSpPr/>
          <p:nvPr/>
        </p:nvSpPr>
        <p:spPr>
          <a:xfrm rot="9000000">
            <a:off x="5296589" y="4100328"/>
            <a:ext cx="731520"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5" name="Left Arrow 84">
            <a:extLst>
              <a:ext uri="{FF2B5EF4-FFF2-40B4-BE49-F238E27FC236}">
                <a16:creationId xmlns:a16="http://schemas.microsoft.com/office/drawing/2014/main" id="{2134F45D-8E3F-9346-B437-AA827BA15D44}"/>
              </a:ext>
            </a:extLst>
          </p:cNvPr>
          <p:cNvSpPr/>
          <p:nvPr/>
        </p:nvSpPr>
        <p:spPr>
          <a:xfrm rot="12600000">
            <a:off x="5295533" y="3011283"/>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6" name="Left Arrow 85">
            <a:extLst>
              <a:ext uri="{FF2B5EF4-FFF2-40B4-BE49-F238E27FC236}">
                <a16:creationId xmlns:a16="http://schemas.microsoft.com/office/drawing/2014/main" id="{F55766F2-C879-BE44-A952-308C028AF0F7}"/>
              </a:ext>
            </a:extLst>
          </p:cNvPr>
          <p:cNvSpPr/>
          <p:nvPr/>
        </p:nvSpPr>
        <p:spPr>
          <a:xfrm rot="10800000">
            <a:off x="5162654" y="3587012"/>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5" name="Left Arrow 74">
            <a:extLst>
              <a:ext uri="{FF2B5EF4-FFF2-40B4-BE49-F238E27FC236}">
                <a16:creationId xmlns:a16="http://schemas.microsoft.com/office/drawing/2014/main" id="{E1754299-1148-DF4A-945D-E7D203F3ABD4}"/>
              </a:ext>
            </a:extLst>
          </p:cNvPr>
          <p:cNvSpPr/>
          <p:nvPr/>
        </p:nvSpPr>
        <p:spPr>
          <a:xfrm rot="3000000" flipH="1">
            <a:off x="3716648" y="4616305"/>
            <a:ext cx="1133345"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6" name="Left Arrow 75">
            <a:extLst>
              <a:ext uri="{FF2B5EF4-FFF2-40B4-BE49-F238E27FC236}">
                <a16:creationId xmlns:a16="http://schemas.microsoft.com/office/drawing/2014/main" id="{A056DA67-60AD-8746-8907-CFF2EF04A43C}"/>
              </a:ext>
            </a:extLst>
          </p:cNvPr>
          <p:cNvSpPr/>
          <p:nvPr/>
        </p:nvSpPr>
        <p:spPr>
          <a:xfrm rot="18600000" flipH="1">
            <a:off x="3734609" y="2517241"/>
            <a:ext cx="991162"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7" name="Left Arrow 76">
            <a:extLst>
              <a:ext uri="{FF2B5EF4-FFF2-40B4-BE49-F238E27FC236}">
                <a16:creationId xmlns:a16="http://schemas.microsoft.com/office/drawing/2014/main" id="{346BB258-E529-1F45-AEC3-261D0C732CD6}"/>
              </a:ext>
            </a:extLst>
          </p:cNvPr>
          <p:cNvSpPr/>
          <p:nvPr/>
        </p:nvSpPr>
        <p:spPr>
          <a:xfrm rot="1800000" flipH="1">
            <a:off x="4067931" y="4105383"/>
            <a:ext cx="731520"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8" name="Left Arrow 77">
            <a:extLst>
              <a:ext uri="{FF2B5EF4-FFF2-40B4-BE49-F238E27FC236}">
                <a16:creationId xmlns:a16="http://schemas.microsoft.com/office/drawing/2014/main" id="{E2205A60-F6F7-4D47-9C6D-A6830BFD9E76}"/>
              </a:ext>
            </a:extLst>
          </p:cNvPr>
          <p:cNvSpPr/>
          <p:nvPr/>
        </p:nvSpPr>
        <p:spPr>
          <a:xfrm rot="19800000" flipH="1">
            <a:off x="4067924" y="3016338"/>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9" name="Left Arrow 78">
            <a:extLst>
              <a:ext uri="{FF2B5EF4-FFF2-40B4-BE49-F238E27FC236}">
                <a16:creationId xmlns:a16="http://schemas.microsoft.com/office/drawing/2014/main" id="{BC636D9E-0D6A-0B40-A694-51D2F4E42414}"/>
              </a:ext>
            </a:extLst>
          </p:cNvPr>
          <p:cNvSpPr/>
          <p:nvPr/>
        </p:nvSpPr>
        <p:spPr>
          <a:xfrm flipH="1">
            <a:off x="4200803" y="3592067"/>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5" name="Left Arrow 64">
            <a:extLst>
              <a:ext uri="{FF2B5EF4-FFF2-40B4-BE49-F238E27FC236}">
                <a16:creationId xmlns:a16="http://schemas.microsoft.com/office/drawing/2014/main" id="{77CC898F-EF93-DF42-B540-7FB15C1A2927}"/>
              </a:ext>
            </a:extLst>
          </p:cNvPr>
          <p:cNvSpPr/>
          <p:nvPr/>
        </p:nvSpPr>
        <p:spPr>
          <a:xfrm rot="9000000">
            <a:off x="2768595" y="3828787"/>
            <a:ext cx="731520"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Left Arrow 65">
            <a:extLst>
              <a:ext uri="{FF2B5EF4-FFF2-40B4-BE49-F238E27FC236}">
                <a16:creationId xmlns:a16="http://schemas.microsoft.com/office/drawing/2014/main" id="{7462A85F-A57E-3441-85FC-99DD1B26EF25}"/>
              </a:ext>
            </a:extLst>
          </p:cNvPr>
          <p:cNvSpPr/>
          <p:nvPr/>
        </p:nvSpPr>
        <p:spPr>
          <a:xfrm rot="12600000">
            <a:off x="2767539" y="3231342"/>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8" name="Left Arrow 37">
            <a:extLst>
              <a:ext uri="{FF2B5EF4-FFF2-40B4-BE49-F238E27FC236}">
                <a16:creationId xmlns:a16="http://schemas.microsoft.com/office/drawing/2014/main" id="{E42CD4D0-0802-3D4A-A598-F01328108948}"/>
              </a:ext>
            </a:extLst>
          </p:cNvPr>
          <p:cNvSpPr/>
          <p:nvPr/>
        </p:nvSpPr>
        <p:spPr>
          <a:xfrm rot="12600000">
            <a:off x="1565248" y="3682651"/>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9" name="Left Arrow 38">
            <a:extLst>
              <a:ext uri="{FF2B5EF4-FFF2-40B4-BE49-F238E27FC236}">
                <a16:creationId xmlns:a16="http://schemas.microsoft.com/office/drawing/2014/main" id="{E278928C-C861-2641-85AB-BC322F10BE24}"/>
              </a:ext>
            </a:extLst>
          </p:cNvPr>
          <p:cNvSpPr/>
          <p:nvPr/>
        </p:nvSpPr>
        <p:spPr>
          <a:xfrm rot="9000000">
            <a:off x="1565320" y="3400835"/>
            <a:ext cx="731520"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id="{FA71552E-27C3-C244-BE40-F07EDF42BD57}"/>
              </a:ext>
            </a:extLst>
          </p:cNvPr>
          <p:cNvSpPr>
            <a:spLocks noGrp="1"/>
          </p:cNvSpPr>
          <p:nvPr>
            <p:ph type="title"/>
          </p:nvPr>
        </p:nvSpPr>
        <p:spPr/>
        <p:txBody>
          <a:bodyPr>
            <a:normAutofit/>
          </a:bodyPr>
          <a:lstStyle/>
          <a:p>
            <a:pPr algn="ctr"/>
            <a:r>
              <a:rPr lang="en-US" sz="3600" dirty="0"/>
              <a:t>CSA Tool Process Flow</a:t>
            </a:r>
          </a:p>
        </p:txBody>
      </p:sp>
      <p:sp>
        <p:nvSpPr>
          <p:cNvPr id="7" name="Left Arrow 6">
            <a:extLst>
              <a:ext uri="{FF2B5EF4-FFF2-40B4-BE49-F238E27FC236}">
                <a16:creationId xmlns:a16="http://schemas.microsoft.com/office/drawing/2014/main" id="{51680F10-4DDD-9D4A-B9F7-7783F1D2BE34}"/>
              </a:ext>
            </a:extLst>
          </p:cNvPr>
          <p:cNvSpPr/>
          <p:nvPr/>
        </p:nvSpPr>
        <p:spPr>
          <a:xfrm rot="7814169">
            <a:off x="454879" y="4665597"/>
            <a:ext cx="1133345"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Left Arrow 7">
            <a:extLst>
              <a:ext uri="{FF2B5EF4-FFF2-40B4-BE49-F238E27FC236}">
                <a16:creationId xmlns:a16="http://schemas.microsoft.com/office/drawing/2014/main" id="{5385BB03-08C6-F645-A844-2C6EB52F245F}"/>
              </a:ext>
            </a:extLst>
          </p:cNvPr>
          <p:cNvSpPr/>
          <p:nvPr/>
        </p:nvSpPr>
        <p:spPr>
          <a:xfrm rot="13800000">
            <a:off x="579101" y="2452233"/>
            <a:ext cx="991162"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Left Arrow 8">
            <a:extLst>
              <a:ext uri="{FF2B5EF4-FFF2-40B4-BE49-F238E27FC236}">
                <a16:creationId xmlns:a16="http://schemas.microsoft.com/office/drawing/2014/main" id="{E4935A91-FD5B-B343-BCF3-8120476EF67D}"/>
              </a:ext>
            </a:extLst>
          </p:cNvPr>
          <p:cNvSpPr/>
          <p:nvPr/>
        </p:nvSpPr>
        <p:spPr>
          <a:xfrm rot="9000000">
            <a:off x="562571" y="4097525"/>
            <a:ext cx="731520"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Left Arrow 9">
            <a:extLst>
              <a:ext uri="{FF2B5EF4-FFF2-40B4-BE49-F238E27FC236}">
                <a16:creationId xmlns:a16="http://schemas.microsoft.com/office/drawing/2014/main" id="{455541DC-628E-BA48-9845-301D9F3FB7AF}"/>
              </a:ext>
            </a:extLst>
          </p:cNvPr>
          <p:cNvSpPr/>
          <p:nvPr/>
        </p:nvSpPr>
        <p:spPr>
          <a:xfrm rot="12600000">
            <a:off x="561515" y="3008480"/>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Left Arrow 10">
            <a:extLst>
              <a:ext uri="{FF2B5EF4-FFF2-40B4-BE49-F238E27FC236}">
                <a16:creationId xmlns:a16="http://schemas.microsoft.com/office/drawing/2014/main" id="{3122DECF-0A8C-C248-A554-25D1CF0B0B14}"/>
              </a:ext>
            </a:extLst>
          </p:cNvPr>
          <p:cNvSpPr/>
          <p:nvPr/>
        </p:nvSpPr>
        <p:spPr>
          <a:xfrm rot="10800000">
            <a:off x="428636" y="3584209"/>
            <a:ext cx="73258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5" name="Rounded Rectangle 24">
            <a:extLst>
              <a:ext uri="{FF2B5EF4-FFF2-40B4-BE49-F238E27FC236}">
                <a16:creationId xmlns:a16="http://schemas.microsoft.com/office/drawing/2014/main" id="{BB9F6BF0-56F1-9E47-9A87-13D579D6BE10}"/>
              </a:ext>
            </a:extLst>
          </p:cNvPr>
          <p:cNvSpPr/>
          <p:nvPr/>
        </p:nvSpPr>
        <p:spPr>
          <a:xfrm>
            <a:off x="213425" y="2070798"/>
            <a:ext cx="707331" cy="599606"/>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System Boundary</a:t>
            </a:r>
          </a:p>
        </p:txBody>
      </p:sp>
      <p:sp>
        <p:nvSpPr>
          <p:cNvPr id="23" name="Rounded Rectangle 22">
            <a:extLst>
              <a:ext uri="{FF2B5EF4-FFF2-40B4-BE49-F238E27FC236}">
                <a16:creationId xmlns:a16="http://schemas.microsoft.com/office/drawing/2014/main" id="{FF50A9A9-65D4-5045-9CD5-2965310C3A80}"/>
              </a:ext>
            </a:extLst>
          </p:cNvPr>
          <p:cNvSpPr/>
          <p:nvPr/>
        </p:nvSpPr>
        <p:spPr>
          <a:xfrm>
            <a:off x="213425" y="2720013"/>
            <a:ext cx="707331" cy="599606"/>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Data Flow</a:t>
            </a:r>
          </a:p>
        </p:txBody>
      </p:sp>
      <p:sp>
        <p:nvSpPr>
          <p:cNvPr id="21" name="Rounded Rectangle 20">
            <a:extLst>
              <a:ext uri="{FF2B5EF4-FFF2-40B4-BE49-F238E27FC236}">
                <a16:creationId xmlns:a16="http://schemas.microsoft.com/office/drawing/2014/main" id="{2B7C0ADD-49EB-1E43-9FF9-6B492F651049}"/>
              </a:ext>
            </a:extLst>
          </p:cNvPr>
          <p:cNvSpPr/>
          <p:nvPr/>
        </p:nvSpPr>
        <p:spPr>
          <a:xfrm>
            <a:off x="213425" y="3369228"/>
            <a:ext cx="707331" cy="599606"/>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3152" rIns="73152" anchor="ctr"/>
          <a:lstStyle/>
          <a:p>
            <a:pPr algn="ctr"/>
            <a:r>
              <a:rPr lang="en-US" sz="600" dirty="0">
                <a:solidFill>
                  <a:schemeClr val="bg1"/>
                </a:solidFill>
                <a:latin typeface="Arial" panose="020B0604020202020204" pitchFamily="34" charset="0"/>
                <a:cs typeface="Arial" panose="020B0604020202020204" pitchFamily="34" charset="0"/>
              </a:rPr>
              <a:t>Interconnection</a:t>
            </a:r>
            <a:endParaRPr lang="en-US" sz="1400" dirty="0">
              <a:solidFill>
                <a:schemeClr val="bg1"/>
              </a:solidFill>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C1C6E608-E40C-C242-B096-BB52CECAFB0E}"/>
              </a:ext>
            </a:extLst>
          </p:cNvPr>
          <p:cNvSpPr/>
          <p:nvPr/>
        </p:nvSpPr>
        <p:spPr>
          <a:xfrm>
            <a:off x="213425" y="4018443"/>
            <a:ext cx="707331" cy="599606"/>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Data Types</a:t>
            </a:r>
          </a:p>
        </p:txBody>
      </p:sp>
      <p:sp>
        <p:nvSpPr>
          <p:cNvPr id="17" name="Rounded Rectangle 16">
            <a:extLst>
              <a:ext uri="{FF2B5EF4-FFF2-40B4-BE49-F238E27FC236}">
                <a16:creationId xmlns:a16="http://schemas.microsoft.com/office/drawing/2014/main" id="{1C5DD756-3051-A540-A646-7622973DBC88}"/>
              </a:ext>
            </a:extLst>
          </p:cNvPr>
          <p:cNvSpPr/>
          <p:nvPr/>
        </p:nvSpPr>
        <p:spPr>
          <a:xfrm>
            <a:off x="213425" y="4667656"/>
            <a:ext cx="707331" cy="599606"/>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Mission Type</a:t>
            </a:r>
          </a:p>
        </p:txBody>
      </p:sp>
      <p:sp>
        <p:nvSpPr>
          <p:cNvPr id="27" name="Oval 4">
            <a:extLst>
              <a:ext uri="{FF2B5EF4-FFF2-40B4-BE49-F238E27FC236}">
                <a16:creationId xmlns:a16="http://schemas.microsoft.com/office/drawing/2014/main" id="{72EDA8B9-1888-0A4E-870A-1B6769A1F6F9}"/>
              </a:ext>
            </a:extLst>
          </p:cNvPr>
          <p:cNvSpPr txBox="1"/>
          <p:nvPr/>
        </p:nvSpPr>
        <p:spPr>
          <a:xfrm>
            <a:off x="1181096" y="3304483"/>
            <a:ext cx="731520" cy="731520"/>
          </a:xfrm>
          <a:prstGeom prst="ellipse">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900" dirty="0">
                <a:solidFill>
                  <a:schemeClr val="tx1"/>
                </a:solidFill>
                <a:latin typeface="Arial" panose="020B0604020202020204" pitchFamily="34" charset="0"/>
                <a:cs typeface="Arial" panose="020B0604020202020204" pitchFamily="34" charset="0"/>
              </a:rPr>
              <a:t>Cyber Hygiene</a:t>
            </a:r>
          </a:p>
        </p:txBody>
      </p:sp>
      <p:sp>
        <p:nvSpPr>
          <p:cNvPr id="31" name="Rounded Rectangle 30">
            <a:extLst>
              <a:ext uri="{FF2B5EF4-FFF2-40B4-BE49-F238E27FC236}">
                <a16:creationId xmlns:a16="http://schemas.microsoft.com/office/drawing/2014/main" id="{FFF33D19-BDE2-AC40-B9E8-0822BAB5F1EE}"/>
              </a:ext>
            </a:extLst>
          </p:cNvPr>
          <p:cNvSpPr/>
          <p:nvPr/>
        </p:nvSpPr>
        <p:spPr>
          <a:xfrm>
            <a:off x="2268821" y="3039751"/>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2296" rIns="82296" anchor="ctr"/>
          <a:lstStyle/>
          <a:p>
            <a:pPr algn="ctr"/>
            <a:r>
              <a:rPr lang="en-US" sz="600" dirty="0">
                <a:solidFill>
                  <a:schemeClr val="bg1"/>
                </a:solidFill>
                <a:latin typeface="Arial" panose="020B0604020202020204" pitchFamily="34" charset="0"/>
                <a:cs typeface="Arial" panose="020B0604020202020204" pitchFamily="34" charset="0"/>
              </a:rPr>
              <a:t>System Categorization</a:t>
            </a:r>
          </a:p>
        </p:txBody>
      </p:sp>
      <p:sp>
        <p:nvSpPr>
          <p:cNvPr id="60" name="Rounded Rectangle 59">
            <a:extLst>
              <a:ext uri="{FF2B5EF4-FFF2-40B4-BE49-F238E27FC236}">
                <a16:creationId xmlns:a16="http://schemas.microsoft.com/office/drawing/2014/main" id="{77A8BB53-61BA-0642-AF0D-7086B25AF328}"/>
              </a:ext>
            </a:extLst>
          </p:cNvPr>
          <p:cNvSpPr/>
          <p:nvPr/>
        </p:nvSpPr>
        <p:spPr>
          <a:xfrm>
            <a:off x="4944816" y="2070798"/>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Resiliency Requirements</a:t>
            </a:r>
          </a:p>
        </p:txBody>
      </p:sp>
      <p:sp>
        <p:nvSpPr>
          <p:cNvPr id="58" name="Rounded Rectangle 57">
            <a:extLst>
              <a:ext uri="{FF2B5EF4-FFF2-40B4-BE49-F238E27FC236}">
                <a16:creationId xmlns:a16="http://schemas.microsoft.com/office/drawing/2014/main" id="{E2F50242-C13C-D441-9EAB-EBF3572730EF}"/>
              </a:ext>
            </a:extLst>
          </p:cNvPr>
          <p:cNvSpPr/>
          <p:nvPr/>
        </p:nvSpPr>
        <p:spPr>
          <a:xfrm>
            <a:off x="4944816" y="2719038"/>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Cyber Survivability Attributes</a:t>
            </a:r>
          </a:p>
        </p:txBody>
      </p:sp>
      <p:sp>
        <p:nvSpPr>
          <p:cNvPr id="56" name="Rounded Rectangle 55">
            <a:extLst>
              <a:ext uri="{FF2B5EF4-FFF2-40B4-BE49-F238E27FC236}">
                <a16:creationId xmlns:a16="http://schemas.microsoft.com/office/drawing/2014/main" id="{48D10F88-4434-B349-9CEE-DC2F60B4CEFC}"/>
              </a:ext>
            </a:extLst>
          </p:cNvPr>
          <p:cNvSpPr/>
          <p:nvPr/>
        </p:nvSpPr>
        <p:spPr>
          <a:xfrm>
            <a:off x="4944816" y="3367278"/>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latin typeface="Arial" panose="020B0604020202020204" pitchFamily="34" charset="0"/>
                <a:cs typeface="Arial" panose="020B0604020202020204" pitchFamily="34" charset="0"/>
              </a:rPr>
              <a:t>STIGs</a:t>
            </a:r>
          </a:p>
        </p:txBody>
      </p:sp>
      <p:sp>
        <p:nvSpPr>
          <p:cNvPr id="54" name="Rounded Rectangle 53">
            <a:extLst>
              <a:ext uri="{FF2B5EF4-FFF2-40B4-BE49-F238E27FC236}">
                <a16:creationId xmlns:a16="http://schemas.microsoft.com/office/drawing/2014/main" id="{96E63D06-B92F-1F4A-BCB6-9C6560D611AE}"/>
              </a:ext>
            </a:extLst>
          </p:cNvPr>
          <p:cNvSpPr/>
          <p:nvPr/>
        </p:nvSpPr>
        <p:spPr>
          <a:xfrm>
            <a:off x="4944816" y="4015518"/>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Security Artifact Development</a:t>
            </a:r>
          </a:p>
        </p:txBody>
      </p:sp>
      <p:sp>
        <p:nvSpPr>
          <p:cNvPr id="52" name="Rounded Rectangle 51">
            <a:extLst>
              <a:ext uri="{FF2B5EF4-FFF2-40B4-BE49-F238E27FC236}">
                <a16:creationId xmlns:a16="http://schemas.microsoft.com/office/drawing/2014/main" id="{CAEE3247-C83D-A54B-A86C-5F0CA4F75970}"/>
              </a:ext>
            </a:extLst>
          </p:cNvPr>
          <p:cNvSpPr/>
          <p:nvPr/>
        </p:nvSpPr>
        <p:spPr>
          <a:xfrm>
            <a:off x="4944816" y="4663758"/>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Self Assessment</a:t>
            </a:r>
          </a:p>
        </p:txBody>
      </p:sp>
      <p:sp>
        <p:nvSpPr>
          <p:cNvPr id="34" name="Rounded Rectangle 33">
            <a:extLst>
              <a:ext uri="{FF2B5EF4-FFF2-40B4-BE49-F238E27FC236}">
                <a16:creationId xmlns:a16="http://schemas.microsoft.com/office/drawing/2014/main" id="{EA7405D8-2522-4948-9C3B-3D38BF708B5A}"/>
              </a:ext>
            </a:extLst>
          </p:cNvPr>
          <p:cNvSpPr/>
          <p:nvPr/>
        </p:nvSpPr>
        <p:spPr>
          <a:xfrm>
            <a:off x="2265578" y="3692862"/>
            <a:ext cx="707331" cy="599607"/>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576" rIns="36576" anchor="ctr"/>
          <a:lstStyle/>
          <a:p>
            <a:pPr algn="ctr" defTabSz="266700">
              <a:lnSpc>
                <a:spcPct val="90000"/>
              </a:lnSpc>
              <a:spcBef>
                <a:spcPct val="0"/>
              </a:spcBef>
              <a:spcAft>
                <a:spcPct val="35000"/>
              </a:spcAft>
            </a:pPr>
            <a:r>
              <a:rPr lang="en-US" sz="600" dirty="0">
                <a:solidFill>
                  <a:schemeClr val="bg1"/>
                </a:solidFill>
                <a:latin typeface="Arial" panose="020B0604020202020204" pitchFamily="34" charset="0"/>
                <a:cs typeface="Arial" panose="020B0604020202020204" pitchFamily="34" charset="0"/>
              </a:rPr>
              <a:t>Baseline/Tailored</a:t>
            </a:r>
          </a:p>
          <a:p>
            <a:pPr algn="ctr" defTabSz="266700">
              <a:lnSpc>
                <a:spcPct val="90000"/>
              </a:lnSpc>
              <a:spcBef>
                <a:spcPct val="0"/>
              </a:spcBef>
              <a:spcAft>
                <a:spcPct val="35000"/>
              </a:spcAft>
            </a:pPr>
            <a:r>
              <a:rPr lang="en-US" sz="600" dirty="0">
                <a:solidFill>
                  <a:schemeClr val="bg1"/>
                </a:solidFill>
                <a:latin typeface="Arial" panose="020B0604020202020204" pitchFamily="34" charset="0"/>
                <a:cs typeface="Arial" panose="020B0604020202020204" pitchFamily="34" charset="0"/>
              </a:rPr>
              <a:t>Security Controls</a:t>
            </a:r>
          </a:p>
        </p:txBody>
      </p:sp>
      <p:sp>
        <p:nvSpPr>
          <p:cNvPr id="64" name="Oval 4">
            <a:extLst>
              <a:ext uri="{FF2B5EF4-FFF2-40B4-BE49-F238E27FC236}">
                <a16:creationId xmlns:a16="http://schemas.microsoft.com/office/drawing/2014/main" id="{F6915DC8-D73D-1944-839C-180EB6CD6BB1}"/>
              </a:ext>
            </a:extLst>
          </p:cNvPr>
          <p:cNvSpPr txBox="1"/>
          <p:nvPr/>
        </p:nvSpPr>
        <p:spPr>
          <a:xfrm>
            <a:off x="3442299" y="3303270"/>
            <a:ext cx="731520" cy="731520"/>
          </a:xfrm>
          <a:prstGeom prst="ellipse">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1050" dirty="0">
                <a:solidFill>
                  <a:schemeClr val="tx1"/>
                </a:solidFill>
                <a:latin typeface="Arial" panose="020B0604020202020204" pitchFamily="34" charset="0"/>
                <a:cs typeface="Arial" panose="020B0604020202020204" pitchFamily="34" charset="0"/>
              </a:rPr>
              <a:t>SSE</a:t>
            </a:r>
          </a:p>
        </p:txBody>
      </p:sp>
      <p:sp>
        <p:nvSpPr>
          <p:cNvPr id="80" name="Oval 4">
            <a:extLst>
              <a:ext uri="{FF2B5EF4-FFF2-40B4-BE49-F238E27FC236}">
                <a16:creationId xmlns:a16="http://schemas.microsoft.com/office/drawing/2014/main" id="{992C3954-E38E-9D41-8B64-59621A2EA483}"/>
              </a:ext>
            </a:extLst>
          </p:cNvPr>
          <p:cNvSpPr txBox="1"/>
          <p:nvPr/>
        </p:nvSpPr>
        <p:spPr>
          <a:xfrm>
            <a:off x="5907443" y="3304483"/>
            <a:ext cx="731520" cy="731520"/>
          </a:xfrm>
          <a:prstGeom prst="ellipse">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900" dirty="0">
                <a:solidFill>
                  <a:schemeClr val="tx1"/>
                </a:solidFill>
                <a:latin typeface="Arial" panose="020B0604020202020204" pitchFamily="34" charset="0"/>
                <a:cs typeface="Arial" panose="020B0604020202020204" pitchFamily="34" charset="0"/>
              </a:rPr>
              <a:t>Cyber Testing</a:t>
            </a:r>
          </a:p>
        </p:txBody>
      </p:sp>
      <p:sp>
        <p:nvSpPr>
          <p:cNvPr id="88" name="Left Arrow 87">
            <a:extLst>
              <a:ext uri="{FF2B5EF4-FFF2-40B4-BE49-F238E27FC236}">
                <a16:creationId xmlns:a16="http://schemas.microsoft.com/office/drawing/2014/main" id="{F1402405-55E3-6049-984B-9AD2A7E334C2}"/>
              </a:ext>
            </a:extLst>
          </p:cNvPr>
          <p:cNvSpPr/>
          <p:nvPr/>
        </p:nvSpPr>
        <p:spPr>
          <a:xfrm rot="3000000" flipH="1">
            <a:off x="6166619" y="4697835"/>
            <a:ext cx="1170432"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9" name="Left Arrow 88">
            <a:extLst>
              <a:ext uri="{FF2B5EF4-FFF2-40B4-BE49-F238E27FC236}">
                <a16:creationId xmlns:a16="http://schemas.microsoft.com/office/drawing/2014/main" id="{11C337F0-FDBB-3046-8696-D560E0E9E9C8}"/>
              </a:ext>
            </a:extLst>
          </p:cNvPr>
          <p:cNvSpPr/>
          <p:nvPr/>
        </p:nvSpPr>
        <p:spPr>
          <a:xfrm rot="18600000" flipH="1">
            <a:off x="6245353" y="2458836"/>
            <a:ext cx="991162" cy="265176"/>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0" name="Left Arrow 89">
            <a:extLst>
              <a:ext uri="{FF2B5EF4-FFF2-40B4-BE49-F238E27FC236}">
                <a16:creationId xmlns:a16="http://schemas.microsoft.com/office/drawing/2014/main" id="{62AC25C9-28BE-CF45-8916-3ED43B799ECB}"/>
              </a:ext>
            </a:extLst>
          </p:cNvPr>
          <p:cNvSpPr/>
          <p:nvPr/>
        </p:nvSpPr>
        <p:spPr>
          <a:xfrm rot="1800000" flipH="1">
            <a:off x="6591499" y="4143270"/>
            <a:ext cx="576955"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1" name="Left Arrow 90">
            <a:extLst>
              <a:ext uri="{FF2B5EF4-FFF2-40B4-BE49-F238E27FC236}">
                <a16:creationId xmlns:a16="http://schemas.microsoft.com/office/drawing/2014/main" id="{ED2965A0-A4F3-1444-A5E1-9B966027127F}"/>
              </a:ext>
            </a:extLst>
          </p:cNvPr>
          <p:cNvSpPr/>
          <p:nvPr/>
        </p:nvSpPr>
        <p:spPr>
          <a:xfrm rot="19800000" flipH="1">
            <a:off x="6591493" y="2962785"/>
            <a:ext cx="57779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2" name="Left Arrow 91">
            <a:extLst>
              <a:ext uri="{FF2B5EF4-FFF2-40B4-BE49-F238E27FC236}">
                <a16:creationId xmlns:a16="http://schemas.microsoft.com/office/drawing/2014/main" id="{D6088B0A-FF5B-6C40-8981-D4C279F59299}"/>
              </a:ext>
            </a:extLst>
          </p:cNvPr>
          <p:cNvSpPr/>
          <p:nvPr/>
        </p:nvSpPr>
        <p:spPr>
          <a:xfrm flipH="1">
            <a:off x="6678266" y="3584234"/>
            <a:ext cx="577793" cy="268427"/>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2" name="Rounded Rectangle 111">
            <a:extLst>
              <a:ext uri="{FF2B5EF4-FFF2-40B4-BE49-F238E27FC236}">
                <a16:creationId xmlns:a16="http://schemas.microsoft.com/office/drawing/2014/main" id="{7D1AE6A6-19CD-2F4B-98E1-A1FB1DCBD513}"/>
              </a:ext>
            </a:extLst>
          </p:cNvPr>
          <p:cNvSpPr/>
          <p:nvPr/>
        </p:nvSpPr>
        <p:spPr>
          <a:xfrm>
            <a:off x="7271267" y="2716115"/>
            <a:ext cx="698519"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Automated Cyber Test and Evaluation (CT&amp;E)</a:t>
            </a:r>
          </a:p>
        </p:txBody>
      </p:sp>
      <p:sp>
        <p:nvSpPr>
          <p:cNvPr id="110" name="Rounded Rectangle 109">
            <a:extLst>
              <a:ext uri="{FF2B5EF4-FFF2-40B4-BE49-F238E27FC236}">
                <a16:creationId xmlns:a16="http://schemas.microsoft.com/office/drawing/2014/main" id="{B28109A3-339B-B141-A531-6CDDD876668E}"/>
              </a:ext>
            </a:extLst>
          </p:cNvPr>
          <p:cNvSpPr/>
          <p:nvPr/>
        </p:nvSpPr>
        <p:spPr>
          <a:xfrm>
            <a:off x="7265698" y="4663758"/>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Risk Assessment</a:t>
            </a:r>
          </a:p>
        </p:txBody>
      </p:sp>
      <p:sp>
        <p:nvSpPr>
          <p:cNvPr id="108" name="Rounded Rectangle 107">
            <a:extLst>
              <a:ext uri="{FF2B5EF4-FFF2-40B4-BE49-F238E27FC236}">
                <a16:creationId xmlns:a16="http://schemas.microsoft.com/office/drawing/2014/main" id="{BA8D1F37-C775-F140-B645-ECF279AD23CF}"/>
              </a:ext>
            </a:extLst>
          </p:cNvPr>
          <p:cNvSpPr/>
          <p:nvPr/>
        </p:nvSpPr>
        <p:spPr>
          <a:xfrm>
            <a:off x="7265698" y="4014544"/>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Plan of Actions and Milestones (POA&amp;M)</a:t>
            </a:r>
          </a:p>
        </p:txBody>
      </p:sp>
      <p:sp>
        <p:nvSpPr>
          <p:cNvPr id="106" name="Rounded Rectangle 105">
            <a:extLst>
              <a:ext uri="{FF2B5EF4-FFF2-40B4-BE49-F238E27FC236}">
                <a16:creationId xmlns:a16="http://schemas.microsoft.com/office/drawing/2014/main" id="{D57C7ABE-C67D-AA42-8E90-96DA90B2A450}"/>
              </a:ext>
            </a:extLst>
          </p:cNvPr>
          <p:cNvSpPr/>
          <p:nvPr/>
        </p:nvSpPr>
        <p:spPr>
          <a:xfrm>
            <a:off x="7265698" y="2066900"/>
            <a:ext cx="704088"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NTCTF</a:t>
            </a:r>
          </a:p>
        </p:txBody>
      </p:sp>
      <p:sp>
        <p:nvSpPr>
          <p:cNvPr id="104" name="Rounded Rectangle 103">
            <a:extLst>
              <a:ext uri="{FF2B5EF4-FFF2-40B4-BE49-F238E27FC236}">
                <a16:creationId xmlns:a16="http://schemas.microsoft.com/office/drawing/2014/main" id="{31952E0B-1A09-BA46-9C4C-FC0CFD3C5B2C}"/>
              </a:ext>
            </a:extLst>
          </p:cNvPr>
          <p:cNvSpPr/>
          <p:nvPr/>
        </p:nvSpPr>
        <p:spPr>
          <a:xfrm>
            <a:off x="7271267" y="3365329"/>
            <a:ext cx="698519" cy="603504"/>
          </a:xfrm>
          <a:prstGeom prst="roundRect">
            <a:avLst>
              <a:gd name="adj" fmla="val 10000"/>
            </a:avLst>
          </a:prstGeom>
          <a:solidFill>
            <a:schemeClr val="accent1"/>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600" dirty="0">
                <a:solidFill>
                  <a:schemeClr val="bg1"/>
                </a:solidFill>
                <a:latin typeface="Arial" panose="020B0604020202020204" pitchFamily="34" charset="0"/>
                <a:cs typeface="Arial" panose="020B0604020202020204" pitchFamily="34" charset="0"/>
              </a:rPr>
              <a:t>Test Reports</a:t>
            </a:r>
          </a:p>
        </p:txBody>
      </p:sp>
      <p:sp>
        <p:nvSpPr>
          <p:cNvPr id="114" name="Oval 4">
            <a:extLst>
              <a:ext uri="{FF2B5EF4-FFF2-40B4-BE49-F238E27FC236}">
                <a16:creationId xmlns:a16="http://schemas.microsoft.com/office/drawing/2014/main" id="{6FD08ED4-52B0-884E-869E-587E6D235B2D}"/>
              </a:ext>
            </a:extLst>
          </p:cNvPr>
          <p:cNvSpPr txBox="1"/>
          <p:nvPr/>
        </p:nvSpPr>
        <p:spPr>
          <a:xfrm>
            <a:off x="8225188" y="3301944"/>
            <a:ext cx="731520" cy="731520"/>
          </a:xfrm>
          <a:prstGeom prst="ellipse">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800" dirty="0">
                <a:solidFill>
                  <a:schemeClr val="tx1"/>
                </a:solidFill>
                <a:latin typeface="Arial" panose="020B0604020202020204" pitchFamily="34" charset="0"/>
                <a:cs typeface="Arial" panose="020B0604020202020204" pitchFamily="34" charset="0"/>
              </a:rPr>
              <a:t>Risk Tolerance and Decision</a:t>
            </a:r>
          </a:p>
        </p:txBody>
      </p:sp>
      <p:sp>
        <p:nvSpPr>
          <p:cNvPr id="138" name="Curved Down Arrow 137">
            <a:extLst>
              <a:ext uri="{FF2B5EF4-FFF2-40B4-BE49-F238E27FC236}">
                <a16:creationId xmlns:a16="http://schemas.microsoft.com/office/drawing/2014/main" id="{393FFB2A-F3A9-B744-8285-DABB5E59B005}"/>
              </a:ext>
            </a:extLst>
          </p:cNvPr>
          <p:cNvSpPr/>
          <p:nvPr/>
        </p:nvSpPr>
        <p:spPr>
          <a:xfrm flipH="1">
            <a:off x="-124309" y="1131566"/>
            <a:ext cx="8681660" cy="889272"/>
          </a:xfrm>
          <a:prstGeom prst="curvedDownArrow">
            <a:avLst>
              <a:gd name="adj1" fmla="val 50000"/>
              <a:gd name="adj2" fmla="val 117516"/>
              <a:gd name="adj3" fmla="val 46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FE7DEF04-DC20-8E4F-A2A0-2979E0B30B76}"/>
              </a:ext>
            </a:extLst>
          </p:cNvPr>
          <p:cNvSpPr txBox="1"/>
          <p:nvPr/>
        </p:nvSpPr>
        <p:spPr>
          <a:xfrm>
            <a:off x="3618562" y="1204253"/>
            <a:ext cx="1915909" cy="300082"/>
          </a:xfrm>
          <a:prstGeom prst="rect">
            <a:avLst/>
          </a:prstGeom>
          <a:noFill/>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Continuous Monitoring</a:t>
            </a:r>
          </a:p>
        </p:txBody>
      </p:sp>
      <p:sp>
        <p:nvSpPr>
          <p:cNvPr id="144" name="Curved Down Arrow 143">
            <a:extLst>
              <a:ext uri="{FF2B5EF4-FFF2-40B4-BE49-F238E27FC236}">
                <a16:creationId xmlns:a16="http://schemas.microsoft.com/office/drawing/2014/main" id="{C7DF0BCD-2881-AB4B-AC19-6352849F2FC9}"/>
              </a:ext>
            </a:extLst>
          </p:cNvPr>
          <p:cNvSpPr/>
          <p:nvPr/>
        </p:nvSpPr>
        <p:spPr>
          <a:xfrm flipH="1" flipV="1">
            <a:off x="-124309" y="5363549"/>
            <a:ext cx="8681660" cy="889272"/>
          </a:xfrm>
          <a:prstGeom prst="curvedDownArrow">
            <a:avLst>
              <a:gd name="adj1" fmla="val 50000"/>
              <a:gd name="adj2" fmla="val 117516"/>
              <a:gd name="adj3" fmla="val 46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1258FBE6-0A52-B547-A31A-259ECB7F335F}"/>
              </a:ext>
            </a:extLst>
          </p:cNvPr>
          <p:cNvSpPr txBox="1"/>
          <p:nvPr/>
        </p:nvSpPr>
        <p:spPr>
          <a:xfrm rot="10800000" flipH="1" flipV="1">
            <a:off x="3514308" y="5880052"/>
            <a:ext cx="2124428" cy="300082"/>
          </a:xfrm>
          <a:prstGeom prst="rect">
            <a:avLst/>
          </a:prstGeom>
          <a:noFill/>
        </p:spPr>
        <p:txBody>
          <a:bodyPr wrap="none" rtlCol="0">
            <a:spAutoFit/>
          </a:bodyPr>
          <a:lstStyle/>
          <a:p>
            <a:r>
              <a:rPr lang="en-US" sz="1350" dirty="0">
                <a:solidFill>
                  <a:schemeClr val="bg1"/>
                </a:solidFill>
                <a:latin typeface="Arial" panose="020B0604020202020204" pitchFamily="34" charset="0"/>
                <a:cs typeface="Arial" panose="020B0604020202020204" pitchFamily="34" charset="0"/>
              </a:rPr>
              <a:t>Automated Cyber Testing</a:t>
            </a:r>
          </a:p>
        </p:txBody>
      </p:sp>
      <p:sp>
        <p:nvSpPr>
          <p:cNvPr id="3" name="Text Placeholder 2"/>
          <p:cNvSpPr>
            <a:spLocks noGrp="1"/>
          </p:cNvSpPr>
          <p:nvPr>
            <p:ph type="body" sz="quarter" idx="17"/>
          </p:nvPr>
        </p:nvSpPr>
        <p:spPr/>
        <p:txBody>
          <a:bodyPr/>
          <a:lstStyle/>
          <a:p>
            <a:r>
              <a:rPr lang="en-US" dirty="0"/>
              <a:t>Approved for Public Release; Distributed Unlimited: Case Number 88 ABW-2020-1000; Dated 17 MARCH 2020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68060303"/>
      </p:ext>
    </p:extLst>
  </p:cSld>
  <p:clrMapOvr>
    <a:masterClrMapping/>
  </p:clrMapOvr>
  <mc:AlternateContent xmlns:mc="http://schemas.openxmlformats.org/markup-compatibility/2006" xmlns:p14="http://schemas.microsoft.com/office/powerpoint/2010/main">
    <mc:Choice Requires="p14">
      <p:transition spd="med" p14:dur="700" advTm="75408">
        <p:fade/>
      </p:transition>
    </mc:Choice>
    <mc:Fallback xmlns="">
      <p:transition spd="med" advTm="75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8473-C049-054C-B9AB-82E6145A76AB}"/>
              </a:ext>
            </a:extLst>
          </p:cNvPr>
          <p:cNvSpPr>
            <a:spLocks noGrp="1"/>
          </p:cNvSpPr>
          <p:nvPr>
            <p:ph type="title"/>
          </p:nvPr>
        </p:nvSpPr>
        <p:spPr/>
        <p:txBody>
          <a:bodyPr>
            <a:normAutofit/>
          </a:bodyPr>
          <a:lstStyle/>
          <a:p>
            <a:pPr algn="ctr"/>
            <a:r>
              <a:rPr lang="en-US" sz="3600" dirty="0"/>
              <a:t>CSA Tool Cells</a:t>
            </a:r>
          </a:p>
        </p:txBody>
      </p:sp>
      <p:graphicFrame>
        <p:nvGraphicFramePr>
          <p:cNvPr id="6" name="Content Placeholder 5">
            <a:extLst>
              <a:ext uri="{FF2B5EF4-FFF2-40B4-BE49-F238E27FC236}">
                <a16:creationId xmlns:a16="http://schemas.microsoft.com/office/drawing/2014/main" id="{610518C3-46F3-8A4F-84BD-BCC711D0FDCA}"/>
              </a:ext>
            </a:extLst>
          </p:cNvPr>
          <p:cNvGraphicFramePr>
            <a:graphicFrameLocks noGrp="1"/>
          </p:cNvGraphicFramePr>
          <p:nvPr>
            <p:ph idx="1"/>
            <p:extLst>
              <p:ext uri="{D42A27DB-BD31-4B8C-83A1-F6EECF244321}">
                <p14:modId xmlns:p14="http://schemas.microsoft.com/office/powerpoint/2010/main" val="1436128367"/>
              </p:ext>
            </p:extLst>
          </p:nvPr>
        </p:nvGraphicFramePr>
        <p:xfrm>
          <a:off x="83976" y="1236637"/>
          <a:ext cx="8976048" cy="5173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 Placeholder 2"/>
          <p:cNvSpPr>
            <a:spLocks noGrp="1"/>
          </p:cNvSpPr>
          <p:nvPr>
            <p:ph type="body" sz="quarter" idx="17"/>
          </p:nvPr>
        </p:nvSpPr>
        <p:spPr>
          <a:xfrm>
            <a:off x="4857884" y="6597252"/>
            <a:ext cx="3657466" cy="150440"/>
          </a:xfrm>
        </p:spPr>
        <p:txBody>
          <a:bodyPr/>
          <a:lstStyle/>
          <a:p>
            <a:r>
              <a:rPr lang="en-US" dirty="0"/>
              <a:t>Approved for Public Release; Distributed Unlimited: Case Number 88 ABW-2020-1000; Dated 17 MARCH 2020</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446465"/>
      </p:ext>
    </p:extLst>
  </p:cSld>
  <p:clrMapOvr>
    <a:masterClrMapping/>
  </p:clrMapOvr>
  <mc:AlternateContent xmlns:mc="http://schemas.openxmlformats.org/markup-compatibility/2006" xmlns:p14="http://schemas.microsoft.com/office/powerpoint/2010/main">
    <mc:Choice Requires="p14">
      <p:transition spd="med" p14:dur="700" advTm="275660">
        <p:fade/>
      </p:transition>
    </mc:Choice>
    <mc:Fallback xmlns="">
      <p:transition spd="med" advTm="275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AFRL Template Theme">
  <a:themeElements>
    <a:clrScheme name="AFRL">
      <a:dk1>
        <a:srgbClr val="231F20"/>
      </a:dk1>
      <a:lt1>
        <a:srgbClr val="FFFFFF"/>
      </a:lt1>
      <a:dk2>
        <a:srgbClr val="231F20"/>
      </a:dk2>
      <a:lt2>
        <a:srgbClr val="E7E6E6"/>
      </a:lt2>
      <a:accent1>
        <a:srgbClr val="0D4D8C"/>
      </a:accent1>
      <a:accent2>
        <a:srgbClr val="FBCE20"/>
      </a:accent2>
      <a:accent3>
        <a:srgbClr val="00BCE4"/>
      </a:accent3>
      <a:accent4>
        <a:srgbClr val="B3282D"/>
      </a:accent4>
      <a:accent5>
        <a:srgbClr val="CBCCCB"/>
      </a:accent5>
      <a:accent6>
        <a:srgbClr val="595A59"/>
      </a:accent6>
      <a:hlink>
        <a:srgbClr val="0D4D8C"/>
      </a:hlink>
      <a:folHlink>
        <a:srgbClr val="4CC0E1"/>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RL Template Theme" id="{25058049-B5BC-4D13-9EB7-DD21DC5EB1A1}" vid="{8E597154-71E3-46CF-907A-F7E36DC2FF9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4433</TotalTime>
  <Words>3882</Words>
  <Application>Microsoft Macintosh PowerPoint</Application>
  <PresentationFormat>On-screen Show (4:3)</PresentationFormat>
  <Paragraphs>684</Paragraphs>
  <Slides>33</Slides>
  <Notes>32</Notes>
  <HiddenSlides>0</HiddenSlides>
  <MMClips>21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Calibri Light</vt:lpstr>
      <vt:lpstr>Wingdings</vt:lpstr>
      <vt:lpstr>AFRL Template Theme</vt:lpstr>
      <vt:lpstr>Custom Design</vt:lpstr>
      <vt:lpstr>Cyber Survivability Attributes (CSA) Tool</vt:lpstr>
      <vt:lpstr>ACS Team and Partners</vt:lpstr>
      <vt:lpstr>ACS Team and Partners, Cont’d</vt:lpstr>
      <vt:lpstr>ACS-IIMS-CTMF Software Life Cycle</vt:lpstr>
      <vt:lpstr>The CSA Tool</vt:lpstr>
      <vt:lpstr>Cyber Resiliency and Survivability Joint Chiefs of Staff Cyber Survivability Endorsement Implementation Guide</vt:lpstr>
      <vt:lpstr>Automated Cyber Survivability Prerequisites</vt:lpstr>
      <vt:lpstr>CSA Tool Process Flow</vt:lpstr>
      <vt:lpstr>CSA Tool Cells</vt:lpstr>
      <vt:lpstr>PowerPoint Presentation</vt:lpstr>
      <vt:lpstr>Demo and Discussion</vt:lpstr>
      <vt:lpstr>CSA Tool – CSA Tool Cell </vt:lpstr>
      <vt:lpstr>CSA Tool – CSE Categorization Cell </vt:lpstr>
      <vt:lpstr>CSA Tool – CSE Categorization Cell </vt:lpstr>
      <vt:lpstr>CSA Tool – CSE Categorization Cell </vt:lpstr>
      <vt:lpstr>CSA Tool – CSA Data Manager</vt:lpstr>
      <vt:lpstr>CSA Tool – CSA Tool Cell </vt:lpstr>
      <vt:lpstr>CSA Tool – Heat Map Analysis Cell</vt:lpstr>
      <vt:lpstr>CSA Tool – CSA Tool Cell </vt:lpstr>
      <vt:lpstr>CSA Tool – CSA Tool Cell</vt:lpstr>
      <vt:lpstr>CSA Tool Support to the Risk Management Framework (RMF)</vt:lpstr>
      <vt:lpstr>RMF Step 1 – New System CSA Tool – System Categorization Cell </vt:lpstr>
      <vt:lpstr>RMF Step 2 – RMF Tailoring and Control Selection CSA Tool – CSA Tool Cell </vt:lpstr>
      <vt:lpstr>RMF Step 2 – Overlay Customization CSA Tool – CSA Data Manager</vt:lpstr>
      <vt:lpstr>RMF Step 3 – RMF Control Implementation CSA Tool – CSA Data Manager</vt:lpstr>
      <vt:lpstr>RMF Step 3 – RMF Control Implementation CSA Tool – CSA Tool Cell </vt:lpstr>
      <vt:lpstr>RMF Step 3 – RMF Control Implementation CSA Tool – RDT&amp;E Gap Analysis Cell</vt:lpstr>
      <vt:lpstr>RMF Step 3 – RMF Control Implementation CSA Tool – CSA Tool Cell</vt:lpstr>
      <vt:lpstr>RMF Step 4 – Assessment CSA Tool – CSA Tool Cell</vt:lpstr>
      <vt:lpstr>CSA Tool – Resiliency Analysis</vt:lpstr>
      <vt:lpstr>Resiliency Support CSA Tool – Resiliency Analysis</vt:lpstr>
      <vt:lpstr>Resiliency Support NIST SP 800-160 Vol 2, Cyber Resiliency Heat Map</vt:lpstr>
      <vt:lpstr>Resiliency Support CCI Mapping Manager</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Environment</dc:title>
  <dc:creator>Krol John CTR USAF AFMC AFRL/RIGA</dc:creator>
  <cp:lastModifiedBy>Lena Moran</cp:lastModifiedBy>
  <cp:revision>204</cp:revision>
  <cp:lastPrinted>2020-01-15T16:03:30Z</cp:lastPrinted>
  <dcterms:created xsi:type="dcterms:W3CDTF">2020-01-07T16:30:02Z</dcterms:created>
  <dcterms:modified xsi:type="dcterms:W3CDTF">2020-11-16T18:46:11Z</dcterms:modified>
</cp:coreProperties>
</file>