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5"/>
  </p:sldMasterIdLst>
  <p:notesMasterIdLst>
    <p:notesMasterId r:id="rId27"/>
  </p:notesMasterIdLst>
  <p:handoutMasterIdLst>
    <p:handoutMasterId r:id="rId28"/>
  </p:handoutMasterIdLst>
  <p:sldIdLst>
    <p:sldId id="257" r:id="rId6"/>
    <p:sldId id="330" r:id="rId7"/>
    <p:sldId id="346" r:id="rId8"/>
    <p:sldId id="332" r:id="rId9"/>
    <p:sldId id="272" r:id="rId10"/>
    <p:sldId id="336" r:id="rId11"/>
    <p:sldId id="337" r:id="rId12"/>
    <p:sldId id="273" r:id="rId13"/>
    <p:sldId id="277" r:id="rId14"/>
    <p:sldId id="347" r:id="rId15"/>
    <p:sldId id="333" r:id="rId16"/>
    <p:sldId id="338" r:id="rId17"/>
    <p:sldId id="335" r:id="rId18"/>
    <p:sldId id="341" r:id="rId19"/>
    <p:sldId id="340" r:id="rId20"/>
    <p:sldId id="342" r:id="rId21"/>
    <p:sldId id="343" r:id="rId22"/>
    <p:sldId id="344" r:id="rId23"/>
    <p:sldId id="348" r:id="rId24"/>
    <p:sldId id="339" r:id="rId25"/>
    <p:sldId id="345" r:id="rId2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AB44C76A-7877-CF46-B5DB-EC825376E2A2}">
          <p14:sldIdLst>
            <p14:sldId id="257"/>
            <p14:sldId id="330"/>
            <p14:sldId id="346"/>
            <p14:sldId id="332"/>
            <p14:sldId id="272"/>
            <p14:sldId id="336"/>
            <p14:sldId id="337"/>
            <p14:sldId id="273"/>
            <p14:sldId id="277"/>
            <p14:sldId id="347"/>
            <p14:sldId id="333"/>
            <p14:sldId id="338"/>
            <p14:sldId id="335"/>
            <p14:sldId id="341"/>
            <p14:sldId id="340"/>
            <p14:sldId id="342"/>
            <p14:sldId id="343"/>
            <p14:sldId id="344"/>
            <p14:sldId id="348"/>
            <p14:sldId id="339"/>
            <p14:sldId id="34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>
          <p15:clr>
            <a:srgbClr val="A4A3A4"/>
          </p15:clr>
        </p15:guide>
        <p15:guide id="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461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154" autoAdjust="0"/>
    <p:restoredTop sz="94607"/>
  </p:normalViewPr>
  <p:slideViewPr>
    <p:cSldViewPr snapToGrid="0" snapToObjects="1" showGuides="1">
      <p:cViewPr varScale="1">
        <p:scale>
          <a:sx n="124" d="100"/>
          <a:sy n="124" d="100"/>
        </p:scale>
        <p:origin x="1592" y="168"/>
      </p:cViewPr>
      <p:guideLst>
        <p:guide orient="horz"/>
        <p:guide/>
      </p:guideLst>
    </p:cSldViewPr>
  </p:slideViewPr>
  <p:notesTextViewPr>
    <p:cViewPr>
      <p:scale>
        <a:sx n="50" d="100"/>
        <a:sy n="5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B18F7D-B5A0-614E-AF44-0854AA31EDCF}" type="datetimeFigureOut">
              <a:rPr lang="en-US" smtClean="0"/>
              <a:t>12/15/20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888E39-6E85-4B4B-BB6E-4676B82613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9762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2DAEF5-6F48-DE45-86FC-403FD29D9918}" type="datetimeFigureOut">
              <a:rPr lang="en-US" smtClean="0"/>
              <a:t>12/15/20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C4FD03-CECA-8449-BA4B-A5FC8586C8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26670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A9510E-7476-44D9-9E91-DA4B1708C852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1378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FE9E329-DD04-8648-85ED-5EF3EF9B6D74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007963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EC4FD03-CECA-8449-BA4B-A5FC8586C83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4497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EC4FD03-CECA-8449-BA4B-A5FC8586C838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2457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EC4FD03-CECA-8449-BA4B-A5FC8586C838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350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EC4FD03-CECA-8449-BA4B-A5FC8586C838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2831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EC4FD03-CECA-8449-BA4B-A5FC8586C838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44135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EC4FD03-CECA-8449-BA4B-A5FC8586C838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4192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920750" y="2944004"/>
            <a:ext cx="7302500" cy="627613"/>
          </a:xfrm>
        </p:spPr>
        <p:txBody>
          <a:bodyPr lIns="0" anchor="t">
            <a:normAutofit/>
          </a:bodyPr>
          <a:lstStyle>
            <a:lvl1pPr algn="l">
              <a:defRPr sz="3500" b="1" cap="none">
                <a:solidFill>
                  <a:schemeClr val="tx1"/>
                </a:solidFill>
                <a:latin typeface="Arial"/>
              </a:defRPr>
            </a:lvl1pPr>
          </a:lstStyle>
          <a:p>
            <a:r>
              <a:rPr lang="en-US" dirty="0"/>
              <a:t>Title Header 1</a:t>
            </a:r>
          </a:p>
        </p:txBody>
      </p:sp>
      <p:sp>
        <p:nvSpPr>
          <p:cNvPr id="11" name="Text Placeholder 2"/>
          <p:cNvSpPr>
            <a:spLocks noGrp="1"/>
          </p:cNvSpPr>
          <p:nvPr>
            <p:ph type="body" idx="1"/>
          </p:nvPr>
        </p:nvSpPr>
        <p:spPr>
          <a:xfrm>
            <a:off x="920750" y="3561500"/>
            <a:ext cx="7302500" cy="684756"/>
          </a:xfrm>
          <a:prstGeom prst="rect">
            <a:avLst/>
          </a:prstGeom>
        </p:spPr>
        <p:txBody>
          <a:bodyPr lIns="0" anchor="t" anchorCtr="0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  <a:latin typeface="Arial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4" name="Picture 3" descr="Orange A on white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03073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30672" y="59898"/>
            <a:ext cx="7766050" cy="1143000"/>
          </a:xfrm>
        </p:spPr>
        <p:txBody>
          <a:bodyPr lIns="0">
            <a:normAutofit/>
          </a:bodyPr>
          <a:lstStyle>
            <a:lvl1pPr algn="l">
              <a:defRPr sz="3500" b="1" i="0">
                <a:latin typeface="Arial"/>
              </a:defRPr>
            </a:lvl1pPr>
          </a:lstStyle>
          <a:p>
            <a:r>
              <a:rPr lang="en-US" dirty="0"/>
              <a:t>Title Only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8009466" y="5950796"/>
            <a:ext cx="1135888" cy="0"/>
          </a:xfrm>
          <a:prstGeom prst="line">
            <a:avLst/>
          </a:prstGeom>
          <a:ln w="12700">
            <a:solidFill>
              <a:srgbClr val="FF461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1408" y="6344937"/>
            <a:ext cx="466725" cy="365125"/>
          </a:xfrm>
          <a:prstGeom prst="rect">
            <a:avLst/>
          </a:prstGeom>
        </p:spPr>
        <p:txBody>
          <a:bodyPr bIns="0"/>
          <a:lstStyle>
            <a:lvl1pPr algn="r">
              <a:defRPr sz="1200" b="1" i="0"/>
            </a:lvl1pPr>
          </a:lstStyle>
          <a:p>
            <a:fld id="{532E5815-A8B8-3248-99F0-470F41FB048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ISP Training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0" y="962704"/>
            <a:ext cx="1849468" cy="0"/>
          </a:xfrm>
          <a:prstGeom prst="line">
            <a:avLst/>
          </a:prstGeom>
          <a:ln w="12700">
            <a:solidFill>
              <a:srgbClr val="FF461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8" name="Group 7"/>
          <p:cNvGrpSpPr/>
          <p:nvPr userDrawn="1"/>
        </p:nvGrpSpPr>
        <p:grpSpPr>
          <a:xfrm>
            <a:off x="920750" y="6361572"/>
            <a:ext cx="1146175" cy="135779"/>
            <a:chOff x="920750" y="6361572"/>
            <a:chExt cx="1146175" cy="135779"/>
          </a:xfrm>
        </p:grpSpPr>
        <p:sp>
          <p:nvSpPr>
            <p:cNvPr id="11" name="Freeform 6"/>
            <p:cNvSpPr>
              <a:spLocks noEditPoints="1"/>
            </p:cNvSpPr>
            <p:nvPr userDrawn="1"/>
          </p:nvSpPr>
          <p:spPr bwMode="auto">
            <a:xfrm>
              <a:off x="920750" y="6361572"/>
              <a:ext cx="119882" cy="135779"/>
            </a:xfrm>
            <a:custGeom>
              <a:avLst/>
              <a:gdLst>
                <a:gd name="T0" fmla="*/ 124 w 460"/>
                <a:gd name="T1" fmla="*/ 106 h 521"/>
                <a:gd name="T2" fmla="*/ 124 w 460"/>
                <a:gd name="T3" fmla="*/ 415 h 521"/>
                <a:gd name="T4" fmla="*/ 260 w 460"/>
                <a:gd name="T5" fmla="*/ 415 h 521"/>
                <a:gd name="T6" fmla="*/ 286 w 460"/>
                <a:gd name="T7" fmla="*/ 414 h 521"/>
                <a:gd name="T8" fmla="*/ 306 w 460"/>
                <a:gd name="T9" fmla="*/ 408 h 521"/>
                <a:gd name="T10" fmla="*/ 320 w 460"/>
                <a:gd name="T11" fmla="*/ 400 h 521"/>
                <a:gd name="T12" fmla="*/ 330 w 460"/>
                <a:gd name="T13" fmla="*/ 385 h 521"/>
                <a:gd name="T14" fmla="*/ 336 w 460"/>
                <a:gd name="T15" fmla="*/ 368 h 521"/>
                <a:gd name="T16" fmla="*/ 337 w 460"/>
                <a:gd name="T17" fmla="*/ 346 h 521"/>
                <a:gd name="T18" fmla="*/ 337 w 460"/>
                <a:gd name="T19" fmla="*/ 176 h 521"/>
                <a:gd name="T20" fmla="*/ 336 w 460"/>
                <a:gd name="T21" fmla="*/ 154 h 521"/>
                <a:gd name="T22" fmla="*/ 330 w 460"/>
                <a:gd name="T23" fmla="*/ 136 h 521"/>
                <a:gd name="T24" fmla="*/ 320 w 460"/>
                <a:gd name="T25" fmla="*/ 123 h 521"/>
                <a:gd name="T26" fmla="*/ 306 w 460"/>
                <a:gd name="T27" fmla="*/ 113 h 521"/>
                <a:gd name="T28" fmla="*/ 286 w 460"/>
                <a:gd name="T29" fmla="*/ 107 h 521"/>
                <a:gd name="T30" fmla="*/ 260 w 460"/>
                <a:gd name="T31" fmla="*/ 106 h 521"/>
                <a:gd name="T32" fmla="*/ 124 w 460"/>
                <a:gd name="T33" fmla="*/ 106 h 521"/>
                <a:gd name="T34" fmla="*/ 0 w 460"/>
                <a:gd name="T35" fmla="*/ 0 h 521"/>
                <a:gd name="T36" fmla="*/ 268 w 460"/>
                <a:gd name="T37" fmla="*/ 0 h 521"/>
                <a:gd name="T38" fmla="*/ 307 w 460"/>
                <a:gd name="T39" fmla="*/ 1 h 521"/>
                <a:gd name="T40" fmla="*/ 342 w 460"/>
                <a:gd name="T41" fmla="*/ 7 h 521"/>
                <a:gd name="T42" fmla="*/ 370 w 460"/>
                <a:gd name="T43" fmla="*/ 16 h 521"/>
                <a:gd name="T44" fmla="*/ 394 w 460"/>
                <a:gd name="T45" fmla="*/ 27 h 521"/>
                <a:gd name="T46" fmla="*/ 414 w 460"/>
                <a:gd name="T47" fmla="*/ 43 h 521"/>
                <a:gd name="T48" fmla="*/ 430 w 460"/>
                <a:gd name="T49" fmla="*/ 60 h 521"/>
                <a:gd name="T50" fmla="*/ 441 w 460"/>
                <a:gd name="T51" fmla="*/ 79 h 521"/>
                <a:gd name="T52" fmla="*/ 450 w 460"/>
                <a:gd name="T53" fmla="*/ 101 h 521"/>
                <a:gd name="T54" fmla="*/ 456 w 460"/>
                <a:gd name="T55" fmla="*/ 124 h 521"/>
                <a:gd name="T56" fmla="*/ 459 w 460"/>
                <a:gd name="T57" fmla="*/ 150 h 521"/>
                <a:gd name="T58" fmla="*/ 460 w 460"/>
                <a:gd name="T59" fmla="*/ 177 h 521"/>
                <a:gd name="T60" fmla="*/ 460 w 460"/>
                <a:gd name="T61" fmla="*/ 346 h 521"/>
                <a:gd name="T62" fmla="*/ 459 w 460"/>
                <a:gd name="T63" fmla="*/ 371 h 521"/>
                <a:gd name="T64" fmla="*/ 456 w 460"/>
                <a:gd name="T65" fmla="*/ 397 h 521"/>
                <a:gd name="T66" fmla="*/ 450 w 460"/>
                <a:gd name="T67" fmla="*/ 421 h 521"/>
                <a:gd name="T68" fmla="*/ 441 w 460"/>
                <a:gd name="T69" fmla="*/ 443 h 521"/>
                <a:gd name="T70" fmla="*/ 430 w 460"/>
                <a:gd name="T71" fmla="*/ 461 h 521"/>
                <a:gd name="T72" fmla="*/ 414 w 460"/>
                <a:gd name="T73" fmla="*/ 480 h 521"/>
                <a:gd name="T74" fmla="*/ 394 w 460"/>
                <a:gd name="T75" fmla="*/ 494 h 521"/>
                <a:gd name="T76" fmla="*/ 370 w 460"/>
                <a:gd name="T77" fmla="*/ 505 h 521"/>
                <a:gd name="T78" fmla="*/ 342 w 460"/>
                <a:gd name="T79" fmla="*/ 514 h 521"/>
                <a:gd name="T80" fmla="*/ 307 w 460"/>
                <a:gd name="T81" fmla="*/ 520 h 521"/>
                <a:gd name="T82" fmla="*/ 268 w 460"/>
                <a:gd name="T83" fmla="*/ 521 h 521"/>
                <a:gd name="T84" fmla="*/ 0 w 460"/>
                <a:gd name="T85" fmla="*/ 521 h 521"/>
                <a:gd name="T86" fmla="*/ 0 w 460"/>
                <a:gd name="T87" fmla="*/ 0 h 5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460" h="521">
                  <a:moveTo>
                    <a:pt x="124" y="106"/>
                  </a:moveTo>
                  <a:lnTo>
                    <a:pt x="124" y="415"/>
                  </a:lnTo>
                  <a:lnTo>
                    <a:pt x="260" y="415"/>
                  </a:lnTo>
                  <a:lnTo>
                    <a:pt x="286" y="414"/>
                  </a:lnTo>
                  <a:lnTo>
                    <a:pt x="306" y="408"/>
                  </a:lnTo>
                  <a:lnTo>
                    <a:pt x="320" y="400"/>
                  </a:lnTo>
                  <a:lnTo>
                    <a:pt x="330" y="385"/>
                  </a:lnTo>
                  <a:lnTo>
                    <a:pt x="336" y="368"/>
                  </a:lnTo>
                  <a:lnTo>
                    <a:pt x="337" y="346"/>
                  </a:lnTo>
                  <a:lnTo>
                    <a:pt x="337" y="176"/>
                  </a:lnTo>
                  <a:lnTo>
                    <a:pt x="336" y="154"/>
                  </a:lnTo>
                  <a:lnTo>
                    <a:pt x="330" y="136"/>
                  </a:lnTo>
                  <a:lnTo>
                    <a:pt x="320" y="123"/>
                  </a:lnTo>
                  <a:lnTo>
                    <a:pt x="306" y="113"/>
                  </a:lnTo>
                  <a:lnTo>
                    <a:pt x="286" y="107"/>
                  </a:lnTo>
                  <a:lnTo>
                    <a:pt x="260" y="106"/>
                  </a:lnTo>
                  <a:lnTo>
                    <a:pt x="124" y="106"/>
                  </a:lnTo>
                  <a:close/>
                  <a:moveTo>
                    <a:pt x="0" y="0"/>
                  </a:moveTo>
                  <a:lnTo>
                    <a:pt x="268" y="0"/>
                  </a:lnTo>
                  <a:lnTo>
                    <a:pt x="307" y="1"/>
                  </a:lnTo>
                  <a:lnTo>
                    <a:pt x="342" y="7"/>
                  </a:lnTo>
                  <a:lnTo>
                    <a:pt x="370" y="16"/>
                  </a:lnTo>
                  <a:lnTo>
                    <a:pt x="394" y="27"/>
                  </a:lnTo>
                  <a:lnTo>
                    <a:pt x="414" y="43"/>
                  </a:lnTo>
                  <a:lnTo>
                    <a:pt x="430" y="60"/>
                  </a:lnTo>
                  <a:lnTo>
                    <a:pt x="441" y="79"/>
                  </a:lnTo>
                  <a:lnTo>
                    <a:pt x="450" y="101"/>
                  </a:lnTo>
                  <a:lnTo>
                    <a:pt x="456" y="124"/>
                  </a:lnTo>
                  <a:lnTo>
                    <a:pt x="459" y="150"/>
                  </a:lnTo>
                  <a:lnTo>
                    <a:pt x="460" y="177"/>
                  </a:lnTo>
                  <a:lnTo>
                    <a:pt x="460" y="346"/>
                  </a:lnTo>
                  <a:lnTo>
                    <a:pt x="459" y="371"/>
                  </a:lnTo>
                  <a:lnTo>
                    <a:pt x="456" y="397"/>
                  </a:lnTo>
                  <a:lnTo>
                    <a:pt x="450" y="421"/>
                  </a:lnTo>
                  <a:lnTo>
                    <a:pt x="441" y="443"/>
                  </a:lnTo>
                  <a:lnTo>
                    <a:pt x="430" y="461"/>
                  </a:lnTo>
                  <a:lnTo>
                    <a:pt x="414" y="480"/>
                  </a:lnTo>
                  <a:lnTo>
                    <a:pt x="394" y="494"/>
                  </a:lnTo>
                  <a:lnTo>
                    <a:pt x="370" y="505"/>
                  </a:lnTo>
                  <a:lnTo>
                    <a:pt x="342" y="514"/>
                  </a:lnTo>
                  <a:lnTo>
                    <a:pt x="307" y="520"/>
                  </a:lnTo>
                  <a:lnTo>
                    <a:pt x="268" y="521"/>
                  </a:lnTo>
                  <a:lnTo>
                    <a:pt x="0" y="52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7"/>
            <p:cNvSpPr>
              <a:spLocks noEditPoints="1"/>
            </p:cNvSpPr>
            <p:nvPr userDrawn="1"/>
          </p:nvSpPr>
          <p:spPr bwMode="auto">
            <a:xfrm>
              <a:off x="1128980" y="6361572"/>
              <a:ext cx="133694" cy="135779"/>
            </a:xfrm>
            <a:custGeom>
              <a:avLst/>
              <a:gdLst>
                <a:gd name="T0" fmla="*/ 126 w 513"/>
                <a:gd name="T1" fmla="*/ 101 h 521"/>
                <a:gd name="T2" fmla="*/ 126 w 513"/>
                <a:gd name="T3" fmla="*/ 270 h 521"/>
                <a:gd name="T4" fmla="*/ 277 w 513"/>
                <a:gd name="T5" fmla="*/ 270 h 521"/>
                <a:gd name="T6" fmla="*/ 298 w 513"/>
                <a:gd name="T7" fmla="*/ 268 h 521"/>
                <a:gd name="T8" fmla="*/ 314 w 513"/>
                <a:gd name="T9" fmla="*/ 264 h 521"/>
                <a:gd name="T10" fmla="*/ 327 w 513"/>
                <a:gd name="T11" fmla="*/ 256 h 521"/>
                <a:gd name="T12" fmla="*/ 335 w 513"/>
                <a:gd name="T13" fmla="*/ 246 h 521"/>
                <a:gd name="T14" fmla="*/ 339 w 513"/>
                <a:gd name="T15" fmla="*/ 231 h 521"/>
                <a:gd name="T16" fmla="*/ 341 w 513"/>
                <a:gd name="T17" fmla="*/ 214 h 521"/>
                <a:gd name="T18" fmla="*/ 341 w 513"/>
                <a:gd name="T19" fmla="*/ 153 h 521"/>
                <a:gd name="T20" fmla="*/ 339 w 513"/>
                <a:gd name="T21" fmla="*/ 133 h 521"/>
                <a:gd name="T22" fmla="*/ 332 w 513"/>
                <a:gd name="T23" fmla="*/ 119 h 521"/>
                <a:gd name="T24" fmla="*/ 321 w 513"/>
                <a:gd name="T25" fmla="*/ 109 h 521"/>
                <a:gd name="T26" fmla="*/ 304 w 513"/>
                <a:gd name="T27" fmla="*/ 103 h 521"/>
                <a:gd name="T28" fmla="*/ 281 w 513"/>
                <a:gd name="T29" fmla="*/ 101 h 521"/>
                <a:gd name="T30" fmla="*/ 126 w 513"/>
                <a:gd name="T31" fmla="*/ 101 h 521"/>
                <a:gd name="T32" fmla="*/ 0 w 513"/>
                <a:gd name="T33" fmla="*/ 0 h 521"/>
                <a:gd name="T34" fmla="*/ 280 w 513"/>
                <a:gd name="T35" fmla="*/ 0 h 521"/>
                <a:gd name="T36" fmla="*/ 322 w 513"/>
                <a:gd name="T37" fmla="*/ 1 h 521"/>
                <a:gd name="T38" fmla="*/ 358 w 513"/>
                <a:gd name="T39" fmla="*/ 9 h 521"/>
                <a:gd name="T40" fmla="*/ 388 w 513"/>
                <a:gd name="T41" fmla="*/ 17 h 521"/>
                <a:gd name="T42" fmla="*/ 412 w 513"/>
                <a:gd name="T43" fmla="*/ 31 h 521"/>
                <a:gd name="T44" fmla="*/ 431 w 513"/>
                <a:gd name="T45" fmla="*/ 47 h 521"/>
                <a:gd name="T46" fmla="*/ 445 w 513"/>
                <a:gd name="T47" fmla="*/ 67 h 521"/>
                <a:gd name="T48" fmla="*/ 455 w 513"/>
                <a:gd name="T49" fmla="*/ 91 h 521"/>
                <a:gd name="T50" fmla="*/ 461 w 513"/>
                <a:gd name="T51" fmla="*/ 117 h 521"/>
                <a:gd name="T52" fmla="*/ 462 w 513"/>
                <a:gd name="T53" fmla="*/ 147 h 521"/>
                <a:gd name="T54" fmla="*/ 462 w 513"/>
                <a:gd name="T55" fmla="*/ 221 h 521"/>
                <a:gd name="T56" fmla="*/ 461 w 513"/>
                <a:gd name="T57" fmla="*/ 254 h 521"/>
                <a:gd name="T58" fmla="*/ 453 w 513"/>
                <a:gd name="T59" fmla="*/ 281 h 521"/>
                <a:gd name="T60" fmla="*/ 441 w 513"/>
                <a:gd name="T61" fmla="*/ 306 h 521"/>
                <a:gd name="T62" fmla="*/ 421 w 513"/>
                <a:gd name="T63" fmla="*/ 326 h 521"/>
                <a:gd name="T64" fmla="*/ 394 w 513"/>
                <a:gd name="T65" fmla="*/ 344 h 521"/>
                <a:gd name="T66" fmla="*/ 513 w 513"/>
                <a:gd name="T67" fmla="*/ 521 h 521"/>
                <a:gd name="T68" fmla="*/ 372 w 513"/>
                <a:gd name="T69" fmla="*/ 521 h 521"/>
                <a:gd name="T70" fmla="*/ 270 w 513"/>
                <a:gd name="T71" fmla="*/ 368 h 521"/>
                <a:gd name="T72" fmla="*/ 126 w 513"/>
                <a:gd name="T73" fmla="*/ 368 h 521"/>
                <a:gd name="T74" fmla="*/ 126 w 513"/>
                <a:gd name="T75" fmla="*/ 521 h 521"/>
                <a:gd name="T76" fmla="*/ 0 w 513"/>
                <a:gd name="T77" fmla="*/ 521 h 521"/>
                <a:gd name="T78" fmla="*/ 0 w 513"/>
                <a:gd name="T79" fmla="*/ 0 h 5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513" h="521">
                  <a:moveTo>
                    <a:pt x="126" y="101"/>
                  </a:moveTo>
                  <a:lnTo>
                    <a:pt x="126" y="270"/>
                  </a:lnTo>
                  <a:lnTo>
                    <a:pt x="277" y="270"/>
                  </a:lnTo>
                  <a:lnTo>
                    <a:pt x="298" y="268"/>
                  </a:lnTo>
                  <a:lnTo>
                    <a:pt x="314" y="264"/>
                  </a:lnTo>
                  <a:lnTo>
                    <a:pt x="327" y="256"/>
                  </a:lnTo>
                  <a:lnTo>
                    <a:pt x="335" y="246"/>
                  </a:lnTo>
                  <a:lnTo>
                    <a:pt x="339" y="231"/>
                  </a:lnTo>
                  <a:lnTo>
                    <a:pt x="341" y="214"/>
                  </a:lnTo>
                  <a:lnTo>
                    <a:pt x="341" y="153"/>
                  </a:lnTo>
                  <a:lnTo>
                    <a:pt x="339" y="133"/>
                  </a:lnTo>
                  <a:lnTo>
                    <a:pt x="332" y="119"/>
                  </a:lnTo>
                  <a:lnTo>
                    <a:pt x="321" y="109"/>
                  </a:lnTo>
                  <a:lnTo>
                    <a:pt x="304" y="103"/>
                  </a:lnTo>
                  <a:lnTo>
                    <a:pt x="281" y="101"/>
                  </a:lnTo>
                  <a:lnTo>
                    <a:pt x="126" y="101"/>
                  </a:lnTo>
                  <a:close/>
                  <a:moveTo>
                    <a:pt x="0" y="0"/>
                  </a:moveTo>
                  <a:lnTo>
                    <a:pt x="280" y="0"/>
                  </a:lnTo>
                  <a:lnTo>
                    <a:pt x="322" y="1"/>
                  </a:lnTo>
                  <a:lnTo>
                    <a:pt x="358" y="9"/>
                  </a:lnTo>
                  <a:lnTo>
                    <a:pt x="388" y="17"/>
                  </a:lnTo>
                  <a:lnTo>
                    <a:pt x="412" y="31"/>
                  </a:lnTo>
                  <a:lnTo>
                    <a:pt x="431" y="47"/>
                  </a:lnTo>
                  <a:lnTo>
                    <a:pt x="445" y="67"/>
                  </a:lnTo>
                  <a:lnTo>
                    <a:pt x="455" y="91"/>
                  </a:lnTo>
                  <a:lnTo>
                    <a:pt x="461" y="117"/>
                  </a:lnTo>
                  <a:lnTo>
                    <a:pt x="462" y="147"/>
                  </a:lnTo>
                  <a:lnTo>
                    <a:pt x="462" y="221"/>
                  </a:lnTo>
                  <a:lnTo>
                    <a:pt x="461" y="254"/>
                  </a:lnTo>
                  <a:lnTo>
                    <a:pt x="453" y="281"/>
                  </a:lnTo>
                  <a:lnTo>
                    <a:pt x="441" y="306"/>
                  </a:lnTo>
                  <a:lnTo>
                    <a:pt x="421" y="326"/>
                  </a:lnTo>
                  <a:lnTo>
                    <a:pt x="394" y="344"/>
                  </a:lnTo>
                  <a:lnTo>
                    <a:pt x="513" y="521"/>
                  </a:lnTo>
                  <a:lnTo>
                    <a:pt x="372" y="521"/>
                  </a:lnTo>
                  <a:lnTo>
                    <a:pt x="270" y="368"/>
                  </a:lnTo>
                  <a:lnTo>
                    <a:pt x="126" y="368"/>
                  </a:lnTo>
                  <a:lnTo>
                    <a:pt x="126" y="521"/>
                  </a:lnTo>
                  <a:lnTo>
                    <a:pt x="0" y="52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8"/>
            <p:cNvSpPr>
              <a:spLocks/>
            </p:cNvSpPr>
            <p:nvPr userDrawn="1"/>
          </p:nvSpPr>
          <p:spPr bwMode="auto">
            <a:xfrm>
              <a:off x="1333039" y="6361572"/>
              <a:ext cx="144379" cy="135779"/>
            </a:xfrm>
            <a:custGeom>
              <a:avLst/>
              <a:gdLst>
                <a:gd name="T0" fmla="*/ 199 w 554"/>
                <a:gd name="T1" fmla="*/ 0 h 521"/>
                <a:gd name="T2" fmla="*/ 355 w 554"/>
                <a:gd name="T3" fmla="*/ 0 h 521"/>
                <a:gd name="T4" fmla="*/ 554 w 554"/>
                <a:gd name="T5" fmla="*/ 521 h 521"/>
                <a:gd name="T6" fmla="*/ 429 w 554"/>
                <a:gd name="T7" fmla="*/ 521 h 521"/>
                <a:gd name="T8" fmla="*/ 276 w 554"/>
                <a:gd name="T9" fmla="*/ 111 h 521"/>
                <a:gd name="T10" fmla="*/ 125 w 554"/>
                <a:gd name="T11" fmla="*/ 521 h 521"/>
                <a:gd name="T12" fmla="*/ 0 w 554"/>
                <a:gd name="T13" fmla="*/ 521 h 521"/>
                <a:gd name="T14" fmla="*/ 199 w 554"/>
                <a:gd name="T15" fmla="*/ 0 h 5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54" h="521">
                  <a:moveTo>
                    <a:pt x="199" y="0"/>
                  </a:moveTo>
                  <a:lnTo>
                    <a:pt x="355" y="0"/>
                  </a:lnTo>
                  <a:lnTo>
                    <a:pt x="554" y="521"/>
                  </a:lnTo>
                  <a:lnTo>
                    <a:pt x="429" y="521"/>
                  </a:lnTo>
                  <a:lnTo>
                    <a:pt x="276" y="111"/>
                  </a:lnTo>
                  <a:lnTo>
                    <a:pt x="125" y="521"/>
                  </a:lnTo>
                  <a:lnTo>
                    <a:pt x="0" y="521"/>
                  </a:lnTo>
                  <a:lnTo>
                    <a:pt x="199" y="0"/>
                  </a:lnTo>
                  <a:close/>
                </a:path>
              </a:pathLst>
            </a:custGeom>
            <a:solidFill>
              <a:srgbClr val="FF2302"/>
            </a:solidFill>
            <a:ln w="0">
              <a:solidFill>
                <a:srgbClr val="FF2302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9"/>
            <p:cNvSpPr>
              <a:spLocks noEditPoints="1"/>
            </p:cNvSpPr>
            <p:nvPr userDrawn="1"/>
          </p:nvSpPr>
          <p:spPr bwMode="auto">
            <a:xfrm>
              <a:off x="1550390" y="6361572"/>
              <a:ext cx="118318" cy="135779"/>
            </a:xfrm>
            <a:custGeom>
              <a:avLst/>
              <a:gdLst>
                <a:gd name="T0" fmla="*/ 125 w 454"/>
                <a:gd name="T1" fmla="*/ 101 h 521"/>
                <a:gd name="T2" fmla="*/ 125 w 454"/>
                <a:gd name="T3" fmla="*/ 274 h 521"/>
                <a:gd name="T4" fmla="*/ 268 w 454"/>
                <a:gd name="T5" fmla="*/ 274 h 521"/>
                <a:gd name="T6" fmla="*/ 292 w 454"/>
                <a:gd name="T7" fmla="*/ 271 h 521"/>
                <a:gd name="T8" fmla="*/ 310 w 454"/>
                <a:gd name="T9" fmla="*/ 266 h 521"/>
                <a:gd name="T10" fmla="*/ 322 w 454"/>
                <a:gd name="T11" fmla="*/ 256 h 521"/>
                <a:gd name="T12" fmla="*/ 329 w 454"/>
                <a:gd name="T13" fmla="*/ 240 h 521"/>
                <a:gd name="T14" fmla="*/ 332 w 454"/>
                <a:gd name="T15" fmla="*/ 221 h 521"/>
                <a:gd name="T16" fmla="*/ 332 w 454"/>
                <a:gd name="T17" fmla="*/ 153 h 521"/>
                <a:gd name="T18" fmla="*/ 329 w 454"/>
                <a:gd name="T19" fmla="*/ 134 h 521"/>
                <a:gd name="T20" fmla="*/ 322 w 454"/>
                <a:gd name="T21" fmla="*/ 120 h 521"/>
                <a:gd name="T22" fmla="*/ 310 w 454"/>
                <a:gd name="T23" fmla="*/ 109 h 521"/>
                <a:gd name="T24" fmla="*/ 292 w 454"/>
                <a:gd name="T25" fmla="*/ 103 h 521"/>
                <a:gd name="T26" fmla="*/ 268 w 454"/>
                <a:gd name="T27" fmla="*/ 101 h 521"/>
                <a:gd name="T28" fmla="*/ 125 w 454"/>
                <a:gd name="T29" fmla="*/ 101 h 521"/>
                <a:gd name="T30" fmla="*/ 0 w 454"/>
                <a:gd name="T31" fmla="*/ 0 h 521"/>
                <a:gd name="T32" fmla="*/ 272 w 454"/>
                <a:gd name="T33" fmla="*/ 0 h 521"/>
                <a:gd name="T34" fmla="*/ 315 w 454"/>
                <a:gd name="T35" fmla="*/ 1 h 521"/>
                <a:gd name="T36" fmla="*/ 350 w 454"/>
                <a:gd name="T37" fmla="*/ 9 h 521"/>
                <a:gd name="T38" fmla="*/ 380 w 454"/>
                <a:gd name="T39" fmla="*/ 17 h 521"/>
                <a:gd name="T40" fmla="*/ 404 w 454"/>
                <a:gd name="T41" fmla="*/ 31 h 521"/>
                <a:gd name="T42" fmla="*/ 424 w 454"/>
                <a:gd name="T43" fmla="*/ 47 h 521"/>
                <a:gd name="T44" fmla="*/ 437 w 454"/>
                <a:gd name="T45" fmla="*/ 67 h 521"/>
                <a:gd name="T46" fmla="*/ 447 w 454"/>
                <a:gd name="T47" fmla="*/ 91 h 521"/>
                <a:gd name="T48" fmla="*/ 453 w 454"/>
                <a:gd name="T49" fmla="*/ 117 h 521"/>
                <a:gd name="T50" fmla="*/ 454 w 454"/>
                <a:gd name="T51" fmla="*/ 147 h 521"/>
                <a:gd name="T52" fmla="*/ 454 w 454"/>
                <a:gd name="T53" fmla="*/ 227 h 521"/>
                <a:gd name="T54" fmla="*/ 453 w 454"/>
                <a:gd name="T55" fmla="*/ 256 h 521"/>
                <a:gd name="T56" fmla="*/ 446 w 454"/>
                <a:gd name="T57" fmla="*/ 283 h 521"/>
                <a:gd name="T58" fmla="*/ 436 w 454"/>
                <a:gd name="T59" fmla="*/ 307 h 521"/>
                <a:gd name="T60" fmla="*/ 422 w 454"/>
                <a:gd name="T61" fmla="*/ 327 h 521"/>
                <a:gd name="T62" fmla="*/ 402 w 454"/>
                <a:gd name="T63" fmla="*/ 344 h 521"/>
                <a:gd name="T64" fmla="*/ 376 w 454"/>
                <a:gd name="T65" fmla="*/ 357 h 521"/>
                <a:gd name="T66" fmla="*/ 346 w 454"/>
                <a:gd name="T67" fmla="*/ 367 h 521"/>
                <a:gd name="T68" fmla="*/ 309 w 454"/>
                <a:gd name="T69" fmla="*/ 373 h 521"/>
                <a:gd name="T70" fmla="*/ 266 w 454"/>
                <a:gd name="T71" fmla="*/ 374 h 521"/>
                <a:gd name="T72" fmla="*/ 125 w 454"/>
                <a:gd name="T73" fmla="*/ 374 h 521"/>
                <a:gd name="T74" fmla="*/ 125 w 454"/>
                <a:gd name="T75" fmla="*/ 521 h 521"/>
                <a:gd name="T76" fmla="*/ 0 w 454"/>
                <a:gd name="T77" fmla="*/ 521 h 521"/>
                <a:gd name="T78" fmla="*/ 0 w 454"/>
                <a:gd name="T79" fmla="*/ 0 h 5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454" h="521">
                  <a:moveTo>
                    <a:pt x="125" y="101"/>
                  </a:moveTo>
                  <a:lnTo>
                    <a:pt x="125" y="274"/>
                  </a:lnTo>
                  <a:lnTo>
                    <a:pt x="268" y="274"/>
                  </a:lnTo>
                  <a:lnTo>
                    <a:pt x="292" y="271"/>
                  </a:lnTo>
                  <a:lnTo>
                    <a:pt x="310" y="266"/>
                  </a:lnTo>
                  <a:lnTo>
                    <a:pt x="322" y="256"/>
                  </a:lnTo>
                  <a:lnTo>
                    <a:pt x="329" y="240"/>
                  </a:lnTo>
                  <a:lnTo>
                    <a:pt x="332" y="221"/>
                  </a:lnTo>
                  <a:lnTo>
                    <a:pt x="332" y="153"/>
                  </a:lnTo>
                  <a:lnTo>
                    <a:pt x="329" y="134"/>
                  </a:lnTo>
                  <a:lnTo>
                    <a:pt x="322" y="120"/>
                  </a:lnTo>
                  <a:lnTo>
                    <a:pt x="310" y="109"/>
                  </a:lnTo>
                  <a:lnTo>
                    <a:pt x="292" y="103"/>
                  </a:lnTo>
                  <a:lnTo>
                    <a:pt x="268" y="101"/>
                  </a:lnTo>
                  <a:lnTo>
                    <a:pt x="125" y="101"/>
                  </a:lnTo>
                  <a:close/>
                  <a:moveTo>
                    <a:pt x="0" y="0"/>
                  </a:moveTo>
                  <a:lnTo>
                    <a:pt x="272" y="0"/>
                  </a:lnTo>
                  <a:lnTo>
                    <a:pt x="315" y="1"/>
                  </a:lnTo>
                  <a:lnTo>
                    <a:pt x="350" y="9"/>
                  </a:lnTo>
                  <a:lnTo>
                    <a:pt x="380" y="17"/>
                  </a:lnTo>
                  <a:lnTo>
                    <a:pt x="404" y="31"/>
                  </a:lnTo>
                  <a:lnTo>
                    <a:pt x="424" y="47"/>
                  </a:lnTo>
                  <a:lnTo>
                    <a:pt x="437" y="67"/>
                  </a:lnTo>
                  <a:lnTo>
                    <a:pt x="447" y="91"/>
                  </a:lnTo>
                  <a:lnTo>
                    <a:pt x="453" y="117"/>
                  </a:lnTo>
                  <a:lnTo>
                    <a:pt x="454" y="147"/>
                  </a:lnTo>
                  <a:lnTo>
                    <a:pt x="454" y="227"/>
                  </a:lnTo>
                  <a:lnTo>
                    <a:pt x="453" y="256"/>
                  </a:lnTo>
                  <a:lnTo>
                    <a:pt x="446" y="283"/>
                  </a:lnTo>
                  <a:lnTo>
                    <a:pt x="436" y="307"/>
                  </a:lnTo>
                  <a:lnTo>
                    <a:pt x="422" y="327"/>
                  </a:lnTo>
                  <a:lnTo>
                    <a:pt x="402" y="344"/>
                  </a:lnTo>
                  <a:lnTo>
                    <a:pt x="376" y="357"/>
                  </a:lnTo>
                  <a:lnTo>
                    <a:pt x="346" y="367"/>
                  </a:lnTo>
                  <a:lnTo>
                    <a:pt x="309" y="373"/>
                  </a:lnTo>
                  <a:lnTo>
                    <a:pt x="266" y="374"/>
                  </a:lnTo>
                  <a:lnTo>
                    <a:pt x="125" y="374"/>
                  </a:lnTo>
                  <a:lnTo>
                    <a:pt x="125" y="521"/>
                  </a:lnTo>
                  <a:lnTo>
                    <a:pt x="0" y="52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10"/>
            <p:cNvSpPr>
              <a:spLocks/>
            </p:cNvSpPr>
            <p:nvPr userDrawn="1"/>
          </p:nvSpPr>
          <p:spPr bwMode="auto">
            <a:xfrm>
              <a:off x="1747674" y="6361572"/>
              <a:ext cx="104245" cy="135779"/>
            </a:xfrm>
            <a:custGeom>
              <a:avLst/>
              <a:gdLst>
                <a:gd name="T0" fmla="*/ 0 w 400"/>
                <a:gd name="T1" fmla="*/ 0 h 521"/>
                <a:gd name="T2" fmla="*/ 400 w 400"/>
                <a:gd name="T3" fmla="*/ 0 h 521"/>
                <a:gd name="T4" fmla="*/ 400 w 400"/>
                <a:gd name="T5" fmla="*/ 103 h 521"/>
                <a:gd name="T6" fmla="*/ 124 w 400"/>
                <a:gd name="T7" fmla="*/ 103 h 521"/>
                <a:gd name="T8" fmla="*/ 124 w 400"/>
                <a:gd name="T9" fmla="*/ 204 h 521"/>
                <a:gd name="T10" fmla="*/ 382 w 400"/>
                <a:gd name="T11" fmla="*/ 204 h 521"/>
                <a:gd name="T12" fmla="*/ 382 w 400"/>
                <a:gd name="T13" fmla="*/ 307 h 521"/>
                <a:gd name="T14" fmla="*/ 124 w 400"/>
                <a:gd name="T15" fmla="*/ 307 h 521"/>
                <a:gd name="T16" fmla="*/ 124 w 400"/>
                <a:gd name="T17" fmla="*/ 420 h 521"/>
                <a:gd name="T18" fmla="*/ 400 w 400"/>
                <a:gd name="T19" fmla="*/ 420 h 521"/>
                <a:gd name="T20" fmla="*/ 400 w 400"/>
                <a:gd name="T21" fmla="*/ 521 h 521"/>
                <a:gd name="T22" fmla="*/ 0 w 400"/>
                <a:gd name="T23" fmla="*/ 521 h 521"/>
                <a:gd name="T24" fmla="*/ 0 w 400"/>
                <a:gd name="T25" fmla="*/ 0 h 5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00" h="521">
                  <a:moveTo>
                    <a:pt x="0" y="0"/>
                  </a:moveTo>
                  <a:lnTo>
                    <a:pt x="400" y="0"/>
                  </a:lnTo>
                  <a:lnTo>
                    <a:pt x="400" y="103"/>
                  </a:lnTo>
                  <a:lnTo>
                    <a:pt x="124" y="103"/>
                  </a:lnTo>
                  <a:lnTo>
                    <a:pt x="124" y="204"/>
                  </a:lnTo>
                  <a:lnTo>
                    <a:pt x="382" y="204"/>
                  </a:lnTo>
                  <a:lnTo>
                    <a:pt x="382" y="307"/>
                  </a:lnTo>
                  <a:lnTo>
                    <a:pt x="124" y="307"/>
                  </a:lnTo>
                  <a:lnTo>
                    <a:pt x="124" y="420"/>
                  </a:lnTo>
                  <a:lnTo>
                    <a:pt x="400" y="420"/>
                  </a:lnTo>
                  <a:lnTo>
                    <a:pt x="400" y="521"/>
                  </a:lnTo>
                  <a:lnTo>
                    <a:pt x="0" y="52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11"/>
            <p:cNvSpPr>
              <a:spLocks noEditPoints="1"/>
            </p:cNvSpPr>
            <p:nvPr userDrawn="1"/>
          </p:nvSpPr>
          <p:spPr bwMode="auto">
            <a:xfrm>
              <a:off x="1933752" y="6361572"/>
              <a:ext cx="133173" cy="135779"/>
            </a:xfrm>
            <a:custGeom>
              <a:avLst/>
              <a:gdLst>
                <a:gd name="T0" fmla="*/ 124 w 511"/>
                <a:gd name="T1" fmla="*/ 101 h 521"/>
                <a:gd name="T2" fmla="*/ 124 w 511"/>
                <a:gd name="T3" fmla="*/ 270 h 521"/>
                <a:gd name="T4" fmla="*/ 276 w 511"/>
                <a:gd name="T5" fmla="*/ 270 h 521"/>
                <a:gd name="T6" fmla="*/ 296 w 511"/>
                <a:gd name="T7" fmla="*/ 268 h 521"/>
                <a:gd name="T8" fmla="*/ 313 w 511"/>
                <a:gd name="T9" fmla="*/ 264 h 521"/>
                <a:gd name="T10" fmla="*/ 325 w 511"/>
                <a:gd name="T11" fmla="*/ 256 h 521"/>
                <a:gd name="T12" fmla="*/ 333 w 511"/>
                <a:gd name="T13" fmla="*/ 246 h 521"/>
                <a:gd name="T14" fmla="*/ 338 w 511"/>
                <a:gd name="T15" fmla="*/ 231 h 521"/>
                <a:gd name="T16" fmla="*/ 339 w 511"/>
                <a:gd name="T17" fmla="*/ 214 h 521"/>
                <a:gd name="T18" fmla="*/ 339 w 511"/>
                <a:gd name="T19" fmla="*/ 153 h 521"/>
                <a:gd name="T20" fmla="*/ 338 w 511"/>
                <a:gd name="T21" fmla="*/ 133 h 521"/>
                <a:gd name="T22" fmla="*/ 330 w 511"/>
                <a:gd name="T23" fmla="*/ 119 h 521"/>
                <a:gd name="T24" fmla="*/ 319 w 511"/>
                <a:gd name="T25" fmla="*/ 109 h 521"/>
                <a:gd name="T26" fmla="*/ 302 w 511"/>
                <a:gd name="T27" fmla="*/ 103 h 521"/>
                <a:gd name="T28" fmla="*/ 279 w 511"/>
                <a:gd name="T29" fmla="*/ 101 h 521"/>
                <a:gd name="T30" fmla="*/ 124 w 511"/>
                <a:gd name="T31" fmla="*/ 101 h 521"/>
                <a:gd name="T32" fmla="*/ 0 w 511"/>
                <a:gd name="T33" fmla="*/ 0 h 521"/>
                <a:gd name="T34" fmla="*/ 279 w 511"/>
                <a:gd name="T35" fmla="*/ 0 h 521"/>
                <a:gd name="T36" fmla="*/ 320 w 511"/>
                <a:gd name="T37" fmla="*/ 1 h 521"/>
                <a:gd name="T38" fmla="*/ 358 w 511"/>
                <a:gd name="T39" fmla="*/ 9 h 521"/>
                <a:gd name="T40" fmla="*/ 387 w 511"/>
                <a:gd name="T41" fmla="*/ 17 h 521"/>
                <a:gd name="T42" fmla="*/ 412 w 511"/>
                <a:gd name="T43" fmla="*/ 31 h 521"/>
                <a:gd name="T44" fmla="*/ 430 w 511"/>
                <a:gd name="T45" fmla="*/ 47 h 521"/>
                <a:gd name="T46" fmla="*/ 444 w 511"/>
                <a:gd name="T47" fmla="*/ 67 h 521"/>
                <a:gd name="T48" fmla="*/ 453 w 511"/>
                <a:gd name="T49" fmla="*/ 91 h 521"/>
                <a:gd name="T50" fmla="*/ 459 w 511"/>
                <a:gd name="T51" fmla="*/ 117 h 521"/>
                <a:gd name="T52" fmla="*/ 460 w 511"/>
                <a:gd name="T53" fmla="*/ 147 h 521"/>
                <a:gd name="T54" fmla="*/ 460 w 511"/>
                <a:gd name="T55" fmla="*/ 221 h 521"/>
                <a:gd name="T56" fmla="*/ 459 w 511"/>
                <a:gd name="T57" fmla="*/ 254 h 521"/>
                <a:gd name="T58" fmla="*/ 452 w 511"/>
                <a:gd name="T59" fmla="*/ 281 h 521"/>
                <a:gd name="T60" fmla="*/ 439 w 511"/>
                <a:gd name="T61" fmla="*/ 306 h 521"/>
                <a:gd name="T62" fmla="*/ 419 w 511"/>
                <a:gd name="T63" fmla="*/ 326 h 521"/>
                <a:gd name="T64" fmla="*/ 392 w 511"/>
                <a:gd name="T65" fmla="*/ 344 h 521"/>
                <a:gd name="T66" fmla="*/ 511 w 511"/>
                <a:gd name="T67" fmla="*/ 521 h 521"/>
                <a:gd name="T68" fmla="*/ 370 w 511"/>
                <a:gd name="T69" fmla="*/ 521 h 521"/>
                <a:gd name="T70" fmla="*/ 269 w 511"/>
                <a:gd name="T71" fmla="*/ 368 h 521"/>
                <a:gd name="T72" fmla="*/ 124 w 511"/>
                <a:gd name="T73" fmla="*/ 368 h 521"/>
                <a:gd name="T74" fmla="*/ 124 w 511"/>
                <a:gd name="T75" fmla="*/ 521 h 521"/>
                <a:gd name="T76" fmla="*/ 0 w 511"/>
                <a:gd name="T77" fmla="*/ 521 h 521"/>
                <a:gd name="T78" fmla="*/ 0 w 511"/>
                <a:gd name="T79" fmla="*/ 0 h 5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511" h="521">
                  <a:moveTo>
                    <a:pt x="124" y="101"/>
                  </a:moveTo>
                  <a:lnTo>
                    <a:pt x="124" y="270"/>
                  </a:lnTo>
                  <a:lnTo>
                    <a:pt x="276" y="270"/>
                  </a:lnTo>
                  <a:lnTo>
                    <a:pt x="296" y="268"/>
                  </a:lnTo>
                  <a:lnTo>
                    <a:pt x="313" y="264"/>
                  </a:lnTo>
                  <a:lnTo>
                    <a:pt x="325" y="256"/>
                  </a:lnTo>
                  <a:lnTo>
                    <a:pt x="333" y="246"/>
                  </a:lnTo>
                  <a:lnTo>
                    <a:pt x="338" y="231"/>
                  </a:lnTo>
                  <a:lnTo>
                    <a:pt x="339" y="214"/>
                  </a:lnTo>
                  <a:lnTo>
                    <a:pt x="339" y="153"/>
                  </a:lnTo>
                  <a:lnTo>
                    <a:pt x="338" y="133"/>
                  </a:lnTo>
                  <a:lnTo>
                    <a:pt x="330" y="119"/>
                  </a:lnTo>
                  <a:lnTo>
                    <a:pt x="319" y="109"/>
                  </a:lnTo>
                  <a:lnTo>
                    <a:pt x="302" y="103"/>
                  </a:lnTo>
                  <a:lnTo>
                    <a:pt x="279" y="101"/>
                  </a:lnTo>
                  <a:lnTo>
                    <a:pt x="124" y="101"/>
                  </a:lnTo>
                  <a:close/>
                  <a:moveTo>
                    <a:pt x="0" y="0"/>
                  </a:moveTo>
                  <a:lnTo>
                    <a:pt x="279" y="0"/>
                  </a:lnTo>
                  <a:lnTo>
                    <a:pt x="320" y="1"/>
                  </a:lnTo>
                  <a:lnTo>
                    <a:pt x="358" y="9"/>
                  </a:lnTo>
                  <a:lnTo>
                    <a:pt x="387" y="17"/>
                  </a:lnTo>
                  <a:lnTo>
                    <a:pt x="412" y="31"/>
                  </a:lnTo>
                  <a:lnTo>
                    <a:pt x="430" y="47"/>
                  </a:lnTo>
                  <a:lnTo>
                    <a:pt x="444" y="67"/>
                  </a:lnTo>
                  <a:lnTo>
                    <a:pt x="453" y="91"/>
                  </a:lnTo>
                  <a:lnTo>
                    <a:pt x="459" y="117"/>
                  </a:lnTo>
                  <a:lnTo>
                    <a:pt x="460" y="147"/>
                  </a:lnTo>
                  <a:lnTo>
                    <a:pt x="460" y="221"/>
                  </a:lnTo>
                  <a:lnTo>
                    <a:pt x="459" y="254"/>
                  </a:lnTo>
                  <a:lnTo>
                    <a:pt x="452" y="281"/>
                  </a:lnTo>
                  <a:lnTo>
                    <a:pt x="439" y="306"/>
                  </a:lnTo>
                  <a:lnTo>
                    <a:pt x="419" y="326"/>
                  </a:lnTo>
                  <a:lnTo>
                    <a:pt x="392" y="344"/>
                  </a:lnTo>
                  <a:lnTo>
                    <a:pt x="511" y="521"/>
                  </a:lnTo>
                  <a:lnTo>
                    <a:pt x="370" y="521"/>
                  </a:lnTo>
                  <a:lnTo>
                    <a:pt x="269" y="368"/>
                  </a:lnTo>
                  <a:lnTo>
                    <a:pt x="124" y="368"/>
                  </a:lnTo>
                  <a:lnTo>
                    <a:pt x="124" y="521"/>
                  </a:lnTo>
                  <a:lnTo>
                    <a:pt x="0" y="52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2296343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0751" y="2425416"/>
            <a:ext cx="2965449" cy="3552052"/>
          </a:xfrm>
          <a:prstGeom prst="rect">
            <a:avLst/>
          </a:prstGeom>
        </p:spPr>
        <p:txBody>
          <a:bodyPr lIns="0">
            <a:normAutofit/>
          </a:bodyPr>
          <a:lstStyle>
            <a:lvl1pPr marL="0" indent="0">
              <a:lnSpc>
                <a:spcPts val="1920"/>
              </a:lnSpc>
              <a:spcBef>
                <a:spcPts val="800"/>
              </a:spcBef>
              <a:buFontTx/>
              <a:buNone/>
              <a:defRPr sz="1600" baseline="0">
                <a:latin typeface="Arial"/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419600" y="1643590"/>
            <a:ext cx="4724400" cy="3571875"/>
          </a:xfrm>
          <a:prstGeom prst="rect">
            <a:avLst/>
          </a:prstGeom>
        </p:spPr>
        <p:txBody>
          <a:bodyPr vert="horz" anchor="ctr" anchorCtr="1"/>
          <a:lstStyle>
            <a:lvl1pPr marL="0" indent="0">
              <a:buFontTx/>
              <a:buNone/>
              <a:defRPr sz="2000"/>
            </a:lvl1pPr>
          </a:lstStyle>
          <a:p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1408" y="6344937"/>
            <a:ext cx="466725" cy="365125"/>
          </a:xfrm>
          <a:prstGeom prst="rect">
            <a:avLst/>
          </a:prstGeom>
        </p:spPr>
        <p:txBody>
          <a:bodyPr bIns="0"/>
          <a:lstStyle>
            <a:lvl1pPr algn="r">
              <a:defRPr sz="1200" b="1" i="0"/>
            </a:lvl1pPr>
          </a:lstStyle>
          <a:p>
            <a:fld id="{532E5815-A8B8-3248-99F0-470F41FB048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930672" y="47198"/>
            <a:ext cx="7766050" cy="1143000"/>
          </a:xfrm>
        </p:spPr>
        <p:txBody>
          <a:bodyPr lIns="0">
            <a:normAutofit/>
          </a:bodyPr>
          <a:lstStyle>
            <a:lvl1pPr algn="l">
              <a:defRPr sz="3500" b="1" i="0">
                <a:latin typeface="Arial"/>
              </a:defRPr>
            </a:lvl1pPr>
          </a:lstStyle>
          <a:p>
            <a:r>
              <a:rPr lang="en-US" dirty="0"/>
              <a:t>Content with Picture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ISP Training</a:t>
            </a:r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0" y="962704"/>
            <a:ext cx="1849468" cy="0"/>
          </a:xfrm>
          <a:prstGeom prst="line">
            <a:avLst/>
          </a:prstGeom>
          <a:ln w="12700">
            <a:solidFill>
              <a:srgbClr val="FF461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1" name="Group 10"/>
          <p:cNvGrpSpPr/>
          <p:nvPr userDrawn="1"/>
        </p:nvGrpSpPr>
        <p:grpSpPr>
          <a:xfrm>
            <a:off x="920750" y="6361572"/>
            <a:ext cx="1146175" cy="135779"/>
            <a:chOff x="920750" y="6361572"/>
            <a:chExt cx="1146175" cy="135779"/>
          </a:xfrm>
        </p:grpSpPr>
        <p:sp>
          <p:nvSpPr>
            <p:cNvPr id="13" name="Freeform 6"/>
            <p:cNvSpPr>
              <a:spLocks noEditPoints="1"/>
            </p:cNvSpPr>
            <p:nvPr userDrawn="1"/>
          </p:nvSpPr>
          <p:spPr bwMode="auto">
            <a:xfrm>
              <a:off x="920750" y="6361572"/>
              <a:ext cx="119882" cy="135779"/>
            </a:xfrm>
            <a:custGeom>
              <a:avLst/>
              <a:gdLst>
                <a:gd name="T0" fmla="*/ 124 w 460"/>
                <a:gd name="T1" fmla="*/ 106 h 521"/>
                <a:gd name="T2" fmla="*/ 124 w 460"/>
                <a:gd name="T3" fmla="*/ 415 h 521"/>
                <a:gd name="T4" fmla="*/ 260 w 460"/>
                <a:gd name="T5" fmla="*/ 415 h 521"/>
                <a:gd name="T6" fmla="*/ 286 w 460"/>
                <a:gd name="T7" fmla="*/ 414 h 521"/>
                <a:gd name="T8" fmla="*/ 306 w 460"/>
                <a:gd name="T9" fmla="*/ 408 h 521"/>
                <a:gd name="T10" fmla="*/ 320 w 460"/>
                <a:gd name="T11" fmla="*/ 400 h 521"/>
                <a:gd name="T12" fmla="*/ 330 w 460"/>
                <a:gd name="T13" fmla="*/ 385 h 521"/>
                <a:gd name="T14" fmla="*/ 336 w 460"/>
                <a:gd name="T15" fmla="*/ 368 h 521"/>
                <a:gd name="T16" fmla="*/ 337 w 460"/>
                <a:gd name="T17" fmla="*/ 346 h 521"/>
                <a:gd name="T18" fmla="*/ 337 w 460"/>
                <a:gd name="T19" fmla="*/ 176 h 521"/>
                <a:gd name="T20" fmla="*/ 336 w 460"/>
                <a:gd name="T21" fmla="*/ 154 h 521"/>
                <a:gd name="T22" fmla="*/ 330 w 460"/>
                <a:gd name="T23" fmla="*/ 136 h 521"/>
                <a:gd name="T24" fmla="*/ 320 w 460"/>
                <a:gd name="T25" fmla="*/ 123 h 521"/>
                <a:gd name="T26" fmla="*/ 306 w 460"/>
                <a:gd name="T27" fmla="*/ 113 h 521"/>
                <a:gd name="T28" fmla="*/ 286 w 460"/>
                <a:gd name="T29" fmla="*/ 107 h 521"/>
                <a:gd name="T30" fmla="*/ 260 w 460"/>
                <a:gd name="T31" fmla="*/ 106 h 521"/>
                <a:gd name="T32" fmla="*/ 124 w 460"/>
                <a:gd name="T33" fmla="*/ 106 h 521"/>
                <a:gd name="T34" fmla="*/ 0 w 460"/>
                <a:gd name="T35" fmla="*/ 0 h 521"/>
                <a:gd name="T36" fmla="*/ 268 w 460"/>
                <a:gd name="T37" fmla="*/ 0 h 521"/>
                <a:gd name="T38" fmla="*/ 307 w 460"/>
                <a:gd name="T39" fmla="*/ 1 h 521"/>
                <a:gd name="T40" fmla="*/ 342 w 460"/>
                <a:gd name="T41" fmla="*/ 7 h 521"/>
                <a:gd name="T42" fmla="*/ 370 w 460"/>
                <a:gd name="T43" fmla="*/ 16 h 521"/>
                <a:gd name="T44" fmla="*/ 394 w 460"/>
                <a:gd name="T45" fmla="*/ 27 h 521"/>
                <a:gd name="T46" fmla="*/ 414 w 460"/>
                <a:gd name="T47" fmla="*/ 43 h 521"/>
                <a:gd name="T48" fmla="*/ 430 w 460"/>
                <a:gd name="T49" fmla="*/ 60 h 521"/>
                <a:gd name="T50" fmla="*/ 441 w 460"/>
                <a:gd name="T51" fmla="*/ 79 h 521"/>
                <a:gd name="T52" fmla="*/ 450 w 460"/>
                <a:gd name="T53" fmla="*/ 101 h 521"/>
                <a:gd name="T54" fmla="*/ 456 w 460"/>
                <a:gd name="T55" fmla="*/ 124 h 521"/>
                <a:gd name="T56" fmla="*/ 459 w 460"/>
                <a:gd name="T57" fmla="*/ 150 h 521"/>
                <a:gd name="T58" fmla="*/ 460 w 460"/>
                <a:gd name="T59" fmla="*/ 177 h 521"/>
                <a:gd name="T60" fmla="*/ 460 w 460"/>
                <a:gd name="T61" fmla="*/ 346 h 521"/>
                <a:gd name="T62" fmla="*/ 459 w 460"/>
                <a:gd name="T63" fmla="*/ 371 h 521"/>
                <a:gd name="T64" fmla="*/ 456 w 460"/>
                <a:gd name="T65" fmla="*/ 397 h 521"/>
                <a:gd name="T66" fmla="*/ 450 w 460"/>
                <a:gd name="T67" fmla="*/ 421 h 521"/>
                <a:gd name="T68" fmla="*/ 441 w 460"/>
                <a:gd name="T69" fmla="*/ 443 h 521"/>
                <a:gd name="T70" fmla="*/ 430 w 460"/>
                <a:gd name="T71" fmla="*/ 461 h 521"/>
                <a:gd name="T72" fmla="*/ 414 w 460"/>
                <a:gd name="T73" fmla="*/ 480 h 521"/>
                <a:gd name="T74" fmla="*/ 394 w 460"/>
                <a:gd name="T75" fmla="*/ 494 h 521"/>
                <a:gd name="T76" fmla="*/ 370 w 460"/>
                <a:gd name="T77" fmla="*/ 505 h 521"/>
                <a:gd name="T78" fmla="*/ 342 w 460"/>
                <a:gd name="T79" fmla="*/ 514 h 521"/>
                <a:gd name="T80" fmla="*/ 307 w 460"/>
                <a:gd name="T81" fmla="*/ 520 h 521"/>
                <a:gd name="T82" fmla="*/ 268 w 460"/>
                <a:gd name="T83" fmla="*/ 521 h 521"/>
                <a:gd name="T84" fmla="*/ 0 w 460"/>
                <a:gd name="T85" fmla="*/ 521 h 521"/>
                <a:gd name="T86" fmla="*/ 0 w 460"/>
                <a:gd name="T87" fmla="*/ 0 h 5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460" h="521">
                  <a:moveTo>
                    <a:pt x="124" y="106"/>
                  </a:moveTo>
                  <a:lnTo>
                    <a:pt x="124" y="415"/>
                  </a:lnTo>
                  <a:lnTo>
                    <a:pt x="260" y="415"/>
                  </a:lnTo>
                  <a:lnTo>
                    <a:pt x="286" y="414"/>
                  </a:lnTo>
                  <a:lnTo>
                    <a:pt x="306" y="408"/>
                  </a:lnTo>
                  <a:lnTo>
                    <a:pt x="320" y="400"/>
                  </a:lnTo>
                  <a:lnTo>
                    <a:pt x="330" y="385"/>
                  </a:lnTo>
                  <a:lnTo>
                    <a:pt x="336" y="368"/>
                  </a:lnTo>
                  <a:lnTo>
                    <a:pt x="337" y="346"/>
                  </a:lnTo>
                  <a:lnTo>
                    <a:pt x="337" y="176"/>
                  </a:lnTo>
                  <a:lnTo>
                    <a:pt x="336" y="154"/>
                  </a:lnTo>
                  <a:lnTo>
                    <a:pt x="330" y="136"/>
                  </a:lnTo>
                  <a:lnTo>
                    <a:pt x="320" y="123"/>
                  </a:lnTo>
                  <a:lnTo>
                    <a:pt x="306" y="113"/>
                  </a:lnTo>
                  <a:lnTo>
                    <a:pt x="286" y="107"/>
                  </a:lnTo>
                  <a:lnTo>
                    <a:pt x="260" y="106"/>
                  </a:lnTo>
                  <a:lnTo>
                    <a:pt x="124" y="106"/>
                  </a:lnTo>
                  <a:close/>
                  <a:moveTo>
                    <a:pt x="0" y="0"/>
                  </a:moveTo>
                  <a:lnTo>
                    <a:pt x="268" y="0"/>
                  </a:lnTo>
                  <a:lnTo>
                    <a:pt x="307" y="1"/>
                  </a:lnTo>
                  <a:lnTo>
                    <a:pt x="342" y="7"/>
                  </a:lnTo>
                  <a:lnTo>
                    <a:pt x="370" y="16"/>
                  </a:lnTo>
                  <a:lnTo>
                    <a:pt x="394" y="27"/>
                  </a:lnTo>
                  <a:lnTo>
                    <a:pt x="414" y="43"/>
                  </a:lnTo>
                  <a:lnTo>
                    <a:pt x="430" y="60"/>
                  </a:lnTo>
                  <a:lnTo>
                    <a:pt x="441" y="79"/>
                  </a:lnTo>
                  <a:lnTo>
                    <a:pt x="450" y="101"/>
                  </a:lnTo>
                  <a:lnTo>
                    <a:pt x="456" y="124"/>
                  </a:lnTo>
                  <a:lnTo>
                    <a:pt x="459" y="150"/>
                  </a:lnTo>
                  <a:lnTo>
                    <a:pt x="460" y="177"/>
                  </a:lnTo>
                  <a:lnTo>
                    <a:pt x="460" y="346"/>
                  </a:lnTo>
                  <a:lnTo>
                    <a:pt x="459" y="371"/>
                  </a:lnTo>
                  <a:lnTo>
                    <a:pt x="456" y="397"/>
                  </a:lnTo>
                  <a:lnTo>
                    <a:pt x="450" y="421"/>
                  </a:lnTo>
                  <a:lnTo>
                    <a:pt x="441" y="443"/>
                  </a:lnTo>
                  <a:lnTo>
                    <a:pt x="430" y="461"/>
                  </a:lnTo>
                  <a:lnTo>
                    <a:pt x="414" y="480"/>
                  </a:lnTo>
                  <a:lnTo>
                    <a:pt x="394" y="494"/>
                  </a:lnTo>
                  <a:lnTo>
                    <a:pt x="370" y="505"/>
                  </a:lnTo>
                  <a:lnTo>
                    <a:pt x="342" y="514"/>
                  </a:lnTo>
                  <a:lnTo>
                    <a:pt x="307" y="520"/>
                  </a:lnTo>
                  <a:lnTo>
                    <a:pt x="268" y="521"/>
                  </a:lnTo>
                  <a:lnTo>
                    <a:pt x="0" y="52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7"/>
            <p:cNvSpPr>
              <a:spLocks noEditPoints="1"/>
            </p:cNvSpPr>
            <p:nvPr userDrawn="1"/>
          </p:nvSpPr>
          <p:spPr bwMode="auto">
            <a:xfrm>
              <a:off x="1128980" y="6361572"/>
              <a:ext cx="133694" cy="135779"/>
            </a:xfrm>
            <a:custGeom>
              <a:avLst/>
              <a:gdLst>
                <a:gd name="T0" fmla="*/ 126 w 513"/>
                <a:gd name="T1" fmla="*/ 101 h 521"/>
                <a:gd name="T2" fmla="*/ 126 w 513"/>
                <a:gd name="T3" fmla="*/ 270 h 521"/>
                <a:gd name="T4" fmla="*/ 277 w 513"/>
                <a:gd name="T5" fmla="*/ 270 h 521"/>
                <a:gd name="T6" fmla="*/ 298 w 513"/>
                <a:gd name="T7" fmla="*/ 268 h 521"/>
                <a:gd name="T8" fmla="*/ 314 w 513"/>
                <a:gd name="T9" fmla="*/ 264 h 521"/>
                <a:gd name="T10" fmla="*/ 327 w 513"/>
                <a:gd name="T11" fmla="*/ 256 h 521"/>
                <a:gd name="T12" fmla="*/ 335 w 513"/>
                <a:gd name="T13" fmla="*/ 246 h 521"/>
                <a:gd name="T14" fmla="*/ 339 w 513"/>
                <a:gd name="T15" fmla="*/ 231 h 521"/>
                <a:gd name="T16" fmla="*/ 341 w 513"/>
                <a:gd name="T17" fmla="*/ 214 h 521"/>
                <a:gd name="T18" fmla="*/ 341 w 513"/>
                <a:gd name="T19" fmla="*/ 153 h 521"/>
                <a:gd name="T20" fmla="*/ 339 w 513"/>
                <a:gd name="T21" fmla="*/ 133 h 521"/>
                <a:gd name="T22" fmla="*/ 332 w 513"/>
                <a:gd name="T23" fmla="*/ 119 h 521"/>
                <a:gd name="T24" fmla="*/ 321 w 513"/>
                <a:gd name="T25" fmla="*/ 109 h 521"/>
                <a:gd name="T26" fmla="*/ 304 w 513"/>
                <a:gd name="T27" fmla="*/ 103 h 521"/>
                <a:gd name="T28" fmla="*/ 281 w 513"/>
                <a:gd name="T29" fmla="*/ 101 h 521"/>
                <a:gd name="T30" fmla="*/ 126 w 513"/>
                <a:gd name="T31" fmla="*/ 101 h 521"/>
                <a:gd name="T32" fmla="*/ 0 w 513"/>
                <a:gd name="T33" fmla="*/ 0 h 521"/>
                <a:gd name="T34" fmla="*/ 280 w 513"/>
                <a:gd name="T35" fmla="*/ 0 h 521"/>
                <a:gd name="T36" fmla="*/ 322 w 513"/>
                <a:gd name="T37" fmla="*/ 1 h 521"/>
                <a:gd name="T38" fmla="*/ 358 w 513"/>
                <a:gd name="T39" fmla="*/ 9 h 521"/>
                <a:gd name="T40" fmla="*/ 388 w 513"/>
                <a:gd name="T41" fmla="*/ 17 h 521"/>
                <a:gd name="T42" fmla="*/ 412 w 513"/>
                <a:gd name="T43" fmla="*/ 31 h 521"/>
                <a:gd name="T44" fmla="*/ 431 w 513"/>
                <a:gd name="T45" fmla="*/ 47 h 521"/>
                <a:gd name="T46" fmla="*/ 445 w 513"/>
                <a:gd name="T47" fmla="*/ 67 h 521"/>
                <a:gd name="T48" fmla="*/ 455 w 513"/>
                <a:gd name="T49" fmla="*/ 91 h 521"/>
                <a:gd name="T50" fmla="*/ 461 w 513"/>
                <a:gd name="T51" fmla="*/ 117 h 521"/>
                <a:gd name="T52" fmla="*/ 462 w 513"/>
                <a:gd name="T53" fmla="*/ 147 h 521"/>
                <a:gd name="T54" fmla="*/ 462 w 513"/>
                <a:gd name="T55" fmla="*/ 221 h 521"/>
                <a:gd name="T56" fmla="*/ 461 w 513"/>
                <a:gd name="T57" fmla="*/ 254 h 521"/>
                <a:gd name="T58" fmla="*/ 453 w 513"/>
                <a:gd name="T59" fmla="*/ 281 h 521"/>
                <a:gd name="T60" fmla="*/ 441 w 513"/>
                <a:gd name="T61" fmla="*/ 306 h 521"/>
                <a:gd name="T62" fmla="*/ 421 w 513"/>
                <a:gd name="T63" fmla="*/ 326 h 521"/>
                <a:gd name="T64" fmla="*/ 394 w 513"/>
                <a:gd name="T65" fmla="*/ 344 h 521"/>
                <a:gd name="T66" fmla="*/ 513 w 513"/>
                <a:gd name="T67" fmla="*/ 521 h 521"/>
                <a:gd name="T68" fmla="*/ 372 w 513"/>
                <a:gd name="T69" fmla="*/ 521 h 521"/>
                <a:gd name="T70" fmla="*/ 270 w 513"/>
                <a:gd name="T71" fmla="*/ 368 h 521"/>
                <a:gd name="T72" fmla="*/ 126 w 513"/>
                <a:gd name="T73" fmla="*/ 368 h 521"/>
                <a:gd name="T74" fmla="*/ 126 w 513"/>
                <a:gd name="T75" fmla="*/ 521 h 521"/>
                <a:gd name="T76" fmla="*/ 0 w 513"/>
                <a:gd name="T77" fmla="*/ 521 h 521"/>
                <a:gd name="T78" fmla="*/ 0 w 513"/>
                <a:gd name="T79" fmla="*/ 0 h 5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513" h="521">
                  <a:moveTo>
                    <a:pt x="126" y="101"/>
                  </a:moveTo>
                  <a:lnTo>
                    <a:pt x="126" y="270"/>
                  </a:lnTo>
                  <a:lnTo>
                    <a:pt x="277" y="270"/>
                  </a:lnTo>
                  <a:lnTo>
                    <a:pt x="298" y="268"/>
                  </a:lnTo>
                  <a:lnTo>
                    <a:pt x="314" y="264"/>
                  </a:lnTo>
                  <a:lnTo>
                    <a:pt x="327" y="256"/>
                  </a:lnTo>
                  <a:lnTo>
                    <a:pt x="335" y="246"/>
                  </a:lnTo>
                  <a:lnTo>
                    <a:pt x="339" y="231"/>
                  </a:lnTo>
                  <a:lnTo>
                    <a:pt x="341" y="214"/>
                  </a:lnTo>
                  <a:lnTo>
                    <a:pt x="341" y="153"/>
                  </a:lnTo>
                  <a:lnTo>
                    <a:pt x="339" y="133"/>
                  </a:lnTo>
                  <a:lnTo>
                    <a:pt x="332" y="119"/>
                  </a:lnTo>
                  <a:lnTo>
                    <a:pt x="321" y="109"/>
                  </a:lnTo>
                  <a:lnTo>
                    <a:pt x="304" y="103"/>
                  </a:lnTo>
                  <a:lnTo>
                    <a:pt x="281" y="101"/>
                  </a:lnTo>
                  <a:lnTo>
                    <a:pt x="126" y="101"/>
                  </a:lnTo>
                  <a:close/>
                  <a:moveTo>
                    <a:pt x="0" y="0"/>
                  </a:moveTo>
                  <a:lnTo>
                    <a:pt x="280" y="0"/>
                  </a:lnTo>
                  <a:lnTo>
                    <a:pt x="322" y="1"/>
                  </a:lnTo>
                  <a:lnTo>
                    <a:pt x="358" y="9"/>
                  </a:lnTo>
                  <a:lnTo>
                    <a:pt x="388" y="17"/>
                  </a:lnTo>
                  <a:lnTo>
                    <a:pt x="412" y="31"/>
                  </a:lnTo>
                  <a:lnTo>
                    <a:pt x="431" y="47"/>
                  </a:lnTo>
                  <a:lnTo>
                    <a:pt x="445" y="67"/>
                  </a:lnTo>
                  <a:lnTo>
                    <a:pt x="455" y="91"/>
                  </a:lnTo>
                  <a:lnTo>
                    <a:pt x="461" y="117"/>
                  </a:lnTo>
                  <a:lnTo>
                    <a:pt x="462" y="147"/>
                  </a:lnTo>
                  <a:lnTo>
                    <a:pt x="462" y="221"/>
                  </a:lnTo>
                  <a:lnTo>
                    <a:pt x="461" y="254"/>
                  </a:lnTo>
                  <a:lnTo>
                    <a:pt x="453" y="281"/>
                  </a:lnTo>
                  <a:lnTo>
                    <a:pt x="441" y="306"/>
                  </a:lnTo>
                  <a:lnTo>
                    <a:pt x="421" y="326"/>
                  </a:lnTo>
                  <a:lnTo>
                    <a:pt x="394" y="344"/>
                  </a:lnTo>
                  <a:lnTo>
                    <a:pt x="513" y="521"/>
                  </a:lnTo>
                  <a:lnTo>
                    <a:pt x="372" y="521"/>
                  </a:lnTo>
                  <a:lnTo>
                    <a:pt x="270" y="368"/>
                  </a:lnTo>
                  <a:lnTo>
                    <a:pt x="126" y="368"/>
                  </a:lnTo>
                  <a:lnTo>
                    <a:pt x="126" y="521"/>
                  </a:lnTo>
                  <a:lnTo>
                    <a:pt x="0" y="52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8"/>
            <p:cNvSpPr>
              <a:spLocks/>
            </p:cNvSpPr>
            <p:nvPr userDrawn="1"/>
          </p:nvSpPr>
          <p:spPr bwMode="auto">
            <a:xfrm>
              <a:off x="1333039" y="6361572"/>
              <a:ext cx="144379" cy="135779"/>
            </a:xfrm>
            <a:custGeom>
              <a:avLst/>
              <a:gdLst>
                <a:gd name="T0" fmla="*/ 199 w 554"/>
                <a:gd name="T1" fmla="*/ 0 h 521"/>
                <a:gd name="T2" fmla="*/ 355 w 554"/>
                <a:gd name="T3" fmla="*/ 0 h 521"/>
                <a:gd name="T4" fmla="*/ 554 w 554"/>
                <a:gd name="T5" fmla="*/ 521 h 521"/>
                <a:gd name="T6" fmla="*/ 429 w 554"/>
                <a:gd name="T7" fmla="*/ 521 h 521"/>
                <a:gd name="T8" fmla="*/ 276 w 554"/>
                <a:gd name="T9" fmla="*/ 111 h 521"/>
                <a:gd name="T10" fmla="*/ 125 w 554"/>
                <a:gd name="T11" fmla="*/ 521 h 521"/>
                <a:gd name="T12" fmla="*/ 0 w 554"/>
                <a:gd name="T13" fmla="*/ 521 h 521"/>
                <a:gd name="T14" fmla="*/ 199 w 554"/>
                <a:gd name="T15" fmla="*/ 0 h 5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54" h="521">
                  <a:moveTo>
                    <a:pt x="199" y="0"/>
                  </a:moveTo>
                  <a:lnTo>
                    <a:pt x="355" y="0"/>
                  </a:lnTo>
                  <a:lnTo>
                    <a:pt x="554" y="521"/>
                  </a:lnTo>
                  <a:lnTo>
                    <a:pt x="429" y="521"/>
                  </a:lnTo>
                  <a:lnTo>
                    <a:pt x="276" y="111"/>
                  </a:lnTo>
                  <a:lnTo>
                    <a:pt x="125" y="521"/>
                  </a:lnTo>
                  <a:lnTo>
                    <a:pt x="0" y="521"/>
                  </a:lnTo>
                  <a:lnTo>
                    <a:pt x="199" y="0"/>
                  </a:lnTo>
                  <a:close/>
                </a:path>
              </a:pathLst>
            </a:custGeom>
            <a:solidFill>
              <a:srgbClr val="FF2302"/>
            </a:solidFill>
            <a:ln w="0">
              <a:solidFill>
                <a:srgbClr val="FF2302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9"/>
            <p:cNvSpPr>
              <a:spLocks noEditPoints="1"/>
            </p:cNvSpPr>
            <p:nvPr userDrawn="1"/>
          </p:nvSpPr>
          <p:spPr bwMode="auto">
            <a:xfrm>
              <a:off x="1550390" y="6361572"/>
              <a:ext cx="118318" cy="135779"/>
            </a:xfrm>
            <a:custGeom>
              <a:avLst/>
              <a:gdLst>
                <a:gd name="T0" fmla="*/ 125 w 454"/>
                <a:gd name="T1" fmla="*/ 101 h 521"/>
                <a:gd name="T2" fmla="*/ 125 w 454"/>
                <a:gd name="T3" fmla="*/ 274 h 521"/>
                <a:gd name="T4" fmla="*/ 268 w 454"/>
                <a:gd name="T5" fmla="*/ 274 h 521"/>
                <a:gd name="T6" fmla="*/ 292 w 454"/>
                <a:gd name="T7" fmla="*/ 271 h 521"/>
                <a:gd name="T8" fmla="*/ 310 w 454"/>
                <a:gd name="T9" fmla="*/ 266 h 521"/>
                <a:gd name="T10" fmla="*/ 322 w 454"/>
                <a:gd name="T11" fmla="*/ 256 h 521"/>
                <a:gd name="T12" fmla="*/ 329 w 454"/>
                <a:gd name="T13" fmla="*/ 240 h 521"/>
                <a:gd name="T14" fmla="*/ 332 w 454"/>
                <a:gd name="T15" fmla="*/ 221 h 521"/>
                <a:gd name="T16" fmla="*/ 332 w 454"/>
                <a:gd name="T17" fmla="*/ 153 h 521"/>
                <a:gd name="T18" fmla="*/ 329 w 454"/>
                <a:gd name="T19" fmla="*/ 134 h 521"/>
                <a:gd name="T20" fmla="*/ 322 w 454"/>
                <a:gd name="T21" fmla="*/ 120 h 521"/>
                <a:gd name="T22" fmla="*/ 310 w 454"/>
                <a:gd name="T23" fmla="*/ 109 h 521"/>
                <a:gd name="T24" fmla="*/ 292 w 454"/>
                <a:gd name="T25" fmla="*/ 103 h 521"/>
                <a:gd name="T26" fmla="*/ 268 w 454"/>
                <a:gd name="T27" fmla="*/ 101 h 521"/>
                <a:gd name="T28" fmla="*/ 125 w 454"/>
                <a:gd name="T29" fmla="*/ 101 h 521"/>
                <a:gd name="T30" fmla="*/ 0 w 454"/>
                <a:gd name="T31" fmla="*/ 0 h 521"/>
                <a:gd name="T32" fmla="*/ 272 w 454"/>
                <a:gd name="T33" fmla="*/ 0 h 521"/>
                <a:gd name="T34" fmla="*/ 315 w 454"/>
                <a:gd name="T35" fmla="*/ 1 h 521"/>
                <a:gd name="T36" fmla="*/ 350 w 454"/>
                <a:gd name="T37" fmla="*/ 9 h 521"/>
                <a:gd name="T38" fmla="*/ 380 w 454"/>
                <a:gd name="T39" fmla="*/ 17 h 521"/>
                <a:gd name="T40" fmla="*/ 404 w 454"/>
                <a:gd name="T41" fmla="*/ 31 h 521"/>
                <a:gd name="T42" fmla="*/ 424 w 454"/>
                <a:gd name="T43" fmla="*/ 47 h 521"/>
                <a:gd name="T44" fmla="*/ 437 w 454"/>
                <a:gd name="T45" fmla="*/ 67 h 521"/>
                <a:gd name="T46" fmla="*/ 447 w 454"/>
                <a:gd name="T47" fmla="*/ 91 h 521"/>
                <a:gd name="T48" fmla="*/ 453 w 454"/>
                <a:gd name="T49" fmla="*/ 117 h 521"/>
                <a:gd name="T50" fmla="*/ 454 w 454"/>
                <a:gd name="T51" fmla="*/ 147 h 521"/>
                <a:gd name="T52" fmla="*/ 454 w 454"/>
                <a:gd name="T53" fmla="*/ 227 h 521"/>
                <a:gd name="T54" fmla="*/ 453 w 454"/>
                <a:gd name="T55" fmla="*/ 256 h 521"/>
                <a:gd name="T56" fmla="*/ 446 w 454"/>
                <a:gd name="T57" fmla="*/ 283 h 521"/>
                <a:gd name="T58" fmla="*/ 436 w 454"/>
                <a:gd name="T59" fmla="*/ 307 h 521"/>
                <a:gd name="T60" fmla="*/ 422 w 454"/>
                <a:gd name="T61" fmla="*/ 327 h 521"/>
                <a:gd name="T62" fmla="*/ 402 w 454"/>
                <a:gd name="T63" fmla="*/ 344 h 521"/>
                <a:gd name="T64" fmla="*/ 376 w 454"/>
                <a:gd name="T65" fmla="*/ 357 h 521"/>
                <a:gd name="T66" fmla="*/ 346 w 454"/>
                <a:gd name="T67" fmla="*/ 367 h 521"/>
                <a:gd name="T68" fmla="*/ 309 w 454"/>
                <a:gd name="T69" fmla="*/ 373 h 521"/>
                <a:gd name="T70" fmla="*/ 266 w 454"/>
                <a:gd name="T71" fmla="*/ 374 h 521"/>
                <a:gd name="T72" fmla="*/ 125 w 454"/>
                <a:gd name="T73" fmla="*/ 374 h 521"/>
                <a:gd name="T74" fmla="*/ 125 w 454"/>
                <a:gd name="T75" fmla="*/ 521 h 521"/>
                <a:gd name="T76" fmla="*/ 0 w 454"/>
                <a:gd name="T77" fmla="*/ 521 h 521"/>
                <a:gd name="T78" fmla="*/ 0 w 454"/>
                <a:gd name="T79" fmla="*/ 0 h 5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454" h="521">
                  <a:moveTo>
                    <a:pt x="125" y="101"/>
                  </a:moveTo>
                  <a:lnTo>
                    <a:pt x="125" y="274"/>
                  </a:lnTo>
                  <a:lnTo>
                    <a:pt x="268" y="274"/>
                  </a:lnTo>
                  <a:lnTo>
                    <a:pt x="292" y="271"/>
                  </a:lnTo>
                  <a:lnTo>
                    <a:pt x="310" y="266"/>
                  </a:lnTo>
                  <a:lnTo>
                    <a:pt x="322" y="256"/>
                  </a:lnTo>
                  <a:lnTo>
                    <a:pt x="329" y="240"/>
                  </a:lnTo>
                  <a:lnTo>
                    <a:pt x="332" y="221"/>
                  </a:lnTo>
                  <a:lnTo>
                    <a:pt x="332" y="153"/>
                  </a:lnTo>
                  <a:lnTo>
                    <a:pt x="329" y="134"/>
                  </a:lnTo>
                  <a:lnTo>
                    <a:pt x="322" y="120"/>
                  </a:lnTo>
                  <a:lnTo>
                    <a:pt x="310" y="109"/>
                  </a:lnTo>
                  <a:lnTo>
                    <a:pt x="292" y="103"/>
                  </a:lnTo>
                  <a:lnTo>
                    <a:pt x="268" y="101"/>
                  </a:lnTo>
                  <a:lnTo>
                    <a:pt x="125" y="101"/>
                  </a:lnTo>
                  <a:close/>
                  <a:moveTo>
                    <a:pt x="0" y="0"/>
                  </a:moveTo>
                  <a:lnTo>
                    <a:pt x="272" y="0"/>
                  </a:lnTo>
                  <a:lnTo>
                    <a:pt x="315" y="1"/>
                  </a:lnTo>
                  <a:lnTo>
                    <a:pt x="350" y="9"/>
                  </a:lnTo>
                  <a:lnTo>
                    <a:pt x="380" y="17"/>
                  </a:lnTo>
                  <a:lnTo>
                    <a:pt x="404" y="31"/>
                  </a:lnTo>
                  <a:lnTo>
                    <a:pt x="424" y="47"/>
                  </a:lnTo>
                  <a:lnTo>
                    <a:pt x="437" y="67"/>
                  </a:lnTo>
                  <a:lnTo>
                    <a:pt x="447" y="91"/>
                  </a:lnTo>
                  <a:lnTo>
                    <a:pt x="453" y="117"/>
                  </a:lnTo>
                  <a:lnTo>
                    <a:pt x="454" y="147"/>
                  </a:lnTo>
                  <a:lnTo>
                    <a:pt x="454" y="227"/>
                  </a:lnTo>
                  <a:lnTo>
                    <a:pt x="453" y="256"/>
                  </a:lnTo>
                  <a:lnTo>
                    <a:pt x="446" y="283"/>
                  </a:lnTo>
                  <a:lnTo>
                    <a:pt x="436" y="307"/>
                  </a:lnTo>
                  <a:lnTo>
                    <a:pt x="422" y="327"/>
                  </a:lnTo>
                  <a:lnTo>
                    <a:pt x="402" y="344"/>
                  </a:lnTo>
                  <a:lnTo>
                    <a:pt x="376" y="357"/>
                  </a:lnTo>
                  <a:lnTo>
                    <a:pt x="346" y="367"/>
                  </a:lnTo>
                  <a:lnTo>
                    <a:pt x="309" y="373"/>
                  </a:lnTo>
                  <a:lnTo>
                    <a:pt x="266" y="374"/>
                  </a:lnTo>
                  <a:lnTo>
                    <a:pt x="125" y="374"/>
                  </a:lnTo>
                  <a:lnTo>
                    <a:pt x="125" y="521"/>
                  </a:lnTo>
                  <a:lnTo>
                    <a:pt x="0" y="52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0"/>
            <p:cNvSpPr>
              <a:spLocks/>
            </p:cNvSpPr>
            <p:nvPr userDrawn="1"/>
          </p:nvSpPr>
          <p:spPr bwMode="auto">
            <a:xfrm>
              <a:off x="1747674" y="6361572"/>
              <a:ext cx="104245" cy="135779"/>
            </a:xfrm>
            <a:custGeom>
              <a:avLst/>
              <a:gdLst>
                <a:gd name="T0" fmla="*/ 0 w 400"/>
                <a:gd name="T1" fmla="*/ 0 h 521"/>
                <a:gd name="T2" fmla="*/ 400 w 400"/>
                <a:gd name="T3" fmla="*/ 0 h 521"/>
                <a:gd name="T4" fmla="*/ 400 w 400"/>
                <a:gd name="T5" fmla="*/ 103 h 521"/>
                <a:gd name="T6" fmla="*/ 124 w 400"/>
                <a:gd name="T7" fmla="*/ 103 h 521"/>
                <a:gd name="T8" fmla="*/ 124 w 400"/>
                <a:gd name="T9" fmla="*/ 204 h 521"/>
                <a:gd name="T10" fmla="*/ 382 w 400"/>
                <a:gd name="T11" fmla="*/ 204 h 521"/>
                <a:gd name="T12" fmla="*/ 382 w 400"/>
                <a:gd name="T13" fmla="*/ 307 h 521"/>
                <a:gd name="T14" fmla="*/ 124 w 400"/>
                <a:gd name="T15" fmla="*/ 307 h 521"/>
                <a:gd name="T16" fmla="*/ 124 w 400"/>
                <a:gd name="T17" fmla="*/ 420 h 521"/>
                <a:gd name="T18" fmla="*/ 400 w 400"/>
                <a:gd name="T19" fmla="*/ 420 h 521"/>
                <a:gd name="T20" fmla="*/ 400 w 400"/>
                <a:gd name="T21" fmla="*/ 521 h 521"/>
                <a:gd name="T22" fmla="*/ 0 w 400"/>
                <a:gd name="T23" fmla="*/ 521 h 521"/>
                <a:gd name="T24" fmla="*/ 0 w 400"/>
                <a:gd name="T25" fmla="*/ 0 h 5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00" h="521">
                  <a:moveTo>
                    <a:pt x="0" y="0"/>
                  </a:moveTo>
                  <a:lnTo>
                    <a:pt x="400" y="0"/>
                  </a:lnTo>
                  <a:lnTo>
                    <a:pt x="400" y="103"/>
                  </a:lnTo>
                  <a:lnTo>
                    <a:pt x="124" y="103"/>
                  </a:lnTo>
                  <a:lnTo>
                    <a:pt x="124" y="204"/>
                  </a:lnTo>
                  <a:lnTo>
                    <a:pt x="382" y="204"/>
                  </a:lnTo>
                  <a:lnTo>
                    <a:pt x="382" y="307"/>
                  </a:lnTo>
                  <a:lnTo>
                    <a:pt x="124" y="307"/>
                  </a:lnTo>
                  <a:lnTo>
                    <a:pt x="124" y="420"/>
                  </a:lnTo>
                  <a:lnTo>
                    <a:pt x="400" y="420"/>
                  </a:lnTo>
                  <a:lnTo>
                    <a:pt x="400" y="521"/>
                  </a:lnTo>
                  <a:lnTo>
                    <a:pt x="0" y="52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1"/>
            <p:cNvSpPr>
              <a:spLocks noEditPoints="1"/>
            </p:cNvSpPr>
            <p:nvPr userDrawn="1"/>
          </p:nvSpPr>
          <p:spPr bwMode="auto">
            <a:xfrm>
              <a:off x="1933752" y="6361572"/>
              <a:ext cx="133173" cy="135779"/>
            </a:xfrm>
            <a:custGeom>
              <a:avLst/>
              <a:gdLst>
                <a:gd name="T0" fmla="*/ 124 w 511"/>
                <a:gd name="T1" fmla="*/ 101 h 521"/>
                <a:gd name="T2" fmla="*/ 124 w 511"/>
                <a:gd name="T3" fmla="*/ 270 h 521"/>
                <a:gd name="T4" fmla="*/ 276 w 511"/>
                <a:gd name="T5" fmla="*/ 270 h 521"/>
                <a:gd name="T6" fmla="*/ 296 w 511"/>
                <a:gd name="T7" fmla="*/ 268 h 521"/>
                <a:gd name="T8" fmla="*/ 313 w 511"/>
                <a:gd name="T9" fmla="*/ 264 h 521"/>
                <a:gd name="T10" fmla="*/ 325 w 511"/>
                <a:gd name="T11" fmla="*/ 256 h 521"/>
                <a:gd name="T12" fmla="*/ 333 w 511"/>
                <a:gd name="T13" fmla="*/ 246 h 521"/>
                <a:gd name="T14" fmla="*/ 338 w 511"/>
                <a:gd name="T15" fmla="*/ 231 h 521"/>
                <a:gd name="T16" fmla="*/ 339 w 511"/>
                <a:gd name="T17" fmla="*/ 214 h 521"/>
                <a:gd name="T18" fmla="*/ 339 w 511"/>
                <a:gd name="T19" fmla="*/ 153 h 521"/>
                <a:gd name="T20" fmla="*/ 338 w 511"/>
                <a:gd name="T21" fmla="*/ 133 h 521"/>
                <a:gd name="T22" fmla="*/ 330 w 511"/>
                <a:gd name="T23" fmla="*/ 119 h 521"/>
                <a:gd name="T24" fmla="*/ 319 w 511"/>
                <a:gd name="T25" fmla="*/ 109 h 521"/>
                <a:gd name="T26" fmla="*/ 302 w 511"/>
                <a:gd name="T27" fmla="*/ 103 h 521"/>
                <a:gd name="T28" fmla="*/ 279 w 511"/>
                <a:gd name="T29" fmla="*/ 101 h 521"/>
                <a:gd name="T30" fmla="*/ 124 w 511"/>
                <a:gd name="T31" fmla="*/ 101 h 521"/>
                <a:gd name="T32" fmla="*/ 0 w 511"/>
                <a:gd name="T33" fmla="*/ 0 h 521"/>
                <a:gd name="T34" fmla="*/ 279 w 511"/>
                <a:gd name="T35" fmla="*/ 0 h 521"/>
                <a:gd name="T36" fmla="*/ 320 w 511"/>
                <a:gd name="T37" fmla="*/ 1 h 521"/>
                <a:gd name="T38" fmla="*/ 358 w 511"/>
                <a:gd name="T39" fmla="*/ 9 h 521"/>
                <a:gd name="T40" fmla="*/ 387 w 511"/>
                <a:gd name="T41" fmla="*/ 17 h 521"/>
                <a:gd name="T42" fmla="*/ 412 w 511"/>
                <a:gd name="T43" fmla="*/ 31 h 521"/>
                <a:gd name="T44" fmla="*/ 430 w 511"/>
                <a:gd name="T45" fmla="*/ 47 h 521"/>
                <a:gd name="T46" fmla="*/ 444 w 511"/>
                <a:gd name="T47" fmla="*/ 67 h 521"/>
                <a:gd name="T48" fmla="*/ 453 w 511"/>
                <a:gd name="T49" fmla="*/ 91 h 521"/>
                <a:gd name="T50" fmla="*/ 459 w 511"/>
                <a:gd name="T51" fmla="*/ 117 h 521"/>
                <a:gd name="T52" fmla="*/ 460 w 511"/>
                <a:gd name="T53" fmla="*/ 147 h 521"/>
                <a:gd name="T54" fmla="*/ 460 w 511"/>
                <a:gd name="T55" fmla="*/ 221 h 521"/>
                <a:gd name="T56" fmla="*/ 459 w 511"/>
                <a:gd name="T57" fmla="*/ 254 h 521"/>
                <a:gd name="T58" fmla="*/ 452 w 511"/>
                <a:gd name="T59" fmla="*/ 281 h 521"/>
                <a:gd name="T60" fmla="*/ 439 w 511"/>
                <a:gd name="T61" fmla="*/ 306 h 521"/>
                <a:gd name="T62" fmla="*/ 419 w 511"/>
                <a:gd name="T63" fmla="*/ 326 h 521"/>
                <a:gd name="T64" fmla="*/ 392 w 511"/>
                <a:gd name="T65" fmla="*/ 344 h 521"/>
                <a:gd name="T66" fmla="*/ 511 w 511"/>
                <a:gd name="T67" fmla="*/ 521 h 521"/>
                <a:gd name="T68" fmla="*/ 370 w 511"/>
                <a:gd name="T69" fmla="*/ 521 h 521"/>
                <a:gd name="T70" fmla="*/ 269 w 511"/>
                <a:gd name="T71" fmla="*/ 368 h 521"/>
                <a:gd name="T72" fmla="*/ 124 w 511"/>
                <a:gd name="T73" fmla="*/ 368 h 521"/>
                <a:gd name="T74" fmla="*/ 124 w 511"/>
                <a:gd name="T75" fmla="*/ 521 h 521"/>
                <a:gd name="T76" fmla="*/ 0 w 511"/>
                <a:gd name="T77" fmla="*/ 521 h 521"/>
                <a:gd name="T78" fmla="*/ 0 w 511"/>
                <a:gd name="T79" fmla="*/ 0 h 5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511" h="521">
                  <a:moveTo>
                    <a:pt x="124" y="101"/>
                  </a:moveTo>
                  <a:lnTo>
                    <a:pt x="124" y="270"/>
                  </a:lnTo>
                  <a:lnTo>
                    <a:pt x="276" y="270"/>
                  </a:lnTo>
                  <a:lnTo>
                    <a:pt x="296" y="268"/>
                  </a:lnTo>
                  <a:lnTo>
                    <a:pt x="313" y="264"/>
                  </a:lnTo>
                  <a:lnTo>
                    <a:pt x="325" y="256"/>
                  </a:lnTo>
                  <a:lnTo>
                    <a:pt x="333" y="246"/>
                  </a:lnTo>
                  <a:lnTo>
                    <a:pt x="338" y="231"/>
                  </a:lnTo>
                  <a:lnTo>
                    <a:pt x="339" y="214"/>
                  </a:lnTo>
                  <a:lnTo>
                    <a:pt x="339" y="153"/>
                  </a:lnTo>
                  <a:lnTo>
                    <a:pt x="338" y="133"/>
                  </a:lnTo>
                  <a:lnTo>
                    <a:pt x="330" y="119"/>
                  </a:lnTo>
                  <a:lnTo>
                    <a:pt x="319" y="109"/>
                  </a:lnTo>
                  <a:lnTo>
                    <a:pt x="302" y="103"/>
                  </a:lnTo>
                  <a:lnTo>
                    <a:pt x="279" y="101"/>
                  </a:lnTo>
                  <a:lnTo>
                    <a:pt x="124" y="101"/>
                  </a:lnTo>
                  <a:close/>
                  <a:moveTo>
                    <a:pt x="0" y="0"/>
                  </a:moveTo>
                  <a:lnTo>
                    <a:pt x="279" y="0"/>
                  </a:lnTo>
                  <a:lnTo>
                    <a:pt x="320" y="1"/>
                  </a:lnTo>
                  <a:lnTo>
                    <a:pt x="358" y="9"/>
                  </a:lnTo>
                  <a:lnTo>
                    <a:pt x="387" y="17"/>
                  </a:lnTo>
                  <a:lnTo>
                    <a:pt x="412" y="31"/>
                  </a:lnTo>
                  <a:lnTo>
                    <a:pt x="430" y="47"/>
                  </a:lnTo>
                  <a:lnTo>
                    <a:pt x="444" y="67"/>
                  </a:lnTo>
                  <a:lnTo>
                    <a:pt x="453" y="91"/>
                  </a:lnTo>
                  <a:lnTo>
                    <a:pt x="459" y="117"/>
                  </a:lnTo>
                  <a:lnTo>
                    <a:pt x="460" y="147"/>
                  </a:lnTo>
                  <a:lnTo>
                    <a:pt x="460" y="221"/>
                  </a:lnTo>
                  <a:lnTo>
                    <a:pt x="459" y="254"/>
                  </a:lnTo>
                  <a:lnTo>
                    <a:pt x="452" y="281"/>
                  </a:lnTo>
                  <a:lnTo>
                    <a:pt x="439" y="306"/>
                  </a:lnTo>
                  <a:lnTo>
                    <a:pt x="419" y="326"/>
                  </a:lnTo>
                  <a:lnTo>
                    <a:pt x="392" y="344"/>
                  </a:lnTo>
                  <a:lnTo>
                    <a:pt x="511" y="521"/>
                  </a:lnTo>
                  <a:lnTo>
                    <a:pt x="370" y="521"/>
                  </a:lnTo>
                  <a:lnTo>
                    <a:pt x="269" y="368"/>
                  </a:lnTo>
                  <a:lnTo>
                    <a:pt x="124" y="368"/>
                  </a:lnTo>
                  <a:lnTo>
                    <a:pt x="124" y="521"/>
                  </a:lnTo>
                  <a:lnTo>
                    <a:pt x="0" y="52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0793942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930672" y="1930400"/>
            <a:ext cx="7332795" cy="4047067"/>
          </a:xfrm>
          <a:prstGeom prst="rect">
            <a:avLst/>
          </a:prstGeom>
        </p:spPr>
        <p:txBody>
          <a:bodyPr vert="horz" anchor="ctr" anchorCtr="1"/>
          <a:lstStyle>
            <a:lvl1pPr marL="0" indent="0">
              <a:buFontTx/>
              <a:buNone/>
              <a:defRPr sz="2000"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1408" y="6344937"/>
            <a:ext cx="466725" cy="365125"/>
          </a:xfrm>
          <a:prstGeom prst="rect">
            <a:avLst/>
          </a:prstGeom>
        </p:spPr>
        <p:txBody>
          <a:bodyPr bIns="0"/>
          <a:lstStyle>
            <a:lvl1pPr algn="r">
              <a:defRPr sz="1200" b="1" i="0"/>
            </a:lvl1pPr>
          </a:lstStyle>
          <a:p>
            <a:fld id="{532E5815-A8B8-3248-99F0-470F41FB048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930672" y="47198"/>
            <a:ext cx="7766050" cy="1143000"/>
          </a:xfrm>
        </p:spPr>
        <p:txBody>
          <a:bodyPr lIns="0">
            <a:normAutofit/>
          </a:bodyPr>
          <a:lstStyle>
            <a:lvl1pPr algn="l">
              <a:defRPr sz="3500" b="1" i="0">
                <a:latin typeface="Arial"/>
              </a:defRPr>
            </a:lvl1pPr>
          </a:lstStyle>
          <a:p>
            <a:r>
              <a:rPr lang="en-US" dirty="0"/>
              <a:t>Large Picture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ISP Training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0" y="962704"/>
            <a:ext cx="1849468" cy="0"/>
          </a:xfrm>
          <a:prstGeom prst="line">
            <a:avLst/>
          </a:prstGeom>
          <a:ln w="12700">
            <a:solidFill>
              <a:srgbClr val="FF461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 userDrawn="1"/>
        </p:nvGrpSpPr>
        <p:grpSpPr>
          <a:xfrm>
            <a:off x="920750" y="6361572"/>
            <a:ext cx="1146175" cy="135779"/>
            <a:chOff x="920750" y="6361572"/>
            <a:chExt cx="1146175" cy="135779"/>
          </a:xfrm>
        </p:grpSpPr>
        <p:sp>
          <p:nvSpPr>
            <p:cNvPr id="11" name="Freeform 6"/>
            <p:cNvSpPr>
              <a:spLocks noEditPoints="1"/>
            </p:cNvSpPr>
            <p:nvPr userDrawn="1"/>
          </p:nvSpPr>
          <p:spPr bwMode="auto">
            <a:xfrm>
              <a:off x="920750" y="6361572"/>
              <a:ext cx="119882" cy="135779"/>
            </a:xfrm>
            <a:custGeom>
              <a:avLst/>
              <a:gdLst>
                <a:gd name="T0" fmla="*/ 124 w 460"/>
                <a:gd name="T1" fmla="*/ 106 h 521"/>
                <a:gd name="T2" fmla="*/ 124 w 460"/>
                <a:gd name="T3" fmla="*/ 415 h 521"/>
                <a:gd name="T4" fmla="*/ 260 w 460"/>
                <a:gd name="T5" fmla="*/ 415 h 521"/>
                <a:gd name="T6" fmla="*/ 286 w 460"/>
                <a:gd name="T7" fmla="*/ 414 h 521"/>
                <a:gd name="T8" fmla="*/ 306 w 460"/>
                <a:gd name="T9" fmla="*/ 408 h 521"/>
                <a:gd name="T10" fmla="*/ 320 w 460"/>
                <a:gd name="T11" fmla="*/ 400 h 521"/>
                <a:gd name="T12" fmla="*/ 330 w 460"/>
                <a:gd name="T13" fmla="*/ 385 h 521"/>
                <a:gd name="T14" fmla="*/ 336 w 460"/>
                <a:gd name="T15" fmla="*/ 368 h 521"/>
                <a:gd name="T16" fmla="*/ 337 w 460"/>
                <a:gd name="T17" fmla="*/ 346 h 521"/>
                <a:gd name="T18" fmla="*/ 337 w 460"/>
                <a:gd name="T19" fmla="*/ 176 h 521"/>
                <a:gd name="T20" fmla="*/ 336 w 460"/>
                <a:gd name="T21" fmla="*/ 154 h 521"/>
                <a:gd name="T22" fmla="*/ 330 w 460"/>
                <a:gd name="T23" fmla="*/ 136 h 521"/>
                <a:gd name="T24" fmla="*/ 320 w 460"/>
                <a:gd name="T25" fmla="*/ 123 h 521"/>
                <a:gd name="T26" fmla="*/ 306 w 460"/>
                <a:gd name="T27" fmla="*/ 113 h 521"/>
                <a:gd name="T28" fmla="*/ 286 w 460"/>
                <a:gd name="T29" fmla="*/ 107 h 521"/>
                <a:gd name="T30" fmla="*/ 260 w 460"/>
                <a:gd name="T31" fmla="*/ 106 h 521"/>
                <a:gd name="T32" fmla="*/ 124 w 460"/>
                <a:gd name="T33" fmla="*/ 106 h 521"/>
                <a:gd name="T34" fmla="*/ 0 w 460"/>
                <a:gd name="T35" fmla="*/ 0 h 521"/>
                <a:gd name="T36" fmla="*/ 268 w 460"/>
                <a:gd name="T37" fmla="*/ 0 h 521"/>
                <a:gd name="T38" fmla="*/ 307 w 460"/>
                <a:gd name="T39" fmla="*/ 1 h 521"/>
                <a:gd name="T40" fmla="*/ 342 w 460"/>
                <a:gd name="T41" fmla="*/ 7 h 521"/>
                <a:gd name="T42" fmla="*/ 370 w 460"/>
                <a:gd name="T43" fmla="*/ 16 h 521"/>
                <a:gd name="T44" fmla="*/ 394 w 460"/>
                <a:gd name="T45" fmla="*/ 27 h 521"/>
                <a:gd name="T46" fmla="*/ 414 w 460"/>
                <a:gd name="T47" fmla="*/ 43 h 521"/>
                <a:gd name="T48" fmla="*/ 430 w 460"/>
                <a:gd name="T49" fmla="*/ 60 h 521"/>
                <a:gd name="T50" fmla="*/ 441 w 460"/>
                <a:gd name="T51" fmla="*/ 79 h 521"/>
                <a:gd name="T52" fmla="*/ 450 w 460"/>
                <a:gd name="T53" fmla="*/ 101 h 521"/>
                <a:gd name="T54" fmla="*/ 456 w 460"/>
                <a:gd name="T55" fmla="*/ 124 h 521"/>
                <a:gd name="T56" fmla="*/ 459 w 460"/>
                <a:gd name="T57" fmla="*/ 150 h 521"/>
                <a:gd name="T58" fmla="*/ 460 w 460"/>
                <a:gd name="T59" fmla="*/ 177 h 521"/>
                <a:gd name="T60" fmla="*/ 460 w 460"/>
                <a:gd name="T61" fmla="*/ 346 h 521"/>
                <a:gd name="T62" fmla="*/ 459 w 460"/>
                <a:gd name="T63" fmla="*/ 371 h 521"/>
                <a:gd name="T64" fmla="*/ 456 w 460"/>
                <a:gd name="T65" fmla="*/ 397 h 521"/>
                <a:gd name="T66" fmla="*/ 450 w 460"/>
                <a:gd name="T67" fmla="*/ 421 h 521"/>
                <a:gd name="T68" fmla="*/ 441 w 460"/>
                <a:gd name="T69" fmla="*/ 443 h 521"/>
                <a:gd name="T70" fmla="*/ 430 w 460"/>
                <a:gd name="T71" fmla="*/ 461 h 521"/>
                <a:gd name="T72" fmla="*/ 414 w 460"/>
                <a:gd name="T73" fmla="*/ 480 h 521"/>
                <a:gd name="T74" fmla="*/ 394 w 460"/>
                <a:gd name="T75" fmla="*/ 494 h 521"/>
                <a:gd name="T76" fmla="*/ 370 w 460"/>
                <a:gd name="T77" fmla="*/ 505 h 521"/>
                <a:gd name="T78" fmla="*/ 342 w 460"/>
                <a:gd name="T79" fmla="*/ 514 h 521"/>
                <a:gd name="T80" fmla="*/ 307 w 460"/>
                <a:gd name="T81" fmla="*/ 520 h 521"/>
                <a:gd name="T82" fmla="*/ 268 w 460"/>
                <a:gd name="T83" fmla="*/ 521 h 521"/>
                <a:gd name="T84" fmla="*/ 0 w 460"/>
                <a:gd name="T85" fmla="*/ 521 h 521"/>
                <a:gd name="T86" fmla="*/ 0 w 460"/>
                <a:gd name="T87" fmla="*/ 0 h 5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460" h="521">
                  <a:moveTo>
                    <a:pt x="124" y="106"/>
                  </a:moveTo>
                  <a:lnTo>
                    <a:pt x="124" y="415"/>
                  </a:lnTo>
                  <a:lnTo>
                    <a:pt x="260" y="415"/>
                  </a:lnTo>
                  <a:lnTo>
                    <a:pt x="286" y="414"/>
                  </a:lnTo>
                  <a:lnTo>
                    <a:pt x="306" y="408"/>
                  </a:lnTo>
                  <a:lnTo>
                    <a:pt x="320" y="400"/>
                  </a:lnTo>
                  <a:lnTo>
                    <a:pt x="330" y="385"/>
                  </a:lnTo>
                  <a:lnTo>
                    <a:pt x="336" y="368"/>
                  </a:lnTo>
                  <a:lnTo>
                    <a:pt x="337" y="346"/>
                  </a:lnTo>
                  <a:lnTo>
                    <a:pt x="337" y="176"/>
                  </a:lnTo>
                  <a:lnTo>
                    <a:pt x="336" y="154"/>
                  </a:lnTo>
                  <a:lnTo>
                    <a:pt x="330" y="136"/>
                  </a:lnTo>
                  <a:lnTo>
                    <a:pt x="320" y="123"/>
                  </a:lnTo>
                  <a:lnTo>
                    <a:pt x="306" y="113"/>
                  </a:lnTo>
                  <a:lnTo>
                    <a:pt x="286" y="107"/>
                  </a:lnTo>
                  <a:lnTo>
                    <a:pt x="260" y="106"/>
                  </a:lnTo>
                  <a:lnTo>
                    <a:pt x="124" y="106"/>
                  </a:lnTo>
                  <a:close/>
                  <a:moveTo>
                    <a:pt x="0" y="0"/>
                  </a:moveTo>
                  <a:lnTo>
                    <a:pt x="268" y="0"/>
                  </a:lnTo>
                  <a:lnTo>
                    <a:pt x="307" y="1"/>
                  </a:lnTo>
                  <a:lnTo>
                    <a:pt x="342" y="7"/>
                  </a:lnTo>
                  <a:lnTo>
                    <a:pt x="370" y="16"/>
                  </a:lnTo>
                  <a:lnTo>
                    <a:pt x="394" y="27"/>
                  </a:lnTo>
                  <a:lnTo>
                    <a:pt x="414" y="43"/>
                  </a:lnTo>
                  <a:lnTo>
                    <a:pt x="430" y="60"/>
                  </a:lnTo>
                  <a:lnTo>
                    <a:pt x="441" y="79"/>
                  </a:lnTo>
                  <a:lnTo>
                    <a:pt x="450" y="101"/>
                  </a:lnTo>
                  <a:lnTo>
                    <a:pt x="456" y="124"/>
                  </a:lnTo>
                  <a:lnTo>
                    <a:pt x="459" y="150"/>
                  </a:lnTo>
                  <a:lnTo>
                    <a:pt x="460" y="177"/>
                  </a:lnTo>
                  <a:lnTo>
                    <a:pt x="460" y="346"/>
                  </a:lnTo>
                  <a:lnTo>
                    <a:pt x="459" y="371"/>
                  </a:lnTo>
                  <a:lnTo>
                    <a:pt x="456" y="397"/>
                  </a:lnTo>
                  <a:lnTo>
                    <a:pt x="450" y="421"/>
                  </a:lnTo>
                  <a:lnTo>
                    <a:pt x="441" y="443"/>
                  </a:lnTo>
                  <a:lnTo>
                    <a:pt x="430" y="461"/>
                  </a:lnTo>
                  <a:lnTo>
                    <a:pt x="414" y="480"/>
                  </a:lnTo>
                  <a:lnTo>
                    <a:pt x="394" y="494"/>
                  </a:lnTo>
                  <a:lnTo>
                    <a:pt x="370" y="505"/>
                  </a:lnTo>
                  <a:lnTo>
                    <a:pt x="342" y="514"/>
                  </a:lnTo>
                  <a:lnTo>
                    <a:pt x="307" y="520"/>
                  </a:lnTo>
                  <a:lnTo>
                    <a:pt x="268" y="521"/>
                  </a:lnTo>
                  <a:lnTo>
                    <a:pt x="0" y="52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7"/>
            <p:cNvSpPr>
              <a:spLocks noEditPoints="1"/>
            </p:cNvSpPr>
            <p:nvPr userDrawn="1"/>
          </p:nvSpPr>
          <p:spPr bwMode="auto">
            <a:xfrm>
              <a:off x="1128980" y="6361572"/>
              <a:ext cx="133694" cy="135779"/>
            </a:xfrm>
            <a:custGeom>
              <a:avLst/>
              <a:gdLst>
                <a:gd name="T0" fmla="*/ 126 w 513"/>
                <a:gd name="T1" fmla="*/ 101 h 521"/>
                <a:gd name="T2" fmla="*/ 126 w 513"/>
                <a:gd name="T3" fmla="*/ 270 h 521"/>
                <a:gd name="T4" fmla="*/ 277 w 513"/>
                <a:gd name="T5" fmla="*/ 270 h 521"/>
                <a:gd name="T6" fmla="*/ 298 w 513"/>
                <a:gd name="T7" fmla="*/ 268 h 521"/>
                <a:gd name="T8" fmla="*/ 314 w 513"/>
                <a:gd name="T9" fmla="*/ 264 h 521"/>
                <a:gd name="T10" fmla="*/ 327 w 513"/>
                <a:gd name="T11" fmla="*/ 256 h 521"/>
                <a:gd name="T12" fmla="*/ 335 w 513"/>
                <a:gd name="T13" fmla="*/ 246 h 521"/>
                <a:gd name="T14" fmla="*/ 339 w 513"/>
                <a:gd name="T15" fmla="*/ 231 h 521"/>
                <a:gd name="T16" fmla="*/ 341 w 513"/>
                <a:gd name="T17" fmla="*/ 214 h 521"/>
                <a:gd name="T18" fmla="*/ 341 w 513"/>
                <a:gd name="T19" fmla="*/ 153 h 521"/>
                <a:gd name="T20" fmla="*/ 339 w 513"/>
                <a:gd name="T21" fmla="*/ 133 h 521"/>
                <a:gd name="T22" fmla="*/ 332 w 513"/>
                <a:gd name="T23" fmla="*/ 119 h 521"/>
                <a:gd name="T24" fmla="*/ 321 w 513"/>
                <a:gd name="T25" fmla="*/ 109 h 521"/>
                <a:gd name="T26" fmla="*/ 304 w 513"/>
                <a:gd name="T27" fmla="*/ 103 h 521"/>
                <a:gd name="T28" fmla="*/ 281 w 513"/>
                <a:gd name="T29" fmla="*/ 101 h 521"/>
                <a:gd name="T30" fmla="*/ 126 w 513"/>
                <a:gd name="T31" fmla="*/ 101 h 521"/>
                <a:gd name="T32" fmla="*/ 0 w 513"/>
                <a:gd name="T33" fmla="*/ 0 h 521"/>
                <a:gd name="T34" fmla="*/ 280 w 513"/>
                <a:gd name="T35" fmla="*/ 0 h 521"/>
                <a:gd name="T36" fmla="*/ 322 w 513"/>
                <a:gd name="T37" fmla="*/ 1 h 521"/>
                <a:gd name="T38" fmla="*/ 358 w 513"/>
                <a:gd name="T39" fmla="*/ 9 h 521"/>
                <a:gd name="T40" fmla="*/ 388 w 513"/>
                <a:gd name="T41" fmla="*/ 17 h 521"/>
                <a:gd name="T42" fmla="*/ 412 w 513"/>
                <a:gd name="T43" fmla="*/ 31 h 521"/>
                <a:gd name="T44" fmla="*/ 431 w 513"/>
                <a:gd name="T45" fmla="*/ 47 h 521"/>
                <a:gd name="T46" fmla="*/ 445 w 513"/>
                <a:gd name="T47" fmla="*/ 67 h 521"/>
                <a:gd name="T48" fmla="*/ 455 w 513"/>
                <a:gd name="T49" fmla="*/ 91 h 521"/>
                <a:gd name="T50" fmla="*/ 461 w 513"/>
                <a:gd name="T51" fmla="*/ 117 h 521"/>
                <a:gd name="T52" fmla="*/ 462 w 513"/>
                <a:gd name="T53" fmla="*/ 147 h 521"/>
                <a:gd name="T54" fmla="*/ 462 w 513"/>
                <a:gd name="T55" fmla="*/ 221 h 521"/>
                <a:gd name="T56" fmla="*/ 461 w 513"/>
                <a:gd name="T57" fmla="*/ 254 h 521"/>
                <a:gd name="T58" fmla="*/ 453 w 513"/>
                <a:gd name="T59" fmla="*/ 281 h 521"/>
                <a:gd name="T60" fmla="*/ 441 w 513"/>
                <a:gd name="T61" fmla="*/ 306 h 521"/>
                <a:gd name="T62" fmla="*/ 421 w 513"/>
                <a:gd name="T63" fmla="*/ 326 h 521"/>
                <a:gd name="T64" fmla="*/ 394 w 513"/>
                <a:gd name="T65" fmla="*/ 344 h 521"/>
                <a:gd name="T66" fmla="*/ 513 w 513"/>
                <a:gd name="T67" fmla="*/ 521 h 521"/>
                <a:gd name="T68" fmla="*/ 372 w 513"/>
                <a:gd name="T69" fmla="*/ 521 h 521"/>
                <a:gd name="T70" fmla="*/ 270 w 513"/>
                <a:gd name="T71" fmla="*/ 368 h 521"/>
                <a:gd name="T72" fmla="*/ 126 w 513"/>
                <a:gd name="T73" fmla="*/ 368 h 521"/>
                <a:gd name="T74" fmla="*/ 126 w 513"/>
                <a:gd name="T75" fmla="*/ 521 h 521"/>
                <a:gd name="T76" fmla="*/ 0 w 513"/>
                <a:gd name="T77" fmla="*/ 521 h 521"/>
                <a:gd name="T78" fmla="*/ 0 w 513"/>
                <a:gd name="T79" fmla="*/ 0 h 5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513" h="521">
                  <a:moveTo>
                    <a:pt x="126" y="101"/>
                  </a:moveTo>
                  <a:lnTo>
                    <a:pt x="126" y="270"/>
                  </a:lnTo>
                  <a:lnTo>
                    <a:pt x="277" y="270"/>
                  </a:lnTo>
                  <a:lnTo>
                    <a:pt x="298" y="268"/>
                  </a:lnTo>
                  <a:lnTo>
                    <a:pt x="314" y="264"/>
                  </a:lnTo>
                  <a:lnTo>
                    <a:pt x="327" y="256"/>
                  </a:lnTo>
                  <a:lnTo>
                    <a:pt x="335" y="246"/>
                  </a:lnTo>
                  <a:lnTo>
                    <a:pt x="339" y="231"/>
                  </a:lnTo>
                  <a:lnTo>
                    <a:pt x="341" y="214"/>
                  </a:lnTo>
                  <a:lnTo>
                    <a:pt x="341" y="153"/>
                  </a:lnTo>
                  <a:lnTo>
                    <a:pt x="339" y="133"/>
                  </a:lnTo>
                  <a:lnTo>
                    <a:pt x="332" y="119"/>
                  </a:lnTo>
                  <a:lnTo>
                    <a:pt x="321" y="109"/>
                  </a:lnTo>
                  <a:lnTo>
                    <a:pt x="304" y="103"/>
                  </a:lnTo>
                  <a:lnTo>
                    <a:pt x="281" y="101"/>
                  </a:lnTo>
                  <a:lnTo>
                    <a:pt x="126" y="101"/>
                  </a:lnTo>
                  <a:close/>
                  <a:moveTo>
                    <a:pt x="0" y="0"/>
                  </a:moveTo>
                  <a:lnTo>
                    <a:pt x="280" y="0"/>
                  </a:lnTo>
                  <a:lnTo>
                    <a:pt x="322" y="1"/>
                  </a:lnTo>
                  <a:lnTo>
                    <a:pt x="358" y="9"/>
                  </a:lnTo>
                  <a:lnTo>
                    <a:pt x="388" y="17"/>
                  </a:lnTo>
                  <a:lnTo>
                    <a:pt x="412" y="31"/>
                  </a:lnTo>
                  <a:lnTo>
                    <a:pt x="431" y="47"/>
                  </a:lnTo>
                  <a:lnTo>
                    <a:pt x="445" y="67"/>
                  </a:lnTo>
                  <a:lnTo>
                    <a:pt x="455" y="91"/>
                  </a:lnTo>
                  <a:lnTo>
                    <a:pt x="461" y="117"/>
                  </a:lnTo>
                  <a:lnTo>
                    <a:pt x="462" y="147"/>
                  </a:lnTo>
                  <a:lnTo>
                    <a:pt x="462" y="221"/>
                  </a:lnTo>
                  <a:lnTo>
                    <a:pt x="461" y="254"/>
                  </a:lnTo>
                  <a:lnTo>
                    <a:pt x="453" y="281"/>
                  </a:lnTo>
                  <a:lnTo>
                    <a:pt x="441" y="306"/>
                  </a:lnTo>
                  <a:lnTo>
                    <a:pt x="421" y="326"/>
                  </a:lnTo>
                  <a:lnTo>
                    <a:pt x="394" y="344"/>
                  </a:lnTo>
                  <a:lnTo>
                    <a:pt x="513" y="521"/>
                  </a:lnTo>
                  <a:lnTo>
                    <a:pt x="372" y="521"/>
                  </a:lnTo>
                  <a:lnTo>
                    <a:pt x="270" y="368"/>
                  </a:lnTo>
                  <a:lnTo>
                    <a:pt x="126" y="368"/>
                  </a:lnTo>
                  <a:lnTo>
                    <a:pt x="126" y="521"/>
                  </a:lnTo>
                  <a:lnTo>
                    <a:pt x="0" y="52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8"/>
            <p:cNvSpPr>
              <a:spLocks/>
            </p:cNvSpPr>
            <p:nvPr userDrawn="1"/>
          </p:nvSpPr>
          <p:spPr bwMode="auto">
            <a:xfrm>
              <a:off x="1333039" y="6361572"/>
              <a:ext cx="144379" cy="135779"/>
            </a:xfrm>
            <a:custGeom>
              <a:avLst/>
              <a:gdLst>
                <a:gd name="T0" fmla="*/ 199 w 554"/>
                <a:gd name="T1" fmla="*/ 0 h 521"/>
                <a:gd name="T2" fmla="*/ 355 w 554"/>
                <a:gd name="T3" fmla="*/ 0 h 521"/>
                <a:gd name="T4" fmla="*/ 554 w 554"/>
                <a:gd name="T5" fmla="*/ 521 h 521"/>
                <a:gd name="T6" fmla="*/ 429 w 554"/>
                <a:gd name="T7" fmla="*/ 521 h 521"/>
                <a:gd name="T8" fmla="*/ 276 w 554"/>
                <a:gd name="T9" fmla="*/ 111 h 521"/>
                <a:gd name="T10" fmla="*/ 125 w 554"/>
                <a:gd name="T11" fmla="*/ 521 h 521"/>
                <a:gd name="T12" fmla="*/ 0 w 554"/>
                <a:gd name="T13" fmla="*/ 521 h 521"/>
                <a:gd name="T14" fmla="*/ 199 w 554"/>
                <a:gd name="T15" fmla="*/ 0 h 5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54" h="521">
                  <a:moveTo>
                    <a:pt x="199" y="0"/>
                  </a:moveTo>
                  <a:lnTo>
                    <a:pt x="355" y="0"/>
                  </a:lnTo>
                  <a:lnTo>
                    <a:pt x="554" y="521"/>
                  </a:lnTo>
                  <a:lnTo>
                    <a:pt x="429" y="521"/>
                  </a:lnTo>
                  <a:lnTo>
                    <a:pt x="276" y="111"/>
                  </a:lnTo>
                  <a:lnTo>
                    <a:pt x="125" y="521"/>
                  </a:lnTo>
                  <a:lnTo>
                    <a:pt x="0" y="521"/>
                  </a:lnTo>
                  <a:lnTo>
                    <a:pt x="199" y="0"/>
                  </a:lnTo>
                  <a:close/>
                </a:path>
              </a:pathLst>
            </a:custGeom>
            <a:solidFill>
              <a:srgbClr val="FF2302"/>
            </a:solidFill>
            <a:ln w="0">
              <a:solidFill>
                <a:srgbClr val="FF2302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9"/>
            <p:cNvSpPr>
              <a:spLocks noEditPoints="1"/>
            </p:cNvSpPr>
            <p:nvPr userDrawn="1"/>
          </p:nvSpPr>
          <p:spPr bwMode="auto">
            <a:xfrm>
              <a:off x="1550390" y="6361572"/>
              <a:ext cx="118318" cy="135779"/>
            </a:xfrm>
            <a:custGeom>
              <a:avLst/>
              <a:gdLst>
                <a:gd name="T0" fmla="*/ 125 w 454"/>
                <a:gd name="T1" fmla="*/ 101 h 521"/>
                <a:gd name="T2" fmla="*/ 125 w 454"/>
                <a:gd name="T3" fmla="*/ 274 h 521"/>
                <a:gd name="T4" fmla="*/ 268 w 454"/>
                <a:gd name="T5" fmla="*/ 274 h 521"/>
                <a:gd name="T6" fmla="*/ 292 w 454"/>
                <a:gd name="T7" fmla="*/ 271 h 521"/>
                <a:gd name="T8" fmla="*/ 310 w 454"/>
                <a:gd name="T9" fmla="*/ 266 h 521"/>
                <a:gd name="T10" fmla="*/ 322 w 454"/>
                <a:gd name="T11" fmla="*/ 256 h 521"/>
                <a:gd name="T12" fmla="*/ 329 w 454"/>
                <a:gd name="T13" fmla="*/ 240 h 521"/>
                <a:gd name="T14" fmla="*/ 332 w 454"/>
                <a:gd name="T15" fmla="*/ 221 h 521"/>
                <a:gd name="T16" fmla="*/ 332 w 454"/>
                <a:gd name="T17" fmla="*/ 153 h 521"/>
                <a:gd name="T18" fmla="*/ 329 w 454"/>
                <a:gd name="T19" fmla="*/ 134 h 521"/>
                <a:gd name="T20" fmla="*/ 322 w 454"/>
                <a:gd name="T21" fmla="*/ 120 h 521"/>
                <a:gd name="T22" fmla="*/ 310 w 454"/>
                <a:gd name="T23" fmla="*/ 109 h 521"/>
                <a:gd name="T24" fmla="*/ 292 w 454"/>
                <a:gd name="T25" fmla="*/ 103 h 521"/>
                <a:gd name="T26" fmla="*/ 268 w 454"/>
                <a:gd name="T27" fmla="*/ 101 h 521"/>
                <a:gd name="T28" fmla="*/ 125 w 454"/>
                <a:gd name="T29" fmla="*/ 101 h 521"/>
                <a:gd name="T30" fmla="*/ 0 w 454"/>
                <a:gd name="T31" fmla="*/ 0 h 521"/>
                <a:gd name="T32" fmla="*/ 272 w 454"/>
                <a:gd name="T33" fmla="*/ 0 h 521"/>
                <a:gd name="T34" fmla="*/ 315 w 454"/>
                <a:gd name="T35" fmla="*/ 1 h 521"/>
                <a:gd name="T36" fmla="*/ 350 w 454"/>
                <a:gd name="T37" fmla="*/ 9 h 521"/>
                <a:gd name="T38" fmla="*/ 380 w 454"/>
                <a:gd name="T39" fmla="*/ 17 h 521"/>
                <a:gd name="T40" fmla="*/ 404 w 454"/>
                <a:gd name="T41" fmla="*/ 31 h 521"/>
                <a:gd name="T42" fmla="*/ 424 w 454"/>
                <a:gd name="T43" fmla="*/ 47 h 521"/>
                <a:gd name="T44" fmla="*/ 437 w 454"/>
                <a:gd name="T45" fmla="*/ 67 h 521"/>
                <a:gd name="T46" fmla="*/ 447 w 454"/>
                <a:gd name="T47" fmla="*/ 91 h 521"/>
                <a:gd name="T48" fmla="*/ 453 w 454"/>
                <a:gd name="T49" fmla="*/ 117 h 521"/>
                <a:gd name="T50" fmla="*/ 454 w 454"/>
                <a:gd name="T51" fmla="*/ 147 h 521"/>
                <a:gd name="T52" fmla="*/ 454 w 454"/>
                <a:gd name="T53" fmla="*/ 227 h 521"/>
                <a:gd name="T54" fmla="*/ 453 w 454"/>
                <a:gd name="T55" fmla="*/ 256 h 521"/>
                <a:gd name="T56" fmla="*/ 446 w 454"/>
                <a:gd name="T57" fmla="*/ 283 h 521"/>
                <a:gd name="T58" fmla="*/ 436 w 454"/>
                <a:gd name="T59" fmla="*/ 307 h 521"/>
                <a:gd name="T60" fmla="*/ 422 w 454"/>
                <a:gd name="T61" fmla="*/ 327 h 521"/>
                <a:gd name="T62" fmla="*/ 402 w 454"/>
                <a:gd name="T63" fmla="*/ 344 h 521"/>
                <a:gd name="T64" fmla="*/ 376 w 454"/>
                <a:gd name="T65" fmla="*/ 357 h 521"/>
                <a:gd name="T66" fmla="*/ 346 w 454"/>
                <a:gd name="T67" fmla="*/ 367 h 521"/>
                <a:gd name="T68" fmla="*/ 309 w 454"/>
                <a:gd name="T69" fmla="*/ 373 h 521"/>
                <a:gd name="T70" fmla="*/ 266 w 454"/>
                <a:gd name="T71" fmla="*/ 374 h 521"/>
                <a:gd name="T72" fmla="*/ 125 w 454"/>
                <a:gd name="T73" fmla="*/ 374 h 521"/>
                <a:gd name="T74" fmla="*/ 125 w 454"/>
                <a:gd name="T75" fmla="*/ 521 h 521"/>
                <a:gd name="T76" fmla="*/ 0 w 454"/>
                <a:gd name="T77" fmla="*/ 521 h 521"/>
                <a:gd name="T78" fmla="*/ 0 w 454"/>
                <a:gd name="T79" fmla="*/ 0 h 5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454" h="521">
                  <a:moveTo>
                    <a:pt x="125" y="101"/>
                  </a:moveTo>
                  <a:lnTo>
                    <a:pt x="125" y="274"/>
                  </a:lnTo>
                  <a:lnTo>
                    <a:pt x="268" y="274"/>
                  </a:lnTo>
                  <a:lnTo>
                    <a:pt x="292" y="271"/>
                  </a:lnTo>
                  <a:lnTo>
                    <a:pt x="310" y="266"/>
                  </a:lnTo>
                  <a:lnTo>
                    <a:pt x="322" y="256"/>
                  </a:lnTo>
                  <a:lnTo>
                    <a:pt x="329" y="240"/>
                  </a:lnTo>
                  <a:lnTo>
                    <a:pt x="332" y="221"/>
                  </a:lnTo>
                  <a:lnTo>
                    <a:pt x="332" y="153"/>
                  </a:lnTo>
                  <a:lnTo>
                    <a:pt x="329" y="134"/>
                  </a:lnTo>
                  <a:lnTo>
                    <a:pt x="322" y="120"/>
                  </a:lnTo>
                  <a:lnTo>
                    <a:pt x="310" y="109"/>
                  </a:lnTo>
                  <a:lnTo>
                    <a:pt x="292" y="103"/>
                  </a:lnTo>
                  <a:lnTo>
                    <a:pt x="268" y="101"/>
                  </a:lnTo>
                  <a:lnTo>
                    <a:pt x="125" y="101"/>
                  </a:lnTo>
                  <a:close/>
                  <a:moveTo>
                    <a:pt x="0" y="0"/>
                  </a:moveTo>
                  <a:lnTo>
                    <a:pt x="272" y="0"/>
                  </a:lnTo>
                  <a:lnTo>
                    <a:pt x="315" y="1"/>
                  </a:lnTo>
                  <a:lnTo>
                    <a:pt x="350" y="9"/>
                  </a:lnTo>
                  <a:lnTo>
                    <a:pt x="380" y="17"/>
                  </a:lnTo>
                  <a:lnTo>
                    <a:pt x="404" y="31"/>
                  </a:lnTo>
                  <a:lnTo>
                    <a:pt x="424" y="47"/>
                  </a:lnTo>
                  <a:lnTo>
                    <a:pt x="437" y="67"/>
                  </a:lnTo>
                  <a:lnTo>
                    <a:pt x="447" y="91"/>
                  </a:lnTo>
                  <a:lnTo>
                    <a:pt x="453" y="117"/>
                  </a:lnTo>
                  <a:lnTo>
                    <a:pt x="454" y="147"/>
                  </a:lnTo>
                  <a:lnTo>
                    <a:pt x="454" y="227"/>
                  </a:lnTo>
                  <a:lnTo>
                    <a:pt x="453" y="256"/>
                  </a:lnTo>
                  <a:lnTo>
                    <a:pt x="446" y="283"/>
                  </a:lnTo>
                  <a:lnTo>
                    <a:pt x="436" y="307"/>
                  </a:lnTo>
                  <a:lnTo>
                    <a:pt x="422" y="327"/>
                  </a:lnTo>
                  <a:lnTo>
                    <a:pt x="402" y="344"/>
                  </a:lnTo>
                  <a:lnTo>
                    <a:pt x="376" y="357"/>
                  </a:lnTo>
                  <a:lnTo>
                    <a:pt x="346" y="367"/>
                  </a:lnTo>
                  <a:lnTo>
                    <a:pt x="309" y="373"/>
                  </a:lnTo>
                  <a:lnTo>
                    <a:pt x="266" y="374"/>
                  </a:lnTo>
                  <a:lnTo>
                    <a:pt x="125" y="374"/>
                  </a:lnTo>
                  <a:lnTo>
                    <a:pt x="125" y="521"/>
                  </a:lnTo>
                  <a:lnTo>
                    <a:pt x="0" y="52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10"/>
            <p:cNvSpPr>
              <a:spLocks/>
            </p:cNvSpPr>
            <p:nvPr userDrawn="1"/>
          </p:nvSpPr>
          <p:spPr bwMode="auto">
            <a:xfrm>
              <a:off x="1747674" y="6361572"/>
              <a:ext cx="104245" cy="135779"/>
            </a:xfrm>
            <a:custGeom>
              <a:avLst/>
              <a:gdLst>
                <a:gd name="T0" fmla="*/ 0 w 400"/>
                <a:gd name="T1" fmla="*/ 0 h 521"/>
                <a:gd name="T2" fmla="*/ 400 w 400"/>
                <a:gd name="T3" fmla="*/ 0 h 521"/>
                <a:gd name="T4" fmla="*/ 400 w 400"/>
                <a:gd name="T5" fmla="*/ 103 h 521"/>
                <a:gd name="T6" fmla="*/ 124 w 400"/>
                <a:gd name="T7" fmla="*/ 103 h 521"/>
                <a:gd name="T8" fmla="*/ 124 w 400"/>
                <a:gd name="T9" fmla="*/ 204 h 521"/>
                <a:gd name="T10" fmla="*/ 382 w 400"/>
                <a:gd name="T11" fmla="*/ 204 h 521"/>
                <a:gd name="T12" fmla="*/ 382 w 400"/>
                <a:gd name="T13" fmla="*/ 307 h 521"/>
                <a:gd name="T14" fmla="*/ 124 w 400"/>
                <a:gd name="T15" fmla="*/ 307 h 521"/>
                <a:gd name="T16" fmla="*/ 124 w 400"/>
                <a:gd name="T17" fmla="*/ 420 h 521"/>
                <a:gd name="T18" fmla="*/ 400 w 400"/>
                <a:gd name="T19" fmla="*/ 420 h 521"/>
                <a:gd name="T20" fmla="*/ 400 w 400"/>
                <a:gd name="T21" fmla="*/ 521 h 521"/>
                <a:gd name="T22" fmla="*/ 0 w 400"/>
                <a:gd name="T23" fmla="*/ 521 h 521"/>
                <a:gd name="T24" fmla="*/ 0 w 400"/>
                <a:gd name="T25" fmla="*/ 0 h 5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00" h="521">
                  <a:moveTo>
                    <a:pt x="0" y="0"/>
                  </a:moveTo>
                  <a:lnTo>
                    <a:pt x="400" y="0"/>
                  </a:lnTo>
                  <a:lnTo>
                    <a:pt x="400" y="103"/>
                  </a:lnTo>
                  <a:lnTo>
                    <a:pt x="124" y="103"/>
                  </a:lnTo>
                  <a:lnTo>
                    <a:pt x="124" y="204"/>
                  </a:lnTo>
                  <a:lnTo>
                    <a:pt x="382" y="204"/>
                  </a:lnTo>
                  <a:lnTo>
                    <a:pt x="382" y="307"/>
                  </a:lnTo>
                  <a:lnTo>
                    <a:pt x="124" y="307"/>
                  </a:lnTo>
                  <a:lnTo>
                    <a:pt x="124" y="420"/>
                  </a:lnTo>
                  <a:lnTo>
                    <a:pt x="400" y="420"/>
                  </a:lnTo>
                  <a:lnTo>
                    <a:pt x="400" y="521"/>
                  </a:lnTo>
                  <a:lnTo>
                    <a:pt x="0" y="52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11"/>
            <p:cNvSpPr>
              <a:spLocks noEditPoints="1"/>
            </p:cNvSpPr>
            <p:nvPr userDrawn="1"/>
          </p:nvSpPr>
          <p:spPr bwMode="auto">
            <a:xfrm>
              <a:off x="1933752" y="6361572"/>
              <a:ext cx="133173" cy="135779"/>
            </a:xfrm>
            <a:custGeom>
              <a:avLst/>
              <a:gdLst>
                <a:gd name="T0" fmla="*/ 124 w 511"/>
                <a:gd name="T1" fmla="*/ 101 h 521"/>
                <a:gd name="T2" fmla="*/ 124 w 511"/>
                <a:gd name="T3" fmla="*/ 270 h 521"/>
                <a:gd name="T4" fmla="*/ 276 w 511"/>
                <a:gd name="T5" fmla="*/ 270 h 521"/>
                <a:gd name="T6" fmla="*/ 296 w 511"/>
                <a:gd name="T7" fmla="*/ 268 h 521"/>
                <a:gd name="T8" fmla="*/ 313 w 511"/>
                <a:gd name="T9" fmla="*/ 264 h 521"/>
                <a:gd name="T10" fmla="*/ 325 w 511"/>
                <a:gd name="T11" fmla="*/ 256 h 521"/>
                <a:gd name="T12" fmla="*/ 333 w 511"/>
                <a:gd name="T13" fmla="*/ 246 h 521"/>
                <a:gd name="T14" fmla="*/ 338 w 511"/>
                <a:gd name="T15" fmla="*/ 231 h 521"/>
                <a:gd name="T16" fmla="*/ 339 w 511"/>
                <a:gd name="T17" fmla="*/ 214 h 521"/>
                <a:gd name="T18" fmla="*/ 339 w 511"/>
                <a:gd name="T19" fmla="*/ 153 h 521"/>
                <a:gd name="T20" fmla="*/ 338 w 511"/>
                <a:gd name="T21" fmla="*/ 133 h 521"/>
                <a:gd name="T22" fmla="*/ 330 w 511"/>
                <a:gd name="T23" fmla="*/ 119 h 521"/>
                <a:gd name="T24" fmla="*/ 319 w 511"/>
                <a:gd name="T25" fmla="*/ 109 h 521"/>
                <a:gd name="T26" fmla="*/ 302 w 511"/>
                <a:gd name="T27" fmla="*/ 103 h 521"/>
                <a:gd name="T28" fmla="*/ 279 w 511"/>
                <a:gd name="T29" fmla="*/ 101 h 521"/>
                <a:gd name="T30" fmla="*/ 124 w 511"/>
                <a:gd name="T31" fmla="*/ 101 h 521"/>
                <a:gd name="T32" fmla="*/ 0 w 511"/>
                <a:gd name="T33" fmla="*/ 0 h 521"/>
                <a:gd name="T34" fmla="*/ 279 w 511"/>
                <a:gd name="T35" fmla="*/ 0 h 521"/>
                <a:gd name="T36" fmla="*/ 320 w 511"/>
                <a:gd name="T37" fmla="*/ 1 h 521"/>
                <a:gd name="T38" fmla="*/ 358 w 511"/>
                <a:gd name="T39" fmla="*/ 9 h 521"/>
                <a:gd name="T40" fmla="*/ 387 w 511"/>
                <a:gd name="T41" fmla="*/ 17 h 521"/>
                <a:gd name="T42" fmla="*/ 412 w 511"/>
                <a:gd name="T43" fmla="*/ 31 h 521"/>
                <a:gd name="T44" fmla="*/ 430 w 511"/>
                <a:gd name="T45" fmla="*/ 47 h 521"/>
                <a:gd name="T46" fmla="*/ 444 w 511"/>
                <a:gd name="T47" fmla="*/ 67 h 521"/>
                <a:gd name="T48" fmla="*/ 453 w 511"/>
                <a:gd name="T49" fmla="*/ 91 h 521"/>
                <a:gd name="T50" fmla="*/ 459 w 511"/>
                <a:gd name="T51" fmla="*/ 117 h 521"/>
                <a:gd name="T52" fmla="*/ 460 w 511"/>
                <a:gd name="T53" fmla="*/ 147 h 521"/>
                <a:gd name="T54" fmla="*/ 460 w 511"/>
                <a:gd name="T55" fmla="*/ 221 h 521"/>
                <a:gd name="T56" fmla="*/ 459 w 511"/>
                <a:gd name="T57" fmla="*/ 254 h 521"/>
                <a:gd name="T58" fmla="*/ 452 w 511"/>
                <a:gd name="T59" fmla="*/ 281 h 521"/>
                <a:gd name="T60" fmla="*/ 439 w 511"/>
                <a:gd name="T61" fmla="*/ 306 h 521"/>
                <a:gd name="T62" fmla="*/ 419 w 511"/>
                <a:gd name="T63" fmla="*/ 326 h 521"/>
                <a:gd name="T64" fmla="*/ 392 w 511"/>
                <a:gd name="T65" fmla="*/ 344 h 521"/>
                <a:gd name="T66" fmla="*/ 511 w 511"/>
                <a:gd name="T67" fmla="*/ 521 h 521"/>
                <a:gd name="T68" fmla="*/ 370 w 511"/>
                <a:gd name="T69" fmla="*/ 521 h 521"/>
                <a:gd name="T70" fmla="*/ 269 w 511"/>
                <a:gd name="T71" fmla="*/ 368 h 521"/>
                <a:gd name="T72" fmla="*/ 124 w 511"/>
                <a:gd name="T73" fmla="*/ 368 h 521"/>
                <a:gd name="T74" fmla="*/ 124 w 511"/>
                <a:gd name="T75" fmla="*/ 521 h 521"/>
                <a:gd name="T76" fmla="*/ 0 w 511"/>
                <a:gd name="T77" fmla="*/ 521 h 521"/>
                <a:gd name="T78" fmla="*/ 0 w 511"/>
                <a:gd name="T79" fmla="*/ 0 h 5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511" h="521">
                  <a:moveTo>
                    <a:pt x="124" y="101"/>
                  </a:moveTo>
                  <a:lnTo>
                    <a:pt x="124" y="270"/>
                  </a:lnTo>
                  <a:lnTo>
                    <a:pt x="276" y="270"/>
                  </a:lnTo>
                  <a:lnTo>
                    <a:pt x="296" y="268"/>
                  </a:lnTo>
                  <a:lnTo>
                    <a:pt x="313" y="264"/>
                  </a:lnTo>
                  <a:lnTo>
                    <a:pt x="325" y="256"/>
                  </a:lnTo>
                  <a:lnTo>
                    <a:pt x="333" y="246"/>
                  </a:lnTo>
                  <a:lnTo>
                    <a:pt x="338" y="231"/>
                  </a:lnTo>
                  <a:lnTo>
                    <a:pt x="339" y="214"/>
                  </a:lnTo>
                  <a:lnTo>
                    <a:pt x="339" y="153"/>
                  </a:lnTo>
                  <a:lnTo>
                    <a:pt x="338" y="133"/>
                  </a:lnTo>
                  <a:lnTo>
                    <a:pt x="330" y="119"/>
                  </a:lnTo>
                  <a:lnTo>
                    <a:pt x="319" y="109"/>
                  </a:lnTo>
                  <a:lnTo>
                    <a:pt x="302" y="103"/>
                  </a:lnTo>
                  <a:lnTo>
                    <a:pt x="279" y="101"/>
                  </a:lnTo>
                  <a:lnTo>
                    <a:pt x="124" y="101"/>
                  </a:lnTo>
                  <a:close/>
                  <a:moveTo>
                    <a:pt x="0" y="0"/>
                  </a:moveTo>
                  <a:lnTo>
                    <a:pt x="279" y="0"/>
                  </a:lnTo>
                  <a:lnTo>
                    <a:pt x="320" y="1"/>
                  </a:lnTo>
                  <a:lnTo>
                    <a:pt x="358" y="9"/>
                  </a:lnTo>
                  <a:lnTo>
                    <a:pt x="387" y="17"/>
                  </a:lnTo>
                  <a:lnTo>
                    <a:pt x="412" y="31"/>
                  </a:lnTo>
                  <a:lnTo>
                    <a:pt x="430" y="47"/>
                  </a:lnTo>
                  <a:lnTo>
                    <a:pt x="444" y="67"/>
                  </a:lnTo>
                  <a:lnTo>
                    <a:pt x="453" y="91"/>
                  </a:lnTo>
                  <a:lnTo>
                    <a:pt x="459" y="117"/>
                  </a:lnTo>
                  <a:lnTo>
                    <a:pt x="460" y="147"/>
                  </a:lnTo>
                  <a:lnTo>
                    <a:pt x="460" y="221"/>
                  </a:lnTo>
                  <a:lnTo>
                    <a:pt x="459" y="254"/>
                  </a:lnTo>
                  <a:lnTo>
                    <a:pt x="452" y="281"/>
                  </a:lnTo>
                  <a:lnTo>
                    <a:pt x="439" y="306"/>
                  </a:lnTo>
                  <a:lnTo>
                    <a:pt x="419" y="326"/>
                  </a:lnTo>
                  <a:lnTo>
                    <a:pt x="392" y="344"/>
                  </a:lnTo>
                  <a:lnTo>
                    <a:pt x="511" y="521"/>
                  </a:lnTo>
                  <a:lnTo>
                    <a:pt x="370" y="521"/>
                  </a:lnTo>
                  <a:lnTo>
                    <a:pt x="269" y="368"/>
                  </a:lnTo>
                  <a:lnTo>
                    <a:pt x="124" y="368"/>
                  </a:lnTo>
                  <a:lnTo>
                    <a:pt x="124" y="521"/>
                  </a:lnTo>
                  <a:lnTo>
                    <a:pt x="0" y="52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9772327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new section divider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920750" y="2944004"/>
            <a:ext cx="7302500" cy="627613"/>
          </a:xfrm>
        </p:spPr>
        <p:txBody>
          <a:bodyPr lIns="0" anchor="t">
            <a:normAutofit/>
          </a:bodyPr>
          <a:lstStyle>
            <a:lvl1pPr algn="l">
              <a:defRPr sz="3500" b="1" cap="none">
                <a:solidFill>
                  <a:schemeClr val="tx1"/>
                </a:solidFill>
                <a:latin typeface="Arial"/>
              </a:defRPr>
            </a:lvl1pPr>
          </a:lstStyle>
          <a:p>
            <a:r>
              <a:rPr lang="en-US" dirty="0"/>
              <a:t>Section Header</a:t>
            </a:r>
          </a:p>
        </p:txBody>
      </p:sp>
      <p:sp>
        <p:nvSpPr>
          <p:cNvPr id="10" name="Text Placeholder 2"/>
          <p:cNvSpPr>
            <a:spLocks noGrp="1"/>
          </p:cNvSpPr>
          <p:nvPr>
            <p:ph type="body" idx="1"/>
          </p:nvPr>
        </p:nvSpPr>
        <p:spPr>
          <a:xfrm>
            <a:off x="920750" y="3561500"/>
            <a:ext cx="7302500" cy="684756"/>
          </a:xfrm>
          <a:prstGeom prst="rect">
            <a:avLst/>
          </a:prstGeom>
        </p:spPr>
        <p:txBody>
          <a:bodyPr lIns="0" anchor="t" anchorCtr="0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  <a:latin typeface="Arial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666595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0672" y="47198"/>
            <a:ext cx="7766050" cy="1143000"/>
          </a:xfrm>
        </p:spPr>
        <p:txBody>
          <a:bodyPr lIns="0">
            <a:normAutofit/>
          </a:bodyPr>
          <a:lstStyle>
            <a:lvl1pPr algn="l">
              <a:defRPr sz="3500" b="1" i="0">
                <a:latin typeface="Arial"/>
              </a:defRPr>
            </a:lvl1pPr>
          </a:lstStyle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0750" y="1739900"/>
            <a:ext cx="7766050" cy="3964765"/>
          </a:xfrm>
          <a:prstGeom prst="rect">
            <a:avLst/>
          </a:prstGeom>
        </p:spPr>
        <p:txBody>
          <a:bodyPr lIns="0">
            <a:normAutofit/>
          </a:bodyPr>
          <a:lstStyle>
            <a:lvl1pPr marL="0" indent="0">
              <a:lnSpc>
                <a:spcPts val="1920"/>
              </a:lnSpc>
              <a:spcBef>
                <a:spcPts val="0"/>
              </a:spcBef>
              <a:spcAft>
                <a:spcPts val="1700"/>
              </a:spcAft>
              <a:buFontTx/>
              <a:buNone/>
              <a:defRPr sz="1600" baseline="0">
                <a:latin typeface="Arial"/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0" y="962704"/>
            <a:ext cx="1849468" cy="0"/>
          </a:xfrm>
          <a:prstGeom prst="line">
            <a:avLst/>
          </a:prstGeom>
          <a:ln w="12700">
            <a:solidFill>
              <a:srgbClr val="FF461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1408" y="6344937"/>
            <a:ext cx="466725" cy="365125"/>
          </a:xfrm>
          <a:prstGeom prst="rect">
            <a:avLst/>
          </a:prstGeom>
        </p:spPr>
        <p:txBody>
          <a:bodyPr bIns="0"/>
          <a:lstStyle>
            <a:lvl1pPr algn="r">
              <a:defRPr sz="1200" b="1" i="0"/>
            </a:lvl1pPr>
          </a:lstStyle>
          <a:p>
            <a:fld id="{532E5815-A8B8-3248-99F0-470F41FB048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ISP Training</a:t>
            </a:r>
          </a:p>
        </p:txBody>
      </p:sp>
      <p:grpSp>
        <p:nvGrpSpPr>
          <p:cNvPr id="30" name="Group 29"/>
          <p:cNvGrpSpPr/>
          <p:nvPr userDrawn="1"/>
        </p:nvGrpSpPr>
        <p:grpSpPr>
          <a:xfrm>
            <a:off x="920750" y="6361572"/>
            <a:ext cx="1146175" cy="135779"/>
            <a:chOff x="920750" y="6361572"/>
            <a:chExt cx="1146175" cy="135779"/>
          </a:xfrm>
        </p:grpSpPr>
        <p:sp>
          <p:nvSpPr>
            <p:cNvPr id="11" name="Freeform 6"/>
            <p:cNvSpPr>
              <a:spLocks noEditPoints="1"/>
            </p:cNvSpPr>
            <p:nvPr userDrawn="1"/>
          </p:nvSpPr>
          <p:spPr bwMode="auto">
            <a:xfrm>
              <a:off x="920750" y="6361572"/>
              <a:ext cx="119882" cy="135779"/>
            </a:xfrm>
            <a:custGeom>
              <a:avLst/>
              <a:gdLst>
                <a:gd name="T0" fmla="*/ 124 w 460"/>
                <a:gd name="T1" fmla="*/ 106 h 521"/>
                <a:gd name="T2" fmla="*/ 124 w 460"/>
                <a:gd name="T3" fmla="*/ 415 h 521"/>
                <a:gd name="T4" fmla="*/ 260 w 460"/>
                <a:gd name="T5" fmla="*/ 415 h 521"/>
                <a:gd name="T6" fmla="*/ 286 w 460"/>
                <a:gd name="T7" fmla="*/ 414 h 521"/>
                <a:gd name="T8" fmla="*/ 306 w 460"/>
                <a:gd name="T9" fmla="*/ 408 h 521"/>
                <a:gd name="T10" fmla="*/ 320 w 460"/>
                <a:gd name="T11" fmla="*/ 400 h 521"/>
                <a:gd name="T12" fmla="*/ 330 w 460"/>
                <a:gd name="T13" fmla="*/ 385 h 521"/>
                <a:gd name="T14" fmla="*/ 336 w 460"/>
                <a:gd name="T15" fmla="*/ 368 h 521"/>
                <a:gd name="T16" fmla="*/ 337 w 460"/>
                <a:gd name="T17" fmla="*/ 346 h 521"/>
                <a:gd name="T18" fmla="*/ 337 w 460"/>
                <a:gd name="T19" fmla="*/ 176 h 521"/>
                <a:gd name="T20" fmla="*/ 336 w 460"/>
                <a:gd name="T21" fmla="*/ 154 h 521"/>
                <a:gd name="T22" fmla="*/ 330 w 460"/>
                <a:gd name="T23" fmla="*/ 136 h 521"/>
                <a:gd name="T24" fmla="*/ 320 w 460"/>
                <a:gd name="T25" fmla="*/ 123 h 521"/>
                <a:gd name="T26" fmla="*/ 306 w 460"/>
                <a:gd name="T27" fmla="*/ 113 h 521"/>
                <a:gd name="T28" fmla="*/ 286 w 460"/>
                <a:gd name="T29" fmla="*/ 107 h 521"/>
                <a:gd name="T30" fmla="*/ 260 w 460"/>
                <a:gd name="T31" fmla="*/ 106 h 521"/>
                <a:gd name="T32" fmla="*/ 124 w 460"/>
                <a:gd name="T33" fmla="*/ 106 h 521"/>
                <a:gd name="T34" fmla="*/ 0 w 460"/>
                <a:gd name="T35" fmla="*/ 0 h 521"/>
                <a:gd name="T36" fmla="*/ 268 w 460"/>
                <a:gd name="T37" fmla="*/ 0 h 521"/>
                <a:gd name="T38" fmla="*/ 307 w 460"/>
                <a:gd name="T39" fmla="*/ 1 h 521"/>
                <a:gd name="T40" fmla="*/ 342 w 460"/>
                <a:gd name="T41" fmla="*/ 7 h 521"/>
                <a:gd name="T42" fmla="*/ 370 w 460"/>
                <a:gd name="T43" fmla="*/ 16 h 521"/>
                <a:gd name="T44" fmla="*/ 394 w 460"/>
                <a:gd name="T45" fmla="*/ 27 h 521"/>
                <a:gd name="T46" fmla="*/ 414 w 460"/>
                <a:gd name="T47" fmla="*/ 43 h 521"/>
                <a:gd name="T48" fmla="*/ 430 w 460"/>
                <a:gd name="T49" fmla="*/ 60 h 521"/>
                <a:gd name="T50" fmla="*/ 441 w 460"/>
                <a:gd name="T51" fmla="*/ 79 h 521"/>
                <a:gd name="T52" fmla="*/ 450 w 460"/>
                <a:gd name="T53" fmla="*/ 101 h 521"/>
                <a:gd name="T54" fmla="*/ 456 w 460"/>
                <a:gd name="T55" fmla="*/ 124 h 521"/>
                <a:gd name="T56" fmla="*/ 459 w 460"/>
                <a:gd name="T57" fmla="*/ 150 h 521"/>
                <a:gd name="T58" fmla="*/ 460 w 460"/>
                <a:gd name="T59" fmla="*/ 177 h 521"/>
                <a:gd name="T60" fmla="*/ 460 w 460"/>
                <a:gd name="T61" fmla="*/ 346 h 521"/>
                <a:gd name="T62" fmla="*/ 459 w 460"/>
                <a:gd name="T63" fmla="*/ 371 h 521"/>
                <a:gd name="T64" fmla="*/ 456 w 460"/>
                <a:gd name="T65" fmla="*/ 397 h 521"/>
                <a:gd name="T66" fmla="*/ 450 w 460"/>
                <a:gd name="T67" fmla="*/ 421 h 521"/>
                <a:gd name="T68" fmla="*/ 441 w 460"/>
                <a:gd name="T69" fmla="*/ 443 h 521"/>
                <a:gd name="T70" fmla="*/ 430 w 460"/>
                <a:gd name="T71" fmla="*/ 461 h 521"/>
                <a:gd name="T72" fmla="*/ 414 w 460"/>
                <a:gd name="T73" fmla="*/ 480 h 521"/>
                <a:gd name="T74" fmla="*/ 394 w 460"/>
                <a:gd name="T75" fmla="*/ 494 h 521"/>
                <a:gd name="T76" fmla="*/ 370 w 460"/>
                <a:gd name="T77" fmla="*/ 505 h 521"/>
                <a:gd name="T78" fmla="*/ 342 w 460"/>
                <a:gd name="T79" fmla="*/ 514 h 521"/>
                <a:gd name="T80" fmla="*/ 307 w 460"/>
                <a:gd name="T81" fmla="*/ 520 h 521"/>
                <a:gd name="T82" fmla="*/ 268 w 460"/>
                <a:gd name="T83" fmla="*/ 521 h 521"/>
                <a:gd name="T84" fmla="*/ 0 w 460"/>
                <a:gd name="T85" fmla="*/ 521 h 521"/>
                <a:gd name="T86" fmla="*/ 0 w 460"/>
                <a:gd name="T87" fmla="*/ 0 h 5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460" h="521">
                  <a:moveTo>
                    <a:pt x="124" y="106"/>
                  </a:moveTo>
                  <a:lnTo>
                    <a:pt x="124" y="415"/>
                  </a:lnTo>
                  <a:lnTo>
                    <a:pt x="260" y="415"/>
                  </a:lnTo>
                  <a:lnTo>
                    <a:pt x="286" y="414"/>
                  </a:lnTo>
                  <a:lnTo>
                    <a:pt x="306" y="408"/>
                  </a:lnTo>
                  <a:lnTo>
                    <a:pt x="320" y="400"/>
                  </a:lnTo>
                  <a:lnTo>
                    <a:pt x="330" y="385"/>
                  </a:lnTo>
                  <a:lnTo>
                    <a:pt x="336" y="368"/>
                  </a:lnTo>
                  <a:lnTo>
                    <a:pt x="337" y="346"/>
                  </a:lnTo>
                  <a:lnTo>
                    <a:pt x="337" y="176"/>
                  </a:lnTo>
                  <a:lnTo>
                    <a:pt x="336" y="154"/>
                  </a:lnTo>
                  <a:lnTo>
                    <a:pt x="330" y="136"/>
                  </a:lnTo>
                  <a:lnTo>
                    <a:pt x="320" y="123"/>
                  </a:lnTo>
                  <a:lnTo>
                    <a:pt x="306" y="113"/>
                  </a:lnTo>
                  <a:lnTo>
                    <a:pt x="286" y="107"/>
                  </a:lnTo>
                  <a:lnTo>
                    <a:pt x="260" y="106"/>
                  </a:lnTo>
                  <a:lnTo>
                    <a:pt x="124" y="106"/>
                  </a:lnTo>
                  <a:close/>
                  <a:moveTo>
                    <a:pt x="0" y="0"/>
                  </a:moveTo>
                  <a:lnTo>
                    <a:pt x="268" y="0"/>
                  </a:lnTo>
                  <a:lnTo>
                    <a:pt x="307" y="1"/>
                  </a:lnTo>
                  <a:lnTo>
                    <a:pt x="342" y="7"/>
                  </a:lnTo>
                  <a:lnTo>
                    <a:pt x="370" y="16"/>
                  </a:lnTo>
                  <a:lnTo>
                    <a:pt x="394" y="27"/>
                  </a:lnTo>
                  <a:lnTo>
                    <a:pt x="414" y="43"/>
                  </a:lnTo>
                  <a:lnTo>
                    <a:pt x="430" y="60"/>
                  </a:lnTo>
                  <a:lnTo>
                    <a:pt x="441" y="79"/>
                  </a:lnTo>
                  <a:lnTo>
                    <a:pt x="450" y="101"/>
                  </a:lnTo>
                  <a:lnTo>
                    <a:pt x="456" y="124"/>
                  </a:lnTo>
                  <a:lnTo>
                    <a:pt x="459" y="150"/>
                  </a:lnTo>
                  <a:lnTo>
                    <a:pt x="460" y="177"/>
                  </a:lnTo>
                  <a:lnTo>
                    <a:pt x="460" y="346"/>
                  </a:lnTo>
                  <a:lnTo>
                    <a:pt x="459" y="371"/>
                  </a:lnTo>
                  <a:lnTo>
                    <a:pt x="456" y="397"/>
                  </a:lnTo>
                  <a:lnTo>
                    <a:pt x="450" y="421"/>
                  </a:lnTo>
                  <a:lnTo>
                    <a:pt x="441" y="443"/>
                  </a:lnTo>
                  <a:lnTo>
                    <a:pt x="430" y="461"/>
                  </a:lnTo>
                  <a:lnTo>
                    <a:pt x="414" y="480"/>
                  </a:lnTo>
                  <a:lnTo>
                    <a:pt x="394" y="494"/>
                  </a:lnTo>
                  <a:lnTo>
                    <a:pt x="370" y="505"/>
                  </a:lnTo>
                  <a:lnTo>
                    <a:pt x="342" y="514"/>
                  </a:lnTo>
                  <a:lnTo>
                    <a:pt x="307" y="520"/>
                  </a:lnTo>
                  <a:lnTo>
                    <a:pt x="268" y="521"/>
                  </a:lnTo>
                  <a:lnTo>
                    <a:pt x="0" y="52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7"/>
            <p:cNvSpPr>
              <a:spLocks noEditPoints="1"/>
            </p:cNvSpPr>
            <p:nvPr userDrawn="1"/>
          </p:nvSpPr>
          <p:spPr bwMode="auto">
            <a:xfrm>
              <a:off x="1128980" y="6361572"/>
              <a:ext cx="133694" cy="135779"/>
            </a:xfrm>
            <a:custGeom>
              <a:avLst/>
              <a:gdLst>
                <a:gd name="T0" fmla="*/ 126 w 513"/>
                <a:gd name="T1" fmla="*/ 101 h 521"/>
                <a:gd name="T2" fmla="*/ 126 w 513"/>
                <a:gd name="T3" fmla="*/ 270 h 521"/>
                <a:gd name="T4" fmla="*/ 277 w 513"/>
                <a:gd name="T5" fmla="*/ 270 h 521"/>
                <a:gd name="T6" fmla="*/ 298 w 513"/>
                <a:gd name="T7" fmla="*/ 268 h 521"/>
                <a:gd name="T8" fmla="*/ 314 w 513"/>
                <a:gd name="T9" fmla="*/ 264 h 521"/>
                <a:gd name="T10" fmla="*/ 327 w 513"/>
                <a:gd name="T11" fmla="*/ 256 h 521"/>
                <a:gd name="T12" fmla="*/ 335 w 513"/>
                <a:gd name="T13" fmla="*/ 246 h 521"/>
                <a:gd name="T14" fmla="*/ 339 w 513"/>
                <a:gd name="T15" fmla="*/ 231 h 521"/>
                <a:gd name="T16" fmla="*/ 341 w 513"/>
                <a:gd name="T17" fmla="*/ 214 h 521"/>
                <a:gd name="T18" fmla="*/ 341 w 513"/>
                <a:gd name="T19" fmla="*/ 153 h 521"/>
                <a:gd name="T20" fmla="*/ 339 w 513"/>
                <a:gd name="T21" fmla="*/ 133 h 521"/>
                <a:gd name="T22" fmla="*/ 332 w 513"/>
                <a:gd name="T23" fmla="*/ 119 h 521"/>
                <a:gd name="T24" fmla="*/ 321 w 513"/>
                <a:gd name="T25" fmla="*/ 109 h 521"/>
                <a:gd name="T26" fmla="*/ 304 w 513"/>
                <a:gd name="T27" fmla="*/ 103 h 521"/>
                <a:gd name="T28" fmla="*/ 281 w 513"/>
                <a:gd name="T29" fmla="*/ 101 h 521"/>
                <a:gd name="T30" fmla="*/ 126 w 513"/>
                <a:gd name="T31" fmla="*/ 101 h 521"/>
                <a:gd name="T32" fmla="*/ 0 w 513"/>
                <a:gd name="T33" fmla="*/ 0 h 521"/>
                <a:gd name="T34" fmla="*/ 280 w 513"/>
                <a:gd name="T35" fmla="*/ 0 h 521"/>
                <a:gd name="T36" fmla="*/ 322 w 513"/>
                <a:gd name="T37" fmla="*/ 1 h 521"/>
                <a:gd name="T38" fmla="*/ 358 w 513"/>
                <a:gd name="T39" fmla="*/ 9 h 521"/>
                <a:gd name="T40" fmla="*/ 388 w 513"/>
                <a:gd name="T41" fmla="*/ 17 h 521"/>
                <a:gd name="T42" fmla="*/ 412 w 513"/>
                <a:gd name="T43" fmla="*/ 31 h 521"/>
                <a:gd name="T44" fmla="*/ 431 w 513"/>
                <a:gd name="T45" fmla="*/ 47 h 521"/>
                <a:gd name="T46" fmla="*/ 445 w 513"/>
                <a:gd name="T47" fmla="*/ 67 h 521"/>
                <a:gd name="T48" fmla="*/ 455 w 513"/>
                <a:gd name="T49" fmla="*/ 91 h 521"/>
                <a:gd name="T50" fmla="*/ 461 w 513"/>
                <a:gd name="T51" fmla="*/ 117 h 521"/>
                <a:gd name="T52" fmla="*/ 462 w 513"/>
                <a:gd name="T53" fmla="*/ 147 h 521"/>
                <a:gd name="T54" fmla="*/ 462 w 513"/>
                <a:gd name="T55" fmla="*/ 221 h 521"/>
                <a:gd name="T56" fmla="*/ 461 w 513"/>
                <a:gd name="T57" fmla="*/ 254 h 521"/>
                <a:gd name="T58" fmla="*/ 453 w 513"/>
                <a:gd name="T59" fmla="*/ 281 h 521"/>
                <a:gd name="T60" fmla="*/ 441 w 513"/>
                <a:gd name="T61" fmla="*/ 306 h 521"/>
                <a:gd name="T62" fmla="*/ 421 w 513"/>
                <a:gd name="T63" fmla="*/ 326 h 521"/>
                <a:gd name="T64" fmla="*/ 394 w 513"/>
                <a:gd name="T65" fmla="*/ 344 h 521"/>
                <a:gd name="T66" fmla="*/ 513 w 513"/>
                <a:gd name="T67" fmla="*/ 521 h 521"/>
                <a:gd name="T68" fmla="*/ 372 w 513"/>
                <a:gd name="T69" fmla="*/ 521 h 521"/>
                <a:gd name="T70" fmla="*/ 270 w 513"/>
                <a:gd name="T71" fmla="*/ 368 h 521"/>
                <a:gd name="T72" fmla="*/ 126 w 513"/>
                <a:gd name="T73" fmla="*/ 368 h 521"/>
                <a:gd name="T74" fmla="*/ 126 w 513"/>
                <a:gd name="T75" fmla="*/ 521 h 521"/>
                <a:gd name="T76" fmla="*/ 0 w 513"/>
                <a:gd name="T77" fmla="*/ 521 h 521"/>
                <a:gd name="T78" fmla="*/ 0 w 513"/>
                <a:gd name="T79" fmla="*/ 0 h 5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513" h="521">
                  <a:moveTo>
                    <a:pt x="126" y="101"/>
                  </a:moveTo>
                  <a:lnTo>
                    <a:pt x="126" y="270"/>
                  </a:lnTo>
                  <a:lnTo>
                    <a:pt x="277" y="270"/>
                  </a:lnTo>
                  <a:lnTo>
                    <a:pt x="298" y="268"/>
                  </a:lnTo>
                  <a:lnTo>
                    <a:pt x="314" y="264"/>
                  </a:lnTo>
                  <a:lnTo>
                    <a:pt x="327" y="256"/>
                  </a:lnTo>
                  <a:lnTo>
                    <a:pt x="335" y="246"/>
                  </a:lnTo>
                  <a:lnTo>
                    <a:pt x="339" y="231"/>
                  </a:lnTo>
                  <a:lnTo>
                    <a:pt x="341" y="214"/>
                  </a:lnTo>
                  <a:lnTo>
                    <a:pt x="341" y="153"/>
                  </a:lnTo>
                  <a:lnTo>
                    <a:pt x="339" y="133"/>
                  </a:lnTo>
                  <a:lnTo>
                    <a:pt x="332" y="119"/>
                  </a:lnTo>
                  <a:lnTo>
                    <a:pt x="321" y="109"/>
                  </a:lnTo>
                  <a:lnTo>
                    <a:pt x="304" y="103"/>
                  </a:lnTo>
                  <a:lnTo>
                    <a:pt x="281" y="101"/>
                  </a:lnTo>
                  <a:lnTo>
                    <a:pt x="126" y="101"/>
                  </a:lnTo>
                  <a:close/>
                  <a:moveTo>
                    <a:pt x="0" y="0"/>
                  </a:moveTo>
                  <a:lnTo>
                    <a:pt x="280" y="0"/>
                  </a:lnTo>
                  <a:lnTo>
                    <a:pt x="322" y="1"/>
                  </a:lnTo>
                  <a:lnTo>
                    <a:pt x="358" y="9"/>
                  </a:lnTo>
                  <a:lnTo>
                    <a:pt x="388" y="17"/>
                  </a:lnTo>
                  <a:lnTo>
                    <a:pt x="412" y="31"/>
                  </a:lnTo>
                  <a:lnTo>
                    <a:pt x="431" y="47"/>
                  </a:lnTo>
                  <a:lnTo>
                    <a:pt x="445" y="67"/>
                  </a:lnTo>
                  <a:lnTo>
                    <a:pt x="455" y="91"/>
                  </a:lnTo>
                  <a:lnTo>
                    <a:pt x="461" y="117"/>
                  </a:lnTo>
                  <a:lnTo>
                    <a:pt x="462" y="147"/>
                  </a:lnTo>
                  <a:lnTo>
                    <a:pt x="462" y="221"/>
                  </a:lnTo>
                  <a:lnTo>
                    <a:pt x="461" y="254"/>
                  </a:lnTo>
                  <a:lnTo>
                    <a:pt x="453" y="281"/>
                  </a:lnTo>
                  <a:lnTo>
                    <a:pt x="441" y="306"/>
                  </a:lnTo>
                  <a:lnTo>
                    <a:pt x="421" y="326"/>
                  </a:lnTo>
                  <a:lnTo>
                    <a:pt x="394" y="344"/>
                  </a:lnTo>
                  <a:lnTo>
                    <a:pt x="513" y="521"/>
                  </a:lnTo>
                  <a:lnTo>
                    <a:pt x="372" y="521"/>
                  </a:lnTo>
                  <a:lnTo>
                    <a:pt x="270" y="368"/>
                  </a:lnTo>
                  <a:lnTo>
                    <a:pt x="126" y="368"/>
                  </a:lnTo>
                  <a:lnTo>
                    <a:pt x="126" y="521"/>
                  </a:lnTo>
                  <a:lnTo>
                    <a:pt x="0" y="52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8"/>
            <p:cNvSpPr>
              <a:spLocks/>
            </p:cNvSpPr>
            <p:nvPr userDrawn="1"/>
          </p:nvSpPr>
          <p:spPr bwMode="auto">
            <a:xfrm>
              <a:off x="1333039" y="6361572"/>
              <a:ext cx="144379" cy="135779"/>
            </a:xfrm>
            <a:custGeom>
              <a:avLst/>
              <a:gdLst>
                <a:gd name="T0" fmla="*/ 199 w 554"/>
                <a:gd name="T1" fmla="*/ 0 h 521"/>
                <a:gd name="T2" fmla="*/ 355 w 554"/>
                <a:gd name="T3" fmla="*/ 0 h 521"/>
                <a:gd name="T4" fmla="*/ 554 w 554"/>
                <a:gd name="T5" fmla="*/ 521 h 521"/>
                <a:gd name="T6" fmla="*/ 429 w 554"/>
                <a:gd name="T7" fmla="*/ 521 h 521"/>
                <a:gd name="T8" fmla="*/ 276 w 554"/>
                <a:gd name="T9" fmla="*/ 111 h 521"/>
                <a:gd name="T10" fmla="*/ 125 w 554"/>
                <a:gd name="T11" fmla="*/ 521 h 521"/>
                <a:gd name="T12" fmla="*/ 0 w 554"/>
                <a:gd name="T13" fmla="*/ 521 h 521"/>
                <a:gd name="T14" fmla="*/ 199 w 554"/>
                <a:gd name="T15" fmla="*/ 0 h 5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54" h="521">
                  <a:moveTo>
                    <a:pt x="199" y="0"/>
                  </a:moveTo>
                  <a:lnTo>
                    <a:pt x="355" y="0"/>
                  </a:lnTo>
                  <a:lnTo>
                    <a:pt x="554" y="521"/>
                  </a:lnTo>
                  <a:lnTo>
                    <a:pt x="429" y="521"/>
                  </a:lnTo>
                  <a:lnTo>
                    <a:pt x="276" y="111"/>
                  </a:lnTo>
                  <a:lnTo>
                    <a:pt x="125" y="521"/>
                  </a:lnTo>
                  <a:lnTo>
                    <a:pt x="0" y="521"/>
                  </a:lnTo>
                  <a:lnTo>
                    <a:pt x="199" y="0"/>
                  </a:lnTo>
                  <a:close/>
                </a:path>
              </a:pathLst>
            </a:custGeom>
            <a:solidFill>
              <a:srgbClr val="FF2302"/>
            </a:solidFill>
            <a:ln w="0">
              <a:solidFill>
                <a:srgbClr val="FF2302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9"/>
            <p:cNvSpPr>
              <a:spLocks noEditPoints="1"/>
            </p:cNvSpPr>
            <p:nvPr userDrawn="1"/>
          </p:nvSpPr>
          <p:spPr bwMode="auto">
            <a:xfrm>
              <a:off x="1550390" y="6361572"/>
              <a:ext cx="118318" cy="135779"/>
            </a:xfrm>
            <a:custGeom>
              <a:avLst/>
              <a:gdLst>
                <a:gd name="T0" fmla="*/ 125 w 454"/>
                <a:gd name="T1" fmla="*/ 101 h 521"/>
                <a:gd name="T2" fmla="*/ 125 w 454"/>
                <a:gd name="T3" fmla="*/ 274 h 521"/>
                <a:gd name="T4" fmla="*/ 268 w 454"/>
                <a:gd name="T5" fmla="*/ 274 h 521"/>
                <a:gd name="T6" fmla="*/ 292 w 454"/>
                <a:gd name="T7" fmla="*/ 271 h 521"/>
                <a:gd name="T8" fmla="*/ 310 w 454"/>
                <a:gd name="T9" fmla="*/ 266 h 521"/>
                <a:gd name="T10" fmla="*/ 322 w 454"/>
                <a:gd name="T11" fmla="*/ 256 h 521"/>
                <a:gd name="T12" fmla="*/ 329 w 454"/>
                <a:gd name="T13" fmla="*/ 240 h 521"/>
                <a:gd name="T14" fmla="*/ 332 w 454"/>
                <a:gd name="T15" fmla="*/ 221 h 521"/>
                <a:gd name="T16" fmla="*/ 332 w 454"/>
                <a:gd name="T17" fmla="*/ 153 h 521"/>
                <a:gd name="T18" fmla="*/ 329 w 454"/>
                <a:gd name="T19" fmla="*/ 134 h 521"/>
                <a:gd name="T20" fmla="*/ 322 w 454"/>
                <a:gd name="T21" fmla="*/ 120 h 521"/>
                <a:gd name="T22" fmla="*/ 310 w 454"/>
                <a:gd name="T23" fmla="*/ 109 h 521"/>
                <a:gd name="T24" fmla="*/ 292 w 454"/>
                <a:gd name="T25" fmla="*/ 103 h 521"/>
                <a:gd name="T26" fmla="*/ 268 w 454"/>
                <a:gd name="T27" fmla="*/ 101 h 521"/>
                <a:gd name="T28" fmla="*/ 125 w 454"/>
                <a:gd name="T29" fmla="*/ 101 h 521"/>
                <a:gd name="T30" fmla="*/ 0 w 454"/>
                <a:gd name="T31" fmla="*/ 0 h 521"/>
                <a:gd name="T32" fmla="*/ 272 w 454"/>
                <a:gd name="T33" fmla="*/ 0 h 521"/>
                <a:gd name="T34" fmla="*/ 315 w 454"/>
                <a:gd name="T35" fmla="*/ 1 h 521"/>
                <a:gd name="T36" fmla="*/ 350 w 454"/>
                <a:gd name="T37" fmla="*/ 9 h 521"/>
                <a:gd name="T38" fmla="*/ 380 w 454"/>
                <a:gd name="T39" fmla="*/ 17 h 521"/>
                <a:gd name="T40" fmla="*/ 404 w 454"/>
                <a:gd name="T41" fmla="*/ 31 h 521"/>
                <a:gd name="T42" fmla="*/ 424 w 454"/>
                <a:gd name="T43" fmla="*/ 47 h 521"/>
                <a:gd name="T44" fmla="*/ 437 w 454"/>
                <a:gd name="T45" fmla="*/ 67 h 521"/>
                <a:gd name="T46" fmla="*/ 447 w 454"/>
                <a:gd name="T47" fmla="*/ 91 h 521"/>
                <a:gd name="T48" fmla="*/ 453 w 454"/>
                <a:gd name="T49" fmla="*/ 117 h 521"/>
                <a:gd name="T50" fmla="*/ 454 w 454"/>
                <a:gd name="T51" fmla="*/ 147 h 521"/>
                <a:gd name="T52" fmla="*/ 454 w 454"/>
                <a:gd name="T53" fmla="*/ 227 h 521"/>
                <a:gd name="T54" fmla="*/ 453 w 454"/>
                <a:gd name="T55" fmla="*/ 256 h 521"/>
                <a:gd name="T56" fmla="*/ 446 w 454"/>
                <a:gd name="T57" fmla="*/ 283 h 521"/>
                <a:gd name="T58" fmla="*/ 436 w 454"/>
                <a:gd name="T59" fmla="*/ 307 h 521"/>
                <a:gd name="T60" fmla="*/ 422 w 454"/>
                <a:gd name="T61" fmla="*/ 327 h 521"/>
                <a:gd name="T62" fmla="*/ 402 w 454"/>
                <a:gd name="T63" fmla="*/ 344 h 521"/>
                <a:gd name="T64" fmla="*/ 376 w 454"/>
                <a:gd name="T65" fmla="*/ 357 h 521"/>
                <a:gd name="T66" fmla="*/ 346 w 454"/>
                <a:gd name="T67" fmla="*/ 367 h 521"/>
                <a:gd name="T68" fmla="*/ 309 w 454"/>
                <a:gd name="T69" fmla="*/ 373 h 521"/>
                <a:gd name="T70" fmla="*/ 266 w 454"/>
                <a:gd name="T71" fmla="*/ 374 h 521"/>
                <a:gd name="T72" fmla="*/ 125 w 454"/>
                <a:gd name="T73" fmla="*/ 374 h 521"/>
                <a:gd name="T74" fmla="*/ 125 w 454"/>
                <a:gd name="T75" fmla="*/ 521 h 521"/>
                <a:gd name="T76" fmla="*/ 0 w 454"/>
                <a:gd name="T77" fmla="*/ 521 h 521"/>
                <a:gd name="T78" fmla="*/ 0 w 454"/>
                <a:gd name="T79" fmla="*/ 0 h 5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454" h="521">
                  <a:moveTo>
                    <a:pt x="125" y="101"/>
                  </a:moveTo>
                  <a:lnTo>
                    <a:pt x="125" y="274"/>
                  </a:lnTo>
                  <a:lnTo>
                    <a:pt x="268" y="274"/>
                  </a:lnTo>
                  <a:lnTo>
                    <a:pt x="292" y="271"/>
                  </a:lnTo>
                  <a:lnTo>
                    <a:pt x="310" y="266"/>
                  </a:lnTo>
                  <a:lnTo>
                    <a:pt x="322" y="256"/>
                  </a:lnTo>
                  <a:lnTo>
                    <a:pt x="329" y="240"/>
                  </a:lnTo>
                  <a:lnTo>
                    <a:pt x="332" y="221"/>
                  </a:lnTo>
                  <a:lnTo>
                    <a:pt x="332" y="153"/>
                  </a:lnTo>
                  <a:lnTo>
                    <a:pt x="329" y="134"/>
                  </a:lnTo>
                  <a:lnTo>
                    <a:pt x="322" y="120"/>
                  </a:lnTo>
                  <a:lnTo>
                    <a:pt x="310" y="109"/>
                  </a:lnTo>
                  <a:lnTo>
                    <a:pt x="292" y="103"/>
                  </a:lnTo>
                  <a:lnTo>
                    <a:pt x="268" y="101"/>
                  </a:lnTo>
                  <a:lnTo>
                    <a:pt x="125" y="101"/>
                  </a:lnTo>
                  <a:close/>
                  <a:moveTo>
                    <a:pt x="0" y="0"/>
                  </a:moveTo>
                  <a:lnTo>
                    <a:pt x="272" y="0"/>
                  </a:lnTo>
                  <a:lnTo>
                    <a:pt x="315" y="1"/>
                  </a:lnTo>
                  <a:lnTo>
                    <a:pt x="350" y="9"/>
                  </a:lnTo>
                  <a:lnTo>
                    <a:pt x="380" y="17"/>
                  </a:lnTo>
                  <a:lnTo>
                    <a:pt x="404" y="31"/>
                  </a:lnTo>
                  <a:lnTo>
                    <a:pt x="424" y="47"/>
                  </a:lnTo>
                  <a:lnTo>
                    <a:pt x="437" y="67"/>
                  </a:lnTo>
                  <a:lnTo>
                    <a:pt x="447" y="91"/>
                  </a:lnTo>
                  <a:lnTo>
                    <a:pt x="453" y="117"/>
                  </a:lnTo>
                  <a:lnTo>
                    <a:pt x="454" y="147"/>
                  </a:lnTo>
                  <a:lnTo>
                    <a:pt x="454" y="227"/>
                  </a:lnTo>
                  <a:lnTo>
                    <a:pt x="453" y="256"/>
                  </a:lnTo>
                  <a:lnTo>
                    <a:pt x="446" y="283"/>
                  </a:lnTo>
                  <a:lnTo>
                    <a:pt x="436" y="307"/>
                  </a:lnTo>
                  <a:lnTo>
                    <a:pt x="422" y="327"/>
                  </a:lnTo>
                  <a:lnTo>
                    <a:pt x="402" y="344"/>
                  </a:lnTo>
                  <a:lnTo>
                    <a:pt x="376" y="357"/>
                  </a:lnTo>
                  <a:lnTo>
                    <a:pt x="346" y="367"/>
                  </a:lnTo>
                  <a:lnTo>
                    <a:pt x="309" y="373"/>
                  </a:lnTo>
                  <a:lnTo>
                    <a:pt x="266" y="374"/>
                  </a:lnTo>
                  <a:lnTo>
                    <a:pt x="125" y="374"/>
                  </a:lnTo>
                  <a:lnTo>
                    <a:pt x="125" y="521"/>
                  </a:lnTo>
                  <a:lnTo>
                    <a:pt x="0" y="52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10"/>
            <p:cNvSpPr>
              <a:spLocks/>
            </p:cNvSpPr>
            <p:nvPr userDrawn="1"/>
          </p:nvSpPr>
          <p:spPr bwMode="auto">
            <a:xfrm>
              <a:off x="1747674" y="6361572"/>
              <a:ext cx="104245" cy="135779"/>
            </a:xfrm>
            <a:custGeom>
              <a:avLst/>
              <a:gdLst>
                <a:gd name="T0" fmla="*/ 0 w 400"/>
                <a:gd name="T1" fmla="*/ 0 h 521"/>
                <a:gd name="T2" fmla="*/ 400 w 400"/>
                <a:gd name="T3" fmla="*/ 0 h 521"/>
                <a:gd name="T4" fmla="*/ 400 w 400"/>
                <a:gd name="T5" fmla="*/ 103 h 521"/>
                <a:gd name="T6" fmla="*/ 124 w 400"/>
                <a:gd name="T7" fmla="*/ 103 h 521"/>
                <a:gd name="T8" fmla="*/ 124 w 400"/>
                <a:gd name="T9" fmla="*/ 204 h 521"/>
                <a:gd name="T10" fmla="*/ 382 w 400"/>
                <a:gd name="T11" fmla="*/ 204 h 521"/>
                <a:gd name="T12" fmla="*/ 382 w 400"/>
                <a:gd name="T13" fmla="*/ 307 h 521"/>
                <a:gd name="T14" fmla="*/ 124 w 400"/>
                <a:gd name="T15" fmla="*/ 307 h 521"/>
                <a:gd name="T16" fmla="*/ 124 w 400"/>
                <a:gd name="T17" fmla="*/ 420 h 521"/>
                <a:gd name="T18" fmla="*/ 400 w 400"/>
                <a:gd name="T19" fmla="*/ 420 h 521"/>
                <a:gd name="T20" fmla="*/ 400 w 400"/>
                <a:gd name="T21" fmla="*/ 521 h 521"/>
                <a:gd name="T22" fmla="*/ 0 w 400"/>
                <a:gd name="T23" fmla="*/ 521 h 521"/>
                <a:gd name="T24" fmla="*/ 0 w 400"/>
                <a:gd name="T25" fmla="*/ 0 h 5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00" h="521">
                  <a:moveTo>
                    <a:pt x="0" y="0"/>
                  </a:moveTo>
                  <a:lnTo>
                    <a:pt x="400" y="0"/>
                  </a:lnTo>
                  <a:lnTo>
                    <a:pt x="400" y="103"/>
                  </a:lnTo>
                  <a:lnTo>
                    <a:pt x="124" y="103"/>
                  </a:lnTo>
                  <a:lnTo>
                    <a:pt x="124" y="204"/>
                  </a:lnTo>
                  <a:lnTo>
                    <a:pt x="382" y="204"/>
                  </a:lnTo>
                  <a:lnTo>
                    <a:pt x="382" y="307"/>
                  </a:lnTo>
                  <a:lnTo>
                    <a:pt x="124" y="307"/>
                  </a:lnTo>
                  <a:lnTo>
                    <a:pt x="124" y="420"/>
                  </a:lnTo>
                  <a:lnTo>
                    <a:pt x="400" y="420"/>
                  </a:lnTo>
                  <a:lnTo>
                    <a:pt x="400" y="521"/>
                  </a:lnTo>
                  <a:lnTo>
                    <a:pt x="0" y="52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1"/>
            <p:cNvSpPr>
              <a:spLocks noEditPoints="1"/>
            </p:cNvSpPr>
            <p:nvPr userDrawn="1"/>
          </p:nvSpPr>
          <p:spPr bwMode="auto">
            <a:xfrm>
              <a:off x="1933752" y="6361572"/>
              <a:ext cx="133173" cy="135779"/>
            </a:xfrm>
            <a:custGeom>
              <a:avLst/>
              <a:gdLst>
                <a:gd name="T0" fmla="*/ 124 w 511"/>
                <a:gd name="T1" fmla="*/ 101 h 521"/>
                <a:gd name="T2" fmla="*/ 124 w 511"/>
                <a:gd name="T3" fmla="*/ 270 h 521"/>
                <a:gd name="T4" fmla="*/ 276 w 511"/>
                <a:gd name="T5" fmla="*/ 270 h 521"/>
                <a:gd name="T6" fmla="*/ 296 w 511"/>
                <a:gd name="T7" fmla="*/ 268 h 521"/>
                <a:gd name="T8" fmla="*/ 313 w 511"/>
                <a:gd name="T9" fmla="*/ 264 h 521"/>
                <a:gd name="T10" fmla="*/ 325 w 511"/>
                <a:gd name="T11" fmla="*/ 256 h 521"/>
                <a:gd name="T12" fmla="*/ 333 w 511"/>
                <a:gd name="T13" fmla="*/ 246 h 521"/>
                <a:gd name="T14" fmla="*/ 338 w 511"/>
                <a:gd name="T15" fmla="*/ 231 h 521"/>
                <a:gd name="T16" fmla="*/ 339 w 511"/>
                <a:gd name="T17" fmla="*/ 214 h 521"/>
                <a:gd name="T18" fmla="*/ 339 w 511"/>
                <a:gd name="T19" fmla="*/ 153 h 521"/>
                <a:gd name="T20" fmla="*/ 338 w 511"/>
                <a:gd name="T21" fmla="*/ 133 h 521"/>
                <a:gd name="T22" fmla="*/ 330 w 511"/>
                <a:gd name="T23" fmla="*/ 119 h 521"/>
                <a:gd name="T24" fmla="*/ 319 w 511"/>
                <a:gd name="T25" fmla="*/ 109 h 521"/>
                <a:gd name="T26" fmla="*/ 302 w 511"/>
                <a:gd name="T27" fmla="*/ 103 h 521"/>
                <a:gd name="T28" fmla="*/ 279 w 511"/>
                <a:gd name="T29" fmla="*/ 101 h 521"/>
                <a:gd name="T30" fmla="*/ 124 w 511"/>
                <a:gd name="T31" fmla="*/ 101 h 521"/>
                <a:gd name="T32" fmla="*/ 0 w 511"/>
                <a:gd name="T33" fmla="*/ 0 h 521"/>
                <a:gd name="T34" fmla="*/ 279 w 511"/>
                <a:gd name="T35" fmla="*/ 0 h 521"/>
                <a:gd name="T36" fmla="*/ 320 w 511"/>
                <a:gd name="T37" fmla="*/ 1 h 521"/>
                <a:gd name="T38" fmla="*/ 358 w 511"/>
                <a:gd name="T39" fmla="*/ 9 h 521"/>
                <a:gd name="T40" fmla="*/ 387 w 511"/>
                <a:gd name="T41" fmla="*/ 17 h 521"/>
                <a:gd name="T42" fmla="*/ 412 w 511"/>
                <a:gd name="T43" fmla="*/ 31 h 521"/>
                <a:gd name="T44" fmla="*/ 430 w 511"/>
                <a:gd name="T45" fmla="*/ 47 h 521"/>
                <a:gd name="T46" fmla="*/ 444 w 511"/>
                <a:gd name="T47" fmla="*/ 67 h 521"/>
                <a:gd name="T48" fmla="*/ 453 w 511"/>
                <a:gd name="T49" fmla="*/ 91 h 521"/>
                <a:gd name="T50" fmla="*/ 459 w 511"/>
                <a:gd name="T51" fmla="*/ 117 h 521"/>
                <a:gd name="T52" fmla="*/ 460 w 511"/>
                <a:gd name="T53" fmla="*/ 147 h 521"/>
                <a:gd name="T54" fmla="*/ 460 w 511"/>
                <a:gd name="T55" fmla="*/ 221 h 521"/>
                <a:gd name="T56" fmla="*/ 459 w 511"/>
                <a:gd name="T57" fmla="*/ 254 h 521"/>
                <a:gd name="T58" fmla="*/ 452 w 511"/>
                <a:gd name="T59" fmla="*/ 281 h 521"/>
                <a:gd name="T60" fmla="*/ 439 w 511"/>
                <a:gd name="T61" fmla="*/ 306 h 521"/>
                <a:gd name="T62" fmla="*/ 419 w 511"/>
                <a:gd name="T63" fmla="*/ 326 h 521"/>
                <a:gd name="T64" fmla="*/ 392 w 511"/>
                <a:gd name="T65" fmla="*/ 344 h 521"/>
                <a:gd name="T66" fmla="*/ 511 w 511"/>
                <a:gd name="T67" fmla="*/ 521 h 521"/>
                <a:gd name="T68" fmla="*/ 370 w 511"/>
                <a:gd name="T69" fmla="*/ 521 h 521"/>
                <a:gd name="T70" fmla="*/ 269 w 511"/>
                <a:gd name="T71" fmla="*/ 368 h 521"/>
                <a:gd name="T72" fmla="*/ 124 w 511"/>
                <a:gd name="T73" fmla="*/ 368 h 521"/>
                <a:gd name="T74" fmla="*/ 124 w 511"/>
                <a:gd name="T75" fmla="*/ 521 h 521"/>
                <a:gd name="T76" fmla="*/ 0 w 511"/>
                <a:gd name="T77" fmla="*/ 521 h 521"/>
                <a:gd name="T78" fmla="*/ 0 w 511"/>
                <a:gd name="T79" fmla="*/ 0 h 5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511" h="521">
                  <a:moveTo>
                    <a:pt x="124" y="101"/>
                  </a:moveTo>
                  <a:lnTo>
                    <a:pt x="124" y="270"/>
                  </a:lnTo>
                  <a:lnTo>
                    <a:pt x="276" y="270"/>
                  </a:lnTo>
                  <a:lnTo>
                    <a:pt x="296" y="268"/>
                  </a:lnTo>
                  <a:lnTo>
                    <a:pt x="313" y="264"/>
                  </a:lnTo>
                  <a:lnTo>
                    <a:pt x="325" y="256"/>
                  </a:lnTo>
                  <a:lnTo>
                    <a:pt x="333" y="246"/>
                  </a:lnTo>
                  <a:lnTo>
                    <a:pt x="338" y="231"/>
                  </a:lnTo>
                  <a:lnTo>
                    <a:pt x="339" y="214"/>
                  </a:lnTo>
                  <a:lnTo>
                    <a:pt x="339" y="153"/>
                  </a:lnTo>
                  <a:lnTo>
                    <a:pt x="338" y="133"/>
                  </a:lnTo>
                  <a:lnTo>
                    <a:pt x="330" y="119"/>
                  </a:lnTo>
                  <a:lnTo>
                    <a:pt x="319" y="109"/>
                  </a:lnTo>
                  <a:lnTo>
                    <a:pt x="302" y="103"/>
                  </a:lnTo>
                  <a:lnTo>
                    <a:pt x="279" y="101"/>
                  </a:lnTo>
                  <a:lnTo>
                    <a:pt x="124" y="101"/>
                  </a:lnTo>
                  <a:close/>
                  <a:moveTo>
                    <a:pt x="0" y="0"/>
                  </a:moveTo>
                  <a:lnTo>
                    <a:pt x="279" y="0"/>
                  </a:lnTo>
                  <a:lnTo>
                    <a:pt x="320" y="1"/>
                  </a:lnTo>
                  <a:lnTo>
                    <a:pt x="358" y="9"/>
                  </a:lnTo>
                  <a:lnTo>
                    <a:pt x="387" y="17"/>
                  </a:lnTo>
                  <a:lnTo>
                    <a:pt x="412" y="31"/>
                  </a:lnTo>
                  <a:lnTo>
                    <a:pt x="430" y="47"/>
                  </a:lnTo>
                  <a:lnTo>
                    <a:pt x="444" y="67"/>
                  </a:lnTo>
                  <a:lnTo>
                    <a:pt x="453" y="91"/>
                  </a:lnTo>
                  <a:lnTo>
                    <a:pt x="459" y="117"/>
                  </a:lnTo>
                  <a:lnTo>
                    <a:pt x="460" y="147"/>
                  </a:lnTo>
                  <a:lnTo>
                    <a:pt x="460" y="221"/>
                  </a:lnTo>
                  <a:lnTo>
                    <a:pt x="459" y="254"/>
                  </a:lnTo>
                  <a:lnTo>
                    <a:pt x="452" y="281"/>
                  </a:lnTo>
                  <a:lnTo>
                    <a:pt x="439" y="306"/>
                  </a:lnTo>
                  <a:lnTo>
                    <a:pt x="419" y="326"/>
                  </a:lnTo>
                  <a:lnTo>
                    <a:pt x="392" y="344"/>
                  </a:lnTo>
                  <a:lnTo>
                    <a:pt x="511" y="521"/>
                  </a:lnTo>
                  <a:lnTo>
                    <a:pt x="370" y="521"/>
                  </a:lnTo>
                  <a:lnTo>
                    <a:pt x="269" y="368"/>
                  </a:lnTo>
                  <a:lnTo>
                    <a:pt x="124" y="368"/>
                  </a:lnTo>
                  <a:lnTo>
                    <a:pt x="124" y="521"/>
                  </a:lnTo>
                  <a:lnTo>
                    <a:pt x="0" y="52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0925600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Large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0672" y="47198"/>
            <a:ext cx="7766050" cy="1143000"/>
          </a:xfrm>
        </p:spPr>
        <p:txBody>
          <a:bodyPr lIns="0">
            <a:normAutofit/>
          </a:bodyPr>
          <a:lstStyle>
            <a:lvl1pPr algn="l">
              <a:defRPr sz="3500" b="1" i="0">
                <a:latin typeface="Arial"/>
              </a:defRPr>
            </a:lvl1pPr>
          </a:lstStyle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0750" y="1714500"/>
            <a:ext cx="7766050" cy="3964765"/>
          </a:xfrm>
          <a:prstGeom prst="rect">
            <a:avLst/>
          </a:prstGeom>
        </p:spPr>
        <p:txBody>
          <a:bodyPr lIns="0">
            <a:normAutofit/>
          </a:bodyPr>
          <a:lstStyle>
            <a:lvl1pPr marL="0" indent="0">
              <a:lnSpc>
                <a:spcPts val="3200"/>
              </a:lnSpc>
              <a:spcBef>
                <a:spcPts val="800"/>
              </a:spcBef>
              <a:spcAft>
                <a:spcPts val="0"/>
              </a:spcAft>
              <a:buFontTx/>
              <a:buNone/>
              <a:defRPr sz="2800" baseline="0">
                <a:latin typeface="Arial"/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1408" y="6344937"/>
            <a:ext cx="466725" cy="365125"/>
          </a:xfrm>
          <a:prstGeom prst="rect">
            <a:avLst/>
          </a:prstGeom>
        </p:spPr>
        <p:txBody>
          <a:bodyPr bIns="0"/>
          <a:lstStyle>
            <a:lvl1pPr algn="r">
              <a:defRPr sz="1200" b="1" i="0"/>
            </a:lvl1pPr>
          </a:lstStyle>
          <a:p>
            <a:fld id="{532E5815-A8B8-3248-99F0-470F41FB048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ISP Training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0" y="962704"/>
            <a:ext cx="1849468" cy="0"/>
          </a:xfrm>
          <a:prstGeom prst="line">
            <a:avLst/>
          </a:prstGeom>
          <a:ln w="12700">
            <a:solidFill>
              <a:srgbClr val="FF461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8" name="Group 7"/>
          <p:cNvGrpSpPr/>
          <p:nvPr userDrawn="1"/>
        </p:nvGrpSpPr>
        <p:grpSpPr>
          <a:xfrm>
            <a:off x="920750" y="6361572"/>
            <a:ext cx="1146175" cy="135779"/>
            <a:chOff x="920750" y="6361572"/>
            <a:chExt cx="1146175" cy="135779"/>
          </a:xfrm>
        </p:grpSpPr>
        <p:sp>
          <p:nvSpPr>
            <p:cNvPr id="10" name="Freeform 6"/>
            <p:cNvSpPr>
              <a:spLocks noEditPoints="1"/>
            </p:cNvSpPr>
            <p:nvPr userDrawn="1"/>
          </p:nvSpPr>
          <p:spPr bwMode="auto">
            <a:xfrm>
              <a:off x="920750" y="6361572"/>
              <a:ext cx="119882" cy="135779"/>
            </a:xfrm>
            <a:custGeom>
              <a:avLst/>
              <a:gdLst>
                <a:gd name="T0" fmla="*/ 124 w 460"/>
                <a:gd name="T1" fmla="*/ 106 h 521"/>
                <a:gd name="T2" fmla="*/ 124 w 460"/>
                <a:gd name="T3" fmla="*/ 415 h 521"/>
                <a:gd name="T4" fmla="*/ 260 w 460"/>
                <a:gd name="T5" fmla="*/ 415 h 521"/>
                <a:gd name="T6" fmla="*/ 286 w 460"/>
                <a:gd name="T7" fmla="*/ 414 h 521"/>
                <a:gd name="T8" fmla="*/ 306 w 460"/>
                <a:gd name="T9" fmla="*/ 408 h 521"/>
                <a:gd name="T10" fmla="*/ 320 w 460"/>
                <a:gd name="T11" fmla="*/ 400 h 521"/>
                <a:gd name="T12" fmla="*/ 330 w 460"/>
                <a:gd name="T13" fmla="*/ 385 h 521"/>
                <a:gd name="T14" fmla="*/ 336 w 460"/>
                <a:gd name="T15" fmla="*/ 368 h 521"/>
                <a:gd name="T16" fmla="*/ 337 w 460"/>
                <a:gd name="T17" fmla="*/ 346 h 521"/>
                <a:gd name="T18" fmla="*/ 337 w 460"/>
                <a:gd name="T19" fmla="*/ 176 h 521"/>
                <a:gd name="T20" fmla="*/ 336 w 460"/>
                <a:gd name="T21" fmla="*/ 154 h 521"/>
                <a:gd name="T22" fmla="*/ 330 w 460"/>
                <a:gd name="T23" fmla="*/ 136 h 521"/>
                <a:gd name="T24" fmla="*/ 320 w 460"/>
                <a:gd name="T25" fmla="*/ 123 h 521"/>
                <a:gd name="T26" fmla="*/ 306 w 460"/>
                <a:gd name="T27" fmla="*/ 113 h 521"/>
                <a:gd name="T28" fmla="*/ 286 w 460"/>
                <a:gd name="T29" fmla="*/ 107 h 521"/>
                <a:gd name="T30" fmla="*/ 260 w 460"/>
                <a:gd name="T31" fmla="*/ 106 h 521"/>
                <a:gd name="T32" fmla="*/ 124 w 460"/>
                <a:gd name="T33" fmla="*/ 106 h 521"/>
                <a:gd name="T34" fmla="*/ 0 w 460"/>
                <a:gd name="T35" fmla="*/ 0 h 521"/>
                <a:gd name="T36" fmla="*/ 268 w 460"/>
                <a:gd name="T37" fmla="*/ 0 h 521"/>
                <a:gd name="T38" fmla="*/ 307 w 460"/>
                <a:gd name="T39" fmla="*/ 1 h 521"/>
                <a:gd name="T40" fmla="*/ 342 w 460"/>
                <a:gd name="T41" fmla="*/ 7 h 521"/>
                <a:gd name="T42" fmla="*/ 370 w 460"/>
                <a:gd name="T43" fmla="*/ 16 h 521"/>
                <a:gd name="T44" fmla="*/ 394 w 460"/>
                <a:gd name="T45" fmla="*/ 27 h 521"/>
                <a:gd name="T46" fmla="*/ 414 w 460"/>
                <a:gd name="T47" fmla="*/ 43 h 521"/>
                <a:gd name="T48" fmla="*/ 430 w 460"/>
                <a:gd name="T49" fmla="*/ 60 h 521"/>
                <a:gd name="T50" fmla="*/ 441 w 460"/>
                <a:gd name="T51" fmla="*/ 79 h 521"/>
                <a:gd name="T52" fmla="*/ 450 w 460"/>
                <a:gd name="T53" fmla="*/ 101 h 521"/>
                <a:gd name="T54" fmla="*/ 456 w 460"/>
                <a:gd name="T55" fmla="*/ 124 h 521"/>
                <a:gd name="T56" fmla="*/ 459 w 460"/>
                <a:gd name="T57" fmla="*/ 150 h 521"/>
                <a:gd name="T58" fmla="*/ 460 w 460"/>
                <a:gd name="T59" fmla="*/ 177 h 521"/>
                <a:gd name="T60" fmla="*/ 460 w 460"/>
                <a:gd name="T61" fmla="*/ 346 h 521"/>
                <a:gd name="T62" fmla="*/ 459 w 460"/>
                <a:gd name="T63" fmla="*/ 371 h 521"/>
                <a:gd name="T64" fmla="*/ 456 w 460"/>
                <a:gd name="T65" fmla="*/ 397 h 521"/>
                <a:gd name="T66" fmla="*/ 450 w 460"/>
                <a:gd name="T67" fmla="*/ 421 h 521"/>
                <a:gd name="T68" fmla="*/ 441 w 460"/>
                <a:gd name="T69" fmla="*/ 443 h 521"/>
                <a:gd name="T70" fmla="*/ 430 w 460"/>
                <a:gd name="T71" fmla="*/ 461 h 521"/>
                <a:gd name="T72" fmla="*/ 414 w 460"/>
                <a:gd name="T73" fmla="*/ 480 h 521"/>
                <a:gd name="T74" fmla="*/ 394 w 460"/>
                <a:gd name="T75" fmla="*/ 494 h 521"/>
                <a:gd name="T76" fmla="*/ 370 w 460"/>
                <a:gd name="T77" fmla="*/ 505 h 521"/>
                <a:gd name="T78" fmla="*/ 342 w 460"/>
                <a:gd name="T79" fmla="*/ 514 h 521"/>
                <a:gd name="T80" fmla="*/ 307 w 460"/>
                <a:gd name="T81" fmla="*/ 520 h 521"/>
                <a:gd name="T82" fmla="*/ 268 w 460"/>
                <a:gd name="T83" fmla="*/ 521 h 521"/>
                <a:gd name="T84" fmla="*/ 0 w 460"/>
                <a:gd name="T85" fmla="*/ 521 h 521"/>
                <a:gd name="T86" fmla="*/ 0 w 460"/>
                <a:gd name="T87" fmla="*/ 0 h 5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460" h="521">
                  <a:moveTo>
                    <a:pt x="124" y="106"/>
                  </a:moveTo>
                  <a:lnTo>
                    <a:pt x="124" y="415"/>
                  </a:lnTo>
                  <a:lnTo>
                    <a:pt x="260" y="415"/>
                  </a:lnTo>
                  <a:lnTo>
                    <a:pt x="286" y="414"/>
                  </a:lnTo>
                  <a:lnTo>
                    <a:pt x="306" y="408"/>
                  </a:lnTo>
                  <a:lnTo>
                    <a:pt x="320" y="400"/>
                  </a:lnTo>
                  <a:lnTo>
                    <a:pt x="330" y="385"/>
                  </a:lnTo>
                  <a:lnTo>
                    <a:pt x="336" y="368"/>
                  </a:lnTo>
                  <a:lnTo>
                    <a:pt x="337" y="346"/>
                  </a:lnTo>
                  <a:lnTo>
                    <a:pt x="337" y="176"/>
                  </a:lnTo>
                  <a:lnTo>
                    <a:pt x="336" y="154"/>
                  </a:lnTo>
                  <a:lnTo>
                    <a:pt x="330" y="136"/>
                  </a:lnTo>
                  <a:lnTo>
                    <a:pt x="320" y="123"/>
                  </a:lnTo>
                  <a:lnTo>
                    <a:pt x="306" y="113"/>
                  </a:lnTo>
                  <a:lnTo>
                    <a:pt x="286" y="107"/>
                  </a:lnTo>
                  <a:lnTo>
                    <a:pt x="260" y="106"/>
                  </a:lnTo>
                  <a:lnTo>
                    <a:pt x="124" y="106"/>
                  </a:lnTo>
                  <a:close/>
                  <a:moveTo>
                    <a:pt x="0" y="0"/>
                  </a:moveTo>
                  <a:lnTo>
                    <a:pt x="268" y="0"/>
                  </a:lnTo>
                  <a:lnTo>
                    <a:pt x="307" y="1"/>
                  </a:lnTo>
                  <a:lnTo>
                    <a:pt x="342" y="7"/>
                  </a:lnTo>
                  <a:lnTo>
                    <a:pt x="370" y="16"/>
                  </a:lnTo>
                  <a:lnTo>
                    <a:pt x="394" y="27"/>
                  </a:lnTo>
                  <a:lnTo>
                    <a:pt x="414" y="43"/>
                  </a:lnTo>
                  <a:lnTo>
                    <a:pt x="430" y="60"/>
                  </a:lnTo>
                  <a:lnTo>
                    <a:pt x="441" y="79"/>
                  </a:lnTo>
                  <a:lnTo>
                    <a:pt x="450" y="101"/>
                  </a:lnTo>
                  <a:lnTo>
                    <a:pt x="456" y="124"/>
                  </a:lnTo>
                  <a:lnTo>
                    <a:pt x="459" y="150"/>
                  </a:lnTo>
                  <a:lnTo>
                    <a:pt x="460" y="177"/>
                  </a:lnTo>
                  <a:lnTo>
                    <a:pt x="460" y="346"/>
                  </a:lnTo>
                  <a:lnTo>
                    <a:pt x="459" y="371"/>
                  </a:lnTo>
                  <a:lnTo>
                    <a:pt x="456" y="397"/>
                  </a:lnTo>
                  <a:lnTo>
                    <a:pt x="450" y="421"/>
                  </a:lnTo>
                  <a:lnTo>
                    <a:pt x="441" y="443"/>
                  </a:lnTo>
                  <a:lnTo>
                    <a:pt x="430" y="461"/>
                  </a:lnTo>
                  <a:lnTo>
                    <a:pt x="414" y="480"/>
                  </a:lnTo>
                  <a:lnTo>
                    <a:pt x="394" y="494"/>
                  </a:lnTo>
                  <a:lnTo>
                    <a:pt x="370" y="505"/>
                  </a:lnTo>
                  <a:lnTo>
                    <a:pt x="342" y="514"/>
                  </a:lnTo>
                  <a:lnTo>
                    <a:pt x="307" y="520"/>
                  </a:lnTo>
                  <a:lnTo>
                    <a:pt x="268" y="521"/>
                  </a:lnTo>
                  <a:lnTo>
                    <a:pt x="0" y="52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7"/>
            <p:cNvSpPr>
              <a:spLocks noEditPoints="1"/>
            </p:cNvSpPr>
            <p:nvPr userDrawn="1"/>
          </p:nvSpPr>
          <p:spPr bwMode="auto">
            <a:xfrm>
              <a:off x="1128980" y="6361572"/>
              <a:ext cx="133694" cy="135779"/>
            </a:xfrm>
            <a:custGeom>
              <a:avLst/>
              <a:gdLst>
                <a:gd name="T0" fmla="*/ 126 w 513"/>
                <a:gd name="T1" fmla="*/ 101 h 521"/>
                <a:gd name="T2" fmla="*/ 126 w 513"/>
                <a:gd name="T3" fmla="*/ 270 h 521"/>
                <a:gd name="T4" fmla="*/ 277 w 513"/>
                <a:gd name="T5" fmla="*/ 270 h 521"/>
                <a:gd name="T6" fmla="*/ 298 w 513"/>
                <a:gd name="T7" fmla="*/ 268 h 521"/>
                <a:gd name="T8" fmla="*/ 314 w 513"/>
                <a:gd name="T9" fmla="*/ 264 h 521"/>
                <a:gd name="T10" fmla="*/ 327 w 513"/>
                <a:gd name="T11" fmla="*/ 256 h 521"/>
                <a:gd name="T12" fmla="*/ 335 w 513"/>
                <a:gd name="T13" fmla="*/ 246 h 521"/>
                <a:gd name="T14" fmla="*/ 339 w 513"/>
                <a:gd name="T15" fmla="*/ 231 h 521"/>
                <a:gd name="T16" fmla="*/ 341 w 513"/>
                <a:gd name="T17" fmla="*/ 214 h 521"/>
                <a:gd name="T18" fmla="*/ 341 w 513"/>
                <a:gd name="T19" fmla="*/ 153 h 521"/>
                <a:gd name="T20" fmla="*/ 339 w 513"/>
                <a:gd name="T21" fmla="*/ 133 h 521"/>
                <a:gd name="T22" fmla="*/ 332 w 513"/>
                <a:gd name="T23" fmla="*/ 119 h 521"/>
                <a:gd name="T24" fmla="*/ 321 w 513"/>
                <a:gd name="T25" fmla="*/ 109 h 521"/>
                <a:gd name="T26" fmla="*/ 304 w 513"/>
                <a:gd name="T27" fmla="*/ 103 h 521"/>
                <a:gd name="T28" fmla="*/ 281 w 513"/>
                <a:gd name="T29" fmla="*/ 101 h 521"/>
                <a:gd name="T30" fmla="*/ 126 w 513"/>
                <a:gd name="T31" fmla="*/ 101 h 521"/>
                <a:gd name="T32" fmla="*/ 0 w 513"/>
                <a:gd name="T33" fmla="*/ 0 h 521"/>
                <a:gd name="T34" fmla="*/ 280 w 513"/>
                <a:gd name="T35" fmla="*/ 0 h 521"/>
                <a:gd name="T36" fmla="*/ 322 w 513"/>
                <a:gd name="T37" fmla="*/ 1 h 521"/>
                <a:gd name="T38" fmla="*/ 358 w 513"/>
                <a:gd name="T39" fmla="*/ 9 h 521"/>
                <a:gd name="T40" fmla="*/ 388 w 513"/>
                <a:gd name="T41" fmla="*/ 17 h 521"/>
                <a:gd name="T42" fmla="*/ 412 w 513"/>
                <a:gd name="T43" fmla="*/ 31 h 521"/>
                <a:gd name="T44" fmla="*/ 431 w 513"/>
                <a:gd name="T45" fmla="*/ 47 h 521"/>
                <a:gd name="T46" fmla="*/ 445 w 513"/>
                <a:gd name="T47" fmla="*/ 67 h 521"/>
                <a:gd name="T48" fmla="*/ 455 w 513"/>
                <a:gd name="T49" fmla="*/ 91 h 521"/>
                <a:gd name="T50" fmla="*/ 461 w 513"/>
                <a:gd name="T51" fmla="*/ 117 h 521"/>
                <a:gd name="T52" fmla="*/ 462 w 513"/>
                <a:gd name="T53" fmla="*/ 147 h 521"/>
                <a:gd name="T54" fmla="*/ 462 w 513"/>
                <a:gd name="T55" fmla="*/ 221 h 521"/>
                <a:gd name="T56" fmla="*/ 461 w 513"/>
                <a:gd name="T57" fmla="*/ 254 h 521"/>
                <a:gd name="T58" fmla="*/ 453 w 513"/>
                <a:gd name="T59" fmla="*/ 281 h 521"/>
                <a:gd name="T60" fmla="*/ 441 w 513"/>
                <a:gd name="T61" fmla="*/ 306 h 521"/>
                <a:gd name="T62" fmla="*/ 421 w 513"/>
                <a:gd name="T63" fmla="*/ 326 h 521"/>
                <a:gd name="T64" fmla="*/ 394 w 513"/>
                <a:gd name="T65" fmla="*/ 344 h 521"/>
                <a:gd name="T66" fmla="*/ 513 w 513"/>
                <a:gd name="T67" fmla="*/ 521 h 521"/>
                <a:gd name="T68" fmla="*/ 372 w 513"/>
                <a:gd name="T69" fmla="*/ 521 h 521"/>
                <a:gd name="T70" fmla="*/ 270 w 513"/>
                <a:gd name="T71" fmla="*/ 368 h 521"/>
                <a:gd name="T72" fmla="*/ 126 w 513"/>
                <a:gd name="T73" fmla="*/ 368 h 521"/>
                <a:gd name="T74" fmla="*/ 126 w 513"/>
                <a:gd name="T75" fmla="*/ 521 h 521"/>
                <a:gd name="T76" fmla="*/ 0 w 513"/>
                <a:gd name="T77" fmla="*/ 521 h 521"/>
                <a:gd name="T78" fmla="*/ 0 w 513"/>
                <a:gd name="T79" fmla="*/ 0 h 5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513" h="521">
                  <a:moveTo>
                    <a:pt x="126" y="101"/>
                  </a:moveTo>
                  <a:lnTo>
                    <a:pt x="126" y="270"/>
                  </a:lnTo>
                  <a:lnTo>
                    <a:pt x="277" y="270"/>
                  </a:lnTo>
                  <a:lnTo>
                    <a:pt x="298" y="268"/>
                  </a:lnTo>
                  <a:lnTo>
                    <a:pt x="314" y="264"/>
                  </a:lnTo>
                  <a:lnTo>
                    <a:pt x="327" y="256"/>
                  </a:lnTo>
                  <a:lnTo>
                    <a:pt x="335" y="246"/>
                  </a:lnTo>
                  <a:lnTo>
                    <a:pt x="339" y="231"/>
                  </a:lnTo>
                  <a:lnTo>
                    <a:pt x="341" y="214"/>
                  </a:lnTo>
                  <a:lnTo>
                    <a:pt x="341" y="153"/>
                  </a:lnTo>
                  <a:lnTo>
                    <a:pt x="339" y="133"/>
                  </a:lnTo>
                  <a:lnTo>
                    <a:pt x="332" y="119"/>
                  </a:lnTo>
                  <a:lnTo>
                    <a:pt x="321" y="109"/>
                  </a:lnTo>
                  <a:lnTo>
                    <a:pt x="304" y="103"/>
                  </a:lnTo>
                  <a:lnTo>
                    <a:pt x="281" y="101"/>
                  </a:lnTo>
                  <a:lnTo>
                    <a:pt x="126" y="101"/>
                  </a:lnTo>
                  <a:close/>
                  <a:moveTo>
                    <a:pt x="0" y="0"/>
                  </a:moveTo>
                  <a:lnTo>
                    <a:pt x="280" y="0"/>
                  </a:lnTo>
                  <a:lnTo>
                    <a:pt x="322" y="1"/>
                  </a:lnTo>
                  <a:lnTo>
                    <a:pt x="358" y="9"/>
                  </a:lnTo>
                  <a:lnTo>
                    <a:pt x="388" y="17"/>
                  </a:lnTo>
                  <a:lnTo>
                    <a:pt x="412" y="31"/>
                  </a:lnTo>
                  <a:lnTo>
                    <a:pt x="431" y="47"/>
                  </a:lnTo>
                  <a:lnTo>
                    <a:pt x="445" y="67"/>
                  </a:lnTo>
                  <a:lnTo>
                    <a:pt x="455" y="91"/>
                  </a:lnTo>
                  <a:lnTo>
                    <a:pt x="461" y="117"/>
                  </a:lnTo>
                  <a:lnTo>
                    <a:pt x="462" y="147"/>
                  </a:lnTo>
                  <a:lnTo>
                    <a:pt x="462" y="221"/>
                  </a:lnTo>
                  <a:lnTo>
                    <a:pt x="461" y="254"/>
                  </a:lnTo>
                  <a:lnTo>
                    <a:pt x="453" y="281"/>
                  </a:lnTo>
                  <a:lnTo>
                    <a:pt x="441" y="306"/>
                  </a:lnTo>
                  <a:lnTo>
                    <a:pt x="421" y="326"/>
                  </a:lnTo>
                  <a:lnTo>
                    <a:pt x="394" y="344"/>
                  </a:lnTo>
                  <a:lnTo>
                    <a:pt x="513" y="521"/>
                  </a:lnTo>
                  <a:lnTo>
                    <a:pt x="372" y="521"/>
                  </a:lnTo>
                  <a:lnTo>
                    <a:pt x="270" y="368"/>
                  </a:lnTo>
                  <a:lnTo>
                    <a:pt x="126" y="368"/>
                  </a:lnTo>
                  <a:lnTo>
                    <a:pt x="126" y="521"/>
                  </a:lnTo>
                  <a:lnTo>
                    <a:pt x="0" y="52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8"/>
            <p:cNvSpPr>
              <a:spLocks/>
            </p:cNvSpPr>
            <p:nvPr userDrawn="1"/>
          </p:nvSpPr>
          <p:spPr bwMode="auto">
            <a:xfrm>
              <a:off x="1333039" y="6361572"/>
              <a:ext cx="144379" cy="135779"/>
            </a:xfrm>
            <a:custGeom>
              <a:avLst/>
              <a:gdLst>
                <a:gd name="T0" fmla="*/ 199 w 554"/>
                <a:gd name="T1" fmla="*/ 0 h 521"/>
                <a:gd name="T2" fmla="*/ 355 w 554"/>
                <a:gd name="T3" fmla="*/ 0 h 521"/>
                <a:gd name="T4" fmla="*/ 554 w 554"/>
                <a:gd name="T5" fmla="*/ 521 h 521"/>
                <a:gd name="T6" fmla="*/ 429 w 554"/>
                <a:gd name="T7" fmla="*/ 521 h 521"/>
                <a:gd name="T8" fmla="*/ 276 w 554"/>
                <a:gd name="T9" fmla="*/ 111 h 521"/>
                <a:gd name="T10" fmla="*/ 125 w 554"/>
                <a:gd name="T11" fmla="*/ 521 h 521"/>
                <a:gd name="T12" fmla="*/ 0 w 554"/>
                <a:gd name="T13" fmla="*/ 521 h 521"/>
                <a:gd name="T14" fmla="*/ 199 w 554"/>
                <a:gd name="T15" fmla="*/ 0 h 5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54" h="521">
                  <a:moveTo>
                    <a:pt x="199" y="0"/>
                  </a:moveTo>
                  <a:lnTo>
                    <a:pt x="355" y="0"/>
                  </a:lnTo>
                  <a:lnTo>
                    <a:pt x="554" y="521"/>
                  </a:lnTo>
                  <a:lnTo>
                    <a:pt x="429" y="521"/>
                  </a:lnTo>
                  <a:lnTo>
                    <a:pt x="276" y="111"/>
                  </a:lnTo>
                  <a:lnTo>
                    <a:pt x="125" y="521"/>
                  </a:lnTo>
                  <a:lnTo>
                    <a:pt x="0" y="521"/>
                  </a:lnTo>
                  <a:lnTo>
                    <a:pt x="199" y="0"/>
                  </a:lnTo>
                  <a:close/>
                </a:path>
              </a:pathLst>
            </a:custGeom>
            <a:solidFill>
              <a:srgbClr val="FF2302"/>
            </a:solidFill>
            <a:ln w="0">
              <a:solidFill>
                <a:srgbClr val="FF2302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9"/>
            <p:cNvSpPr>
              <a:spLocks noEditPoints="1"/>
            </p:cNvSpPr>
            <p:nvPr userDrawn="1"/>
          </p:nvSpPr>
          <p:spPr bwMode="auto">
            <a:xfrm>
              <a:off x="1550390" y="6361572"/>
              <a:ext cx="118318" cy="135779"/>
            </a:xfrm>
            <a:custGeom>
              <a:avLst/>
              <a:gdLst>
                <a:gd name="T0" fmla="*/ 125 w 454"/>
                <a:gd name="T1" fmla="*/ 101 h 521"/>
                <a:gd name="T2" fmla="*/ 125 w 454"/>
                <a:gd name="T3" fmla="*/ 274 h 521"/>
                <a:gd name="T4" fmla="*/ 268 w 454"/>
                <a:gd name="T5" fmla="*/ 274 h 521"/>
                <a:gd name="T6" fmla="*/ 292 w 454"/>
                <a:gd name="T7" fmla="*/ 271 h 521"/>
                <a:gd name="T8" fmla="*/ 310 w 454"/>
                <a:gd name="T9" fmla="*/ 266 h 521"/>
                <a:gd name="T10" fmla="*/ 322 w 454"/>
                <a:gd name="T11" fmla="*/ 256 h 521"/>
                <a:gd name="T12" fmla="*/ 329 w 454"/>
                <a:gd name="T13" fmla="*/ 240 h 521"/>
                <a:gd name="T14" fmla="*/ 332 w 454"/>
                <a:gd name="T15" fmla="*/ 221 h 521"/>
                <a:gd name="T16" fmla="*/ 332 w 454"/>
                <a:gd name="T17" fmla="*/ 153 h 521"/>
                <a:gd name="T18" fmla="*/ 329 w 454"/>
                <a:gd name="T19" fmla="*/ 134 h 521"/>
                <a:gd name="T20" fmla="*/ 322 w 454"/>
                <a:gd name="T21" fmla="*/ 120 h 521"/>
                <a:gd name="T22" fmla="*/ 310 w 454"/>
                <a:gd name="T23" fmla="*/ 109 h 521"/>
                <a:gd name="T24" fmla="*/ 292 w 454"/>
                <a:gd name="T25" fmla="*/ 103 h 521"/>
                <a:gd name="T26" fmla="*/ 268 w 454"/>
                <a:gd name="T27" fmla="*/ 101 h 521"/>
                <a:gd name="T28" fmla="*/ 125 w 454"/>
                <a:gd name="T29" fmla="*/ 101 h 521"/>
                <a:gd name="T30" fmla="*/ 0 w 454"/>
                <a:gd name="T31" fmla="*/ 0 h 521"/>
                <a:gd name="T32" fmla="*/ 272 w 454"/>
                <a:gd name="T33" fmla="*/ 0 h 521"/>
                <a:gd name="T34" fmla="*/ 315 w 454"/>
                <a:gd name="T35" fmla="*/ 1 h 521"/>
                <a:gd name="T36" fmla="*/ 350 w 454"/>
                <a:gd name="T37" fmla="*/ 9 h 521"/>
                <a:gd name="T38" fmla="*/ 380 w 454"/>
                <a:gd name="T39" fmla="*/ 17 h 521"/>
                <a:gd name="T40" fmla="*/ 404 w 454"/>
                <a:gd name="T41" fmla="*/ 31 h 521"/>
                <a:gd name="T42" fmla="*/ 424 w 454"/>
                <a:gd name="T43" fmla="*/ 47 h 521"/>
                <a:gd name="T44" fmla="*/ 437 w 454"/>
                <a:gd name="T45" fmla="*/ 67 h 521"/>
                <a:gd name="T46" fmla="*/ 447 w 454"/>
                <a:gd name="T47" fmla="*/ 91 h 521"/>
                <a:gd name="T48" fmla="*/ 453 w 454"/>
                <a:gd name="T49" fmla="*/ 117 h 521"/>
                <a:gd name="T50" fmla="*/ 454 w 454"/>
                <a:gd name="T51" fmla="*/ 147 h 521"/>
                <a:gd name="T52" fmla="*/ 454 w 454"/>
                <a:gd name="T53" fmla="*/ 227 h 521"/>
                <a:gd name="T54" fmla="*/ 453 w 454"/>
                <a:gd name="T55" fmla="*/ 256 h 521"/>
                <a:gd name="T56" fmla="*/ 446 w 454"/>
                <a:gd name="T57" fmla="*/ 283 h 521"/>
                <a:gd name="T58" fmla="*/ 436 w 454"/>
                <a:gd name="T59" fmla="*/ 307 h 521"/>
                <a:gd name="T60" fmla="*/ 422 w 454"/>
                <a:gd name="T61" fmla="*/ 327 h 521"/>
                <a:gd name="T62" fmla="*/ 402 w 454"/>
                <a:gd name="T63" fmla="*/ 344 h 521"/>
                <a:gd name="T64" fmla="*/ 376 w 454"/>
                <a:gd name="T65" fmla="*/ 357 h 521"/>
                <a:gd name="T66" fmla="*/ 346 w 454"/>
                <a:gd name="T67" fmla="*/ 367 h 521"/>
                <a:gd name="T68" fmla="*/ 309 w 454"/>
                <a:gd name="T69" fmla="*/ 373 h 521"/>
                <a:gd name="T70" fmla="*/ 266 w 454"/>
                <a:gd name="T71" fmla="*/ 374 h 521"/>
                <a:gd name="T72" fmla="*/ 125 w 454"/>
                <a:gd name="T73" fmla="*/ 374 h 521"/>
                <a:gd name="T74" fmla="*/ 125 w 454"/>
                <a:gd name="T75" fmla="*/ 521 h 521"/>
                <a:gd name="T76" fmla="*/ 0 w 454"/>
                <a:gd name="T77" fmla="*/ 521 h 521"/>
                <a:gd name="T78" fmla="*/ 0 w 454"/>
                <a:gd name="T79" fmla="*/ 0 h 5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454" h="521">
                  <a:moveTo>
                    <a:pt x="125" y="101"/>
                  </a:moveTo>
                  <a:lnTo>
                    <a:pt x="125" y="274"/>
                  </a:lnTo>
                  <a:lnTo>
                    <a:pt x="268" y="274"/>
                  </a:lnTo>
                  <a:lnTo>
                    <a:pt x="292" y="271"/>
                  </a:lnTo>
                  <a:lnTo>
                    <a:pt x="310" y="266"/>
                  </a:lnTo>
                  <a:lnTo>
                    <a:pt x="322" y="256"/>
                  </a:lnTo>
                  <a:lnTo>
                    <a:pt x="329" y="240"/>
                  </a:lnTo>
                  <a:lnTo>
                    <a:pt x="332" y="221"/>
                  </a:lnTo>
                  <a:lnTo>
                    <a:pt x="332" y="153"/>
                  </a:lnTo>
                  <a:lnTo>
                    <a:pt x="329" y="134"/>
                  </a:lnTo>
                  <a:lnTo>
                    <a:pt x="322" y="120"/>
                  </a:lnTo>
                  <a:lnTo>
                    <a:pt x="310" y="109"/>
                  </a:lnTo>
                  <a:lnTo>
                    <a:pt x="292" y="103"/>
                  </a:lnTo>
                  <a:lnTo>
                    <a:pt x="268" y="101"/>
                  </a:lnTo>
                  <a:lnTo>
                    <a:pt x="125" y="101"/>
                  </a:lnTo>
                  <a:close/>
                  <a:moveTo>
                    <a:pt x="0" y="0"/>
                  </a:moveTo>
                  <a:lnTo>
                    <a:pt x="272" y="0"/>
                  </a:lnTo>
                  <a:lnTo>
                    <a:pt x="315" y="1"/>
                  </a:lnTo>
                  <a:lnTo>
                    <a:pt x="350" y="9"/>
                  </a:lnTo>
                  <a:lnTo>
                    <a:pt x="380" y="17"/>
                  </a:lnTo>
                  <a:lnTo>
                    <a:pt x="404" y="31"/>
                  </a:lnTo>
                  <a:lnTo>
                    <a:pt x="424" y="47"/>
                  </a:lnTo>
                  <a:lnTo>
                    <a:pt x="437" y="67"/>
                  </a:lnTo>
                  <a:lnTo>
                    <a:pt x="447" y="91"/>
                  </a:lnTo>
                  <a:lnTo>
                    <a:pt x="453" y="117"/>
                  </a:lnTo>
                  <a:lnTo>
                    <a:pt x="454" y="147"/>
                  </a:lnTo>
                  <a:lnTo>
                    <a:pt x="454" y="227"/>
                  </a:lnTo>
                  <a:lnTo>
                    <a:pt x="453" y="256"/>
                  </a:lnTo>
                  <a:lnTo>
                    <a:pt x="446" y="283"/>
                  </a:lnTo>
                  <a:lnTo>
                    <a:pt x="436" y="307"/>
                  </a:lnTo>
                  <a:lnTo>
                    <a:pt x="422" y="327"/>
                  </a:lnTo>
                  <a:lnTo>
                    <a:pt x="402" y="344"/>
                  </a:lnTo>
                  <a:lnTo>
                    <a:pt x="376" y="357"/>
                  </a:lnTo>
                  <a:lnTo>
                    <a:pt x="346" y="367"/>
                  </a:lnTo>
                  <a:lnTo>
                    <a:pt x="309" y="373"/>
                  </a:lnTo>
                  <a:lnTo>
                    <a:pt x="266" y="374"/>
                  </a:lnTo>
                  <a:lnTo>
                    <a:pt x="125" y="374"/>
                  </a:lnTo>
                  <a:lnTo>
                    <a:pt x="125" y="521"/>
                  </a:lnTo>
                  <a:lnTo>
                    <a:pt x="0" y="52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10"/>
            <p:cNvSpPr>
              <a:spLocks/>
            </p:cNvSpPr>
            <p:nvPr userDrawn="1"/>
          </p:nvSpPr>
          <p:spPr bwMode="auto">
            <a:xfrm>
              <a:off x="1747674" y="6361572"/>
              <a:ext cx="104245" cy="135779"/>
            </a:xfrm>
            <a:custGeom>
              <a:avLst/>
              <a:gdLst>
                <a:gd name="T0" fmla="*/ 0 w 400"/>
                <a:gd name="T1" fmla="*/ 0 h 521"/>
                <a:gd name="T2" fmla="*/ 400 w 400"/>
                <a:gd name="T3" fmla="*/ 0 h 521"/>
                <a:gd name="T4" fmla="*/ 400 w 400"/>
                <a:gd name="T5" fmla="*/ 103 h 521"/>
                <a:gd name="T6" fmla="*/ 124 w 400"/>
                <a:gd name="T7" fmla="*/ 103 h 521"/>
                <a:gd name="T8" fmla="*/ 124 w 400"/>
                <a:gd name="T9" fmla="*/ 204 h 521"/>
                <a:gd name="T10" fmla="*/ 382 w 400"/>
                <a:gd name="T11" fmla="*/ 204 h 521"/>
                <a:gd name="T12" fmla="*/ 382 w 400"/>
                <a:gd name="T13" fmla="*/ 307 h 521"/>
                <a:gd name="T14" fmla="*/ 124 w 400"/>
                <a:gd name="T15" fmla="*/ 307 h 521"/>
                <a:gd name="T16" fmla="*/ 124 w 400"/>
                <a:gd name="T17" fmla="*/ 420 h 521"/>
                <a:gd name="T18" fmla="*/ 400 w 400"/>
                <a:gd name="T19" fmla="*/ 420 h 521"/>
                <a:gd name="T20" fmla="*/ 400 w 400"/>
                <a:gd name="T21" fmla="*/ 521 h 521"/>
                <a:gd name="T22" fmla="*/ 0 w 400"/>
                <a:gd name="T23" fmla="*/ 521 h 521"/>
                <a:gd name="T24" fmla="*/ 0 w 400"/>
                <a:gd name="T25" fmla="*/ 0 h 5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00" h="521">
                  <a:moveTo>
                    <a:pt x="0" y="0"/>
                  </a:moveTo>
                  <a:lnTo>
                    <a:pt x="400" y="0"/>
                  </a:lnTo>
                  <a:lnTo>
                    <a:pt x="400" y="103"/>
                  </a:lnTo>
                  <a:lnTo>
                    <a:pt x="124" y="103"/>
                  </a:lnTo>
                  <a:lnTo>
                    <a:pt x="124" y="204"/>
                  </a:lnTo>
                  <a:lnTo>
                    <a:pt x="382" y="204"/>
                  </a:lnTo>
                  <a:lnTo>
                    <a:pt x="382" y="307"/>
                  </a:lnTo>
                  <a:lnTo>
                    <a:pt x="124" y="307"/>
                  </a:lnTo>
                  <a:lnTo>
                    <a:pt x="124" y="420"/>
                  </a:lnTo>
                  <a:lnTo>
                    <a:pt x="400" y="420"/>
                  </a:lnTo>
                  <a:lnTo>
                    <a:pt x="400" y="521"/>
                  </a:lnTo>
                  <a:lnTo>
                    <a:pt x="0" y="52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11"/>
            <p:cNvSpPr>
              <a:spLocks noEditPoints="1"/>
            </p:cNvSpPr>
            <p:nvPr userDrawn="1"/>
          </p:nvSpPr>
          <p:spPr bwMode="auto">
            <a:xfrm>
              <a:off x="1933752" y="6361572"/>
              <a:ext cx="133173" cy="135779"/>
            </a:xfrm>
            <a:custGeom>
              <a:avLst/>
              <a:gdLst>
                <a:gd name="T0" fmla="*/ 124 w 511"/>
                <a:gd name="T1" fmla="*/ 101 h 521"/>
                <a:gd name="T2" fmla="*/ 124 w 511"/>
                <a:gd name="T3" fmla="*/ 270 h 521"/>
                <a:gd name="T4" fmla="*/ 276 w 511"/>
                <a:gd name="T5" fmla="*/ 270 h 521"/>
                <a:gd name="T6" fmla="*/ 296 w 511"/>
                <a:gd name="T7" fmla="*/ 268 h 521"/>
                <a:gd name="T8" fmla="*/ 313 w 511"/>
                <a:gd name="T9" fmla="*/ 264 h 521"/>
                <a:gd name="T10" fmla="*/ 325 w 511"/>
                <a:gd name="T11" fmla="*/ 256 h 521"/>
                <a:gd name="T12" fmla="*/ 333 w 511"/>
                <a:gd name="T13" fmla="*/ 246 h 521"/>
                <a:gd name="T14" fmla="*/ 338 w 511"/>
                <a:gd name="T15" fmla="*/ 231 h 521"/>
                <a:gd name="T16" fmla="*/ 339 w 511"/>
                <a:gd name="T17" fmla="*/ 214 h 521"/>
                <a:gd name="T18" fmla="*/ 339 w 511"/>
                <a:gd name="T19" fmla="*/ 153 h 521"/>
                <a:gd name="T20" fmla="*/ 338 w 511"/>
                <a:gd name="T21" fmla="*/ 133 h 521"/>
                <a:gd name="T22" fmla="*/ 330 w 511"/>
                <a:gd name="T23" fmla="*/ 119 h 521"/>
                <a:gd name="T24" fmla="*/ 319 w 511"/>
                <a:gd name="T25" fmla="*/ 109 h 521"/>
                <a:gd name="T26" fmla="*/ 302 w 511"/>
                <a:gd name="T27" fmla="*/ 103 h 521"/>
                <a:gd name="T28" fmla="*/ 279 w 511"/>
                <a:gd name="T29" fmla="*/ 101 h 521"/>
                <a:gd name="T30" fmla="*/ 124 w 511"/>
                <a:gd name="T31" fmla="*/ 101 h 521"/>
                <a:gd name="T32" fmla="*/ 0 w 511"/>
                <a:gd name="T33" fmla="*/ 0 h 521"/>
                <a:gd name="T34" fmla="*/ 279 w 511"/>
                <a:gd name="T35" fmla="*/ 0 h 521"/>
                <a:gd name="T36" fmla="*/ 320 w 511"/>
                <a:gd name="T37" fmla="*/ 1 h 521"/>
                <a:gd name="T38" fmla="*/ 358 w 511"/>
                <a:gd name="T39" fmla="*/ 9 h 521"/>
                <a:gd name="T40" fmla="*/ 387 w 511"/>
                <a:gd name="T41" fmla="*/ 17 h 521"/>
                <a:gd name="T42" fmla="*/ 412 w 511"/>
                <a:gd name="T43" fmla="*/ 31 h 521"/>
                <a:gd name="T44" fmla="*/ 430 w 511"/>
                <a:gd name="T45" fmla="*/ 47 h 521"/>
                <a:gd name="T46" fmla="*/ 444 w 511"/>
                <a:gd name="T47" fmla="*/ 67 h 521"/>
                <a:gd name="T48" fmla="*/ 453 w 511"/>
                <a:gd name="T49" fmla="*/ 91 h 521"/>
                <a:gd name="T50" fmla="*/ 459 w 511"/>
                <a:gd name="T51" fmla="*/ 117 h 521"/>
                <a:gd name="T52" fmla="*/ 460 w 511"/>
                <a:gd name="T53" fmla="*/ 147 h 521"/>
                <a:gd name="T54" fmla="*/ 460 w 511"/>
                <a:gd name="T55" fmla="*/ 221 h 521"/>
                <a:gd name="T56" fmla="*/ 459 w 511"/>
                <a:gd name="T57" fmla="*/ 254 h 521"/>
                <a:gd name="T58" fmla="*/ 452 w 511"/>
                <a:gd name="T59" fmla="*/ 281 h 521"/>
                <a:gd name="T60" fmla="*/ 439 w 511"/>
                <a:gd name="T61" fmla="*/ 306 h 521"/>
                <a:gd name="T62" fmla="*/ 419 w 511"/>
                <a:gd name="T63" fmla="*/ 326 h 521"/>
                <a:gd name="T64" fmla="*/ 392 w 511"/>
                <a:gd name="T65" fmla="*/ 344 h 521"/>
                <a:gd name="T66" fmla="*/ 511 w 511"/>
                <a:gd name="T67" fmla="*/ 521 h 521"/>
                <a:gd name="T68" fmla="*/ 370 w 511"/>
                <a:gd name="T69" fmla="*/ 521 h 521"/>
                <a:gd name="T70" fmla="*/ 269 w 511"/>
                <a:gd name="T71" fmla="*/ 368 h 521"/>
                <a:gd name="T72" fmla="*/ 124 w 511"/>
                <a:gd name="T73" fmla="*/ 368 h 521"/>
                <a:gd name="T74" fmla="*/ 124 w 511"/>
                <a:gd name="T75" fmla="*/ 521 h 521"/>
                <a:gd name="T76" fmla="*/ 0 w 511"/>
                <a:gd name="T77" fmla="*/ 521 h 521"/>
                <a:gd name="T78" fmla="*/ 0 w 511"/>
                <a:gd name="T79" fmla="*/ 0 h 5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511" h="521">
                  <a:moveTo>
                    <a:pt x="124" y="101"/>
                  </a:moveTo>
                  <a:lnTo>
                    <a:pt x="124" y="270"/>
                  </a:lnTo>
                  <a:lnTo>
                    <a:pt x="276" y="270"/>
                  </a:lnTo>
                  <a:lnTo>
                    <a:pt x="296" y="268"/>
                  </a:lnTo>
                  <a:lnTo>
                    <a:pt x="313" y="264"/>
                  </a:lnTo>
                  <a:lnTo>
                    <a:pt x="325" y="256"/>
                  </a:lnTo>
                  <a:lnTo>
                    <a:pt x="333" y="246"/>
                  </a:lnTo>
                  <a:lnTo>
                    <a:pt x="338" y="231"/>
                  </a:lnTo>
                  <a:lnTo>
                    <a:pt x="339" y="214"/>
                  </a:lnTo>
                  <a:lnTo>
                    <a:pt x="339" y="153"/>
                  </a:lnTo>
                  <a:lnTo>
                    <a:pt x="338" y="133"/>
                  </a:lnTo>
                  <a:lnTo>
                    <a:pt x="330" y="119"/>
                  </a:lnTo>
                  <a:lnTo>
                    <a:pt x="319" y="109"/>
                  </a:lnTo>
                  <a:lnTo>
                    <a:pt x="302" y="103"/>
                  </a:lnTo>
                  <a:lnTo>
                    <a:pt x="279" y="101"/>
                  </a:lnTo>
                  <a:lnTo>
                    <a:pt x="124" y="101"/>
                  </a:lnTo>
                  <a:close/>
                  <a:moveTo>
                    <a:pt x="0" y="0"/>
                  </a:moveTo>
                  <a:lnTo>
                    <a:pt x="279" y="0"/>
                  </a:lnTo>
                  <a:lnTo>
                    <a:pt x="320" y="1"/>
                  </a:lnTo>
                  <a:lnTo>
                    <a:pt x="358" y="9"/>
                  </a:lnTo>
                  <a:lnTo>
                    <a:pt x="387" y="17"/>
                  </a:lnTo>
                  <a:lnTo>
                    <a:pt x="412" y="31"/>
                  </a:lnTo>
                  <a:lnTo>
                    <a:pt x="430" y="47"/>
                  </a:lnTo>
                  <a:lnTo>
                    <a:pt x="444" y="67"/>
                  </a:lnTo>
                  <a:lnTo>
                    <a:pt x="453" y="91"/>
                  </a:lnTo>
                  <a:lnTo>
                    <a:pt x="459" y="117"/>
                  </a:lnTo>
                  <a:lnTo>
                    <a:pt x="460" y="147"/>
                  </a:lnTo>
                  <a:lnTo>
                    <a:pt x="460" y="221"/>
                  </a:lnTo>
                  <a:lnTo>
                    <a:pt x="459" y="254"/>
                  </a:lnTo>
                  <a:lnTo>
                    <a:pt x="452" y="281"/>
                  </a:lnTo>
                  <a:lnTo>
                    <a:pt x="439" y="306"/>
                  </a:lnTo>
                  <a:lnTo>
                    <a:pt x="419" y="326"/>
                  </a:lnTo>
                  <a:lnTo>
                    <a:pt x="392" y="344"/>
                  </a:lnTo>
                  <a:lnTo>
                    <a:pt x="511" y="521"/>
                  </a:lnTo>
                  <a:lnTo>
                    <a:pt x="370" y="521"/>
                  </a:lnTo>
                  <a:lnTo>
                    <a:pt x="269" y="368"/>
                  </a:lnTo>
                  <a:lnTo>
                    <a:pt x="124" y="368"/>
                  </a:lnTo>
                  <a:lnTo>
                    <a:pt x="124" y="521"/>
                  </a:lnTo>
                  <a:lnTo>
                    <a:pt x="0" y="52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5804913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Bullete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0672" y="47198"/>
            <a:ext cx="7766050" cy="1143000"/>
          </a:xfrm>
        </p:spPr>
        <p:txBody>
          <a:bodyPr lIns="0">
            <a:normAutofit/>
          </a:bodyPr>
          <a:lstStyle>
            <a:lvl1pPr algn="l">
              <a:defRPr sz="3500" b="1" i="0">
                <a:latin typeface="Arial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1408" y="6344937"/>
            <a:ext cx="466725" cy="365125"/>
          </a:xfrm>
          <a:prstGeom prst="rect">
            <a:avLst/>
          </a:prstGeom>
        </p:spPr>
        <p:txBody>
          <a:bodyPr bIns="0"/>
          <a:lstStyle>
            <a:lvl1pPr algn="r">
              <a:defRPr sz="1200" b="1" i="0"/>
            </a:lvl1pPr>
          </a:lstStyle>
          <a:p>
            <a:fld id="{532E5815-A8B8-3248-99F0-470F41FB048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930672" y="1714500"/>
            <a:ext cx="7766050" cy="3987800"/>
          </a:xfrm>
          <a:prstGeom prst="rect">
            <a:avLst/>
          </a:prstGeom>
        </p:spPr>
        <p:txBody>
          <a:bodyPr vert="horz" lIns="0"/>
          <a:lstStyle>
            <a:lvl1pPr marL="173736" indent="-173736">
              <a:spcBef>
                <a:spcPts val="600"/>
              </a:spcBef>
              <a:buClr>
                <a:srgbClr val="FF4612"/>
              </a:buClr>
              <a:defRPr sz="1600"/>
            </a:lvl1pPr>
            <a:lvl2pPr marL="502920" indent="-201168">
              <a:spcBef>
                <a:spcPts val="600"/>
              </a:spcBef>
              <a:buClr>
                <a:srgbClr val="FF4612"/>
              </a:buClr>
              <a:defRPr sz="1600" b="0" i="1"/>
            </a:lvl2pPr>
            <a:lvl3pPr marL="777240" indent="-137160">
              <a:spcBef>
                <a:spcPts val="600"/>
              </a:spcBef>
              <a:buClr>
                <a:srgbClr val="FF4612"/>
              </a:buClr>
              <a:defRPr sz="1300"/>
            </a:lvl3pPr>
            <a:lvl4pPr>
              <a:buClr>
                <a:srgbClr val="FF4612"/>
              </a:buClr>
              <a:defRPr sz="1300"/>
            </a:lvl4pPr>
            <a:lvl5pPr>
              <a:buClr>
                <a:srgbClr val="FF4612"/>
              </a:buClr>
              <a:defRPr sz="13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ISP Training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0" y="962704"/>
            <a:ext cx="1849468" cy="0"/>
          </a:xfrm>
          <a:prstGeom prst="line">
            <a:avLst/>
          </a:prstGeom>
          <a:ln w="12700">
            <a:solidFill>
              <a:srgbClr val="FF461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8" name="Group 7"/>
          <p:cNvGrpSpPr/>
          <p:nvPr userDrawn="1"/>
        </p:nvGrpSpPr>
        <p:grpSpPr>
          <a:xfrm>
            <a:off x="920750" y="6361572"/>
            <a:ext cx="1146175" cy="135779"/>
            <a:chOff x="920750" y="6361572"/>
            <a:chExt cx="1146175" cy="135779"/>
          </a:xfrm>
        </p:grpSpPr>
        <p:sp>
          <p:nvSpPr>
            <p:cNvPr id="10" name="Freeform 6"/>
            <p:cNvSpPr>
              <a:spLocks noEditPoints="1"/>
            </p:cNvSpPr>
            <p:nvPr userDrawn="1"/>
          </p:nvSpPr>
          <p:spPr bwMode="auto">
            <a:xfrm>
              <a:off x="920750" y="6361572"/>
              <a:ext cx="119882" cy="135779"/>
            </a:xfrm>
            <a:custGeom>
              <a:avLst/>
              <a:gdLst>
                <a:gd name="T0" fmla="*/ 124 w 460"/>
                <a:gd name="T1" fmla="*/ 106 h 521"/>
                <a:gd name="T2" fmla="*/ 124 w 460"/>
                <a:gd name="T3" fmla="*/ 415 h 521"/>
                <a:gd name="T4" fmla="*/ 260 w 460"/>
                <a:gd name="T5" fmla="*/ 415 h 521"/>
                <a:gd name="T6" fmla="*/ 286 w 460"/>
                <a:gd name="T7" fmla="*/ 414 h 521"/>
                <a:gd name="T8" fmla="*/ 306 w 460"/>
                <a:gd name="T9" fmla="*/ 408 h 521"/>
                <a:gd name="T10" fmla="*/ 320 w 460"/>
                <a:gd name="T11" fmla="*/ 400 h 521"/>
                <a:gd name="T12" fmla="*/ 330 w 460"/>
                <a:gd name="T13" fmla="*/ 385 h 521"/>
                <a:gd name="T14" fmla="*/ 336 w 460"/>
                <a:gd name="T15" fmla="*/ 368 h 521"/>
                <a:gd name="T16" fmla="*/ 337 w 460"/>
                <a:gd name="T17" fmla="*/ 346 h 521"/>
                <a:gd name="T18" fmla="*/ 337 w 460"/>
                <a:gd name="T19" fmla="*/ 176 h 521"/>
                <a:gd name="T20" fmla="*/ 336 w 460"/>
                <a:gd name="T21" fmla="*/ 154 h 521"/>
                <a:gd name="T22" fmla="*/ 330 w 460"/>
                <a:gd name="T23" fmla="*/ 136 h 521"/>
                <a:gd name="T24" fmla="*/ 320 w 460"/>
                <a:gd name="T25" fmla="*/ 123 h 521"/>
                <a:gd name="T26" fmla="*/ 306 w 460"/>
                <a:gd name="T27" fmla="*/ 113 h 521"/>
                <a:gd name="T28" fmla="*/ 286 w 460"/>
                <a:gd name="T29" fmla="*/ 107 h 521"/>
                <a:gd name="T30" fmla="*/ 260 w 460"/>
                <a:gd name="T31" fmla="*/ 106 h 521"/>
                <a:gd name="T32" fmla="*/ 124 w 460"/>
                <a:gd name="T33" fmla="*/ 106 h 521"/>
                <a:gd name="T34" fmla="*/ 0 w 460"/>
                <a:gd name="T35" fmla="*/ 0 h 521"/>
                <a:gd name="T36" fmla="*/ 268 w 460"/>
                <a:gd name="T37" fmla="*/ 0 h 521"/>
                <a:gd name="T38" fmla="*/ 307 w 460"/>
                <a:gd name="T39" fmla="*/ 1 h 521"/>
                <a:gd name="T40" fmla="*/ 342 w 460"/>
                <a:gd name="T41" fmla="*/ 7 h 521"/>
                <a:gd name="T42" fmla="*/ 370 w 460"/>
                <a:gd name="T43" fmla="*/ 16 h 521"/>
                <a:gd name="T44" fmla="*/ 394 w 460"/>
                <a:gd name="T45" fmla="*/ 27 h 521"/>
                <a:gd name="T46" fmla="*/ 414 w 460"/>
                <a:gd name="T47" fmla="*/ 43 h 521"/>
                <a:gd name="T48" fmla="*/ 430 w 460"/>
                <a:gd name="T49" fmla="*/ 60 h 521"/>
                <a:gd name="T50" fmla="*/ 441 w 460"/>
                <a:gd name="T51" fmla="*/ 79 h 521"/>
                <a:gd name="T52" fmla="*/ 450 w 460"/>
                <a:gd name="T53" fmla="*/ 101 h 521"/>
                <a:gd name="T54" fmla="*/ 456 w 460"/>
                <a:gd name="T55" fmla="*/ 124 h 521"/>
                <a:gd name="T56" fmla="*/ 459 w 460"/>
                <a:gd name="T57" fmla="*/ 150 h 521"/>
                <a:gd name="T58" fmla="*/ 460 w 460"/>
                <a:gd name="T59" fmla="*/ 177 h 521"/>
                <a:gd name="T60" fmla="*/ 460 w 460"/>
                <a:gd name="T61" fmla="*/ 346 h 521"/>
                <a:gd name="T62" fmla="*/ 459 w 460"/>
                <a:gd name="T63" fmla="*/ 371 h 521"/>
                <a:gd name="T64" fmla="*/ 456 w 460"/>
                <a:gd name="T65" fmla="*/ 397 h 521"/>
                <a:gd name="T66" fmla="*/ 450 w 460"/>
                <a:gd name="T67" fmla="*/ 421 h 521"/>
                <a:gd name="T68" fmla="*/ 441 w 460"/>
                <a:gd name="T69" fmla="*/ 443 h 521"/>
                <a:gd name="T70" fmla="*/ 430 w 460"/>
                <a:gd name="T71" fmla="*/ 461 h 521"/>
                <a:gd name="T72" fmla="*/ 414 w 460"/>
                <a:gd name="T73" fmla="*/ 480 h 521"/>
                <a:gd name="T74" fmla="*/ 394 w 460"/>
                <a:gd name="T75" fmla="*/ 494 h 521"/>
                <a:gd name="T76" fmla="*/ 370 w 460"/>
                <a:gd name="T77" fmla="*/ 505 h 521"/>
                <a:gd name="T78" fmla="*/ 342 w 460"/>
                <a:gd name="T79" fmla="*/ 514 h 521"/>
                <a:gd name="T80" fmla="*/ 307 w 460"/>
                <a:gd name="T81" fmla="*/ 520 h 521"/>
                <a:gd name="T82" fmla="*/ 268 w 460"/>
                <a:gd name="T83" fmla="*/ 521 h 521"/>
                <a:gd name="T84" fmla="*/ 0 w 460"/>
                <a:gd name="T85" fmla="*/ 521 h 521"/>
                <a:gd name="T86" fmla="*/ 0 w 460"/>
                <a:gd name="T87" fmla="*/ 0 h 5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460" h="521">
                  <a:moveTo>
                    <a:pt x="124" y="106"/>
                  </a:moveTo>
                  <a:lnTo>
                    <a:pt x="124" y="415"/>
                  </a:lnTo>
                  <a:lnTo>
                    <a:pt x="260" y="415"/>
                  </a:lnTo>
                  <a:lnTo>
                    <a:pt x="286" y="414"/>
                  </a:lnTo>
                  <a:lnTo>
                    <a:pt x="306" y="408"/>
                  </a:lnTo>
                  <a:lnTo>
                    <a:pt x="320" y="400"/>
                  </a:lnTo>
                  <a:lnTo>
                    <a:pt x="330" y="385"/>
                  </a:lnTo>
                  <a:lnTo>
                    <a:pt x="336" y="368"/>
                  </a:lnTo>
                  <a:lnTo>
                    <a:pt x="337" y="346"/>
                  </a:lnTo>
                  <a:lnTo>
                    <a:pt x="337" y="176"/>
                  </a:lnTo>
                  <a:lnTo>
                    <a:pt x="336" y="154"/>
                  </a:lnTo>
                  <a:lnTo>
                    <a:pt x="330" y="136"/>
                  </a:lnTo>
                  <a:lnTo>
                    <a:pt x="320" y="123"/>
                  </a:lnTo>
                  <a:lnTo>
                    <a:pt x="306" y="113"/>
                  </a:lnTo>
                  <a:lnTo>
                    <a:pt x="286" y="107"/>
                  </a:lnTo>
                  <a:lnTo>
                    <a:pt x="260" y="106"/>
                  </a:lnTo>
                  <a:lnTo>
                    <a:pt x="124" y="106"/>
                  </a:lnTo>
                  <a:close/>
                  <a:moveTo>
                    <a:pt x="0" y="0"/>
                  </a:moveTo>
                  <a:lnTo>
                    <a:pt x="268" y="0"/>
                  </a:lnTo>
                  <a:lnTo>
                    <a:pt x="307" y="1"/>
                  </a:lnTo>
                  <a:lnTo>
                    <a:pt x="342" y="7"/>
                  </a:lnTo>
                  <a:lnTo>
                    <a:pt x="370" y="16"/>
                  </a:lnTo>
                  <a:lnTo>
                    <a:pt x="394" y="27"/>
                  </a:lnTo>
                  <a:lnTo>
                    <a:pt x="414" y="43"/>
                  </a:lnTo>
                  <a:lnTo>
                    <a:pt x="430" y="60"/>
                  </a:lnTo>
                  <a:lnTo>
                    <a:pt x="441" y="79"/>
                  </a:lnTo>
                  <a:lnTo>
                    <a:pt x="450" y="101"/>
                  </a:lnTo>
                  <a:lnTo>
                    <a:pt x="456" y="124"/>
                  </a:lnTo>
                  <a:lnTo>
                    <a:pt x="459" y="150"/>
                  </a:lnTo>
                  <a:lnTo>
                    <a:pt x="460" y="177"/>
                  </a:lnTo>
                  <a:lnTo>
                    <a:pt x="460" y="346"/>
                  </a:lnTo>
                  <a:lnTo>
                    <a:pt x="459" y="371"/>
                  </a:lnTo>
                  <a:lnTo>
                    <a:pt x="456" y="397"/>
                  </a:lnTo>
                  <a:lnTo>
                    <a:pt x="450" y="421"/>
                  </a:lnTo>
                  <a:lnTo>
                    <a:pt x="441" y="443"/>
                  </a:lnTo>
                  <a:lnTo>
                    <a:pt x="430" y="461"/>
                  </a:lnTo>
                  <a:lnTo>
                    <a:pt x="414" y="480"/>
                  </a:lnTo>
                  <a:lnTo>
                    <a:pt x="394" y="494"/>
                  </a:lnTo>
                  <a:lnTo>
                    <a:pt x="370" y="505"/>
                  </a:lnTo>
                  <a:lnTo>
                    <a:pt x="342" y="514"/>
                  </a:lnTo>
                  <a:lnTo>
                    <a:pt x="307" y="520"/>
                  </a:lnTo>
                  <a:lnTo>
                    <a:pt x="268" y="521"/>
                  </a:lnTo>
                  <a:lnTo>
                    <a:pt x="0" y="52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7"/>
            <p:cNvSpPr>
              <a:spLocks noEditPoints="1"/>
            </p:cNvSpPr>
            <p:nvPr userDrawn="1"/>
          </p:nvSpPr>
          <p:spPr bwMode="auto">
            <a:xfrm>
              <a:off x="1128980" y="6361572"/>
              <a:ext cx="133694" cy="135779"/>
            </a:xfrm>
            <a:custGeom>
              <a:avLst/>
              <a:gdLst>
                <a:gd name="T0" fmla="*/ 126 w 513"/>
                <a:gd name="T1" fmla="*/ 101 h 521"/>
                <a:gd name="T2" fmla="*/ 126 w 513"/>
                <a:gd name="T3" fmla="*/ 270 h 521"/>
                <a:gd name="T4" fmla="*/ 277 w 513"/>
                <a:gd name="T5" fmla="*/ 270 h 521"/>
                <a:gd name="T6" fmla="*/ 298 w 513"/>
                <a:gd name="T7" fmla="*/ 268 h 521"/>
                <a:gd name="T8" fmla="*/ 314 w 513"/>
                <a:gd name="T9" fmla="*/ 264 h 521"/>
                <a:gd name="T10" fmla="*/ 327 w 513"/>
                <a:gd name="T11" fmla="*/ 256 h 521"/>
                <a:gd name="T12" fmla="*/ 335 w 513"/>
                <a:gd name="T13" fmla="*/ 246 h 521"/>
                <a:gd name="T14" fmla="*/ 339 w 513"/>
                <a:gd name="T15" fmla="*/ 231 h 521"/>
                <a:gd name="T16" fmla="*/ 341 w 513"/>
                <a:gd name="T17" fmla="*/ 214 h 521"/>
                <a:gd name="T18" fmla="*/ 341 w 513"/>
                <a:gd name="T19" fmla="*/ 153 h 521"/>
                <a:gd name="T20" fmla="*/ 339 w 513"/>
                <a:gd name="T21" fmla="*/ 133 h 521"/>
                <a:gd name="T22" fmla="*/ 332 w 513"/>
                <a:gd name="T23" fmla="*/ 119 h 521"/>
                <a:gd name="T24" fmla="*/ 321 w 513"/>
                <a:gd name="T25" fmla="*/ 109 h 521"/>
                <a:gd name="T26" fmla="*/ 304 w 513"/>
                <a:gd name="T27" fmla="*/ 103 h 521"/>
                <a:gd name="T28" fmla="*/ 281 w 513"/>
                <a:gd name="T29" fmla="*/ 101 h 521"/>
                <a:gd name="T30" fmla="*/ 126 w 513"/>
                <a:gd name="T31" fmla="*/ 101 h 521"/>
                <a:gd name="T32" fmla="*/ 0 w 513"/>
                <a:gd name="T33" fmla="*/ 0 h 521"/>
                <a:gd name="T34" fmla="*/ 280 w 513"/>
                <a:gd name="T35" fmla="*/ 0 h 521"/>
                <a:gd name="T36" fmla="*/ 322 w 513"/>
                <a:gd name="T37" fmla="*/ 1 h 521"/>
                <a:gd name="T38" fmla="*/ 358 w 513"/>
                <a:gd name="T39" fmla="*/ 9 h 521"/>
                <a:gd name="T40" fmla="*/ 388 w 513"/>
                <a:gd name="T41" fmla="*/ 17 h 521"/>
                <a:gd name="T42" fmla="*/ 412 w 513"/>
                <a:gd name="T43" fmla="*/ 31 h 521"/>
                <a:gd name="T44" fmla="*/ 431 w 513"/>
                <a:gd name="T45" fmla="*/ 47 h 521"/>
                <a:gd name="T46" fmla="*/ 445 w 513"/>
                <a:gd name="T47" fmla="*/ 67 h 521"/>
                <a:gd name="T48" fmla="*/ 455 w 513"/>
                <a:gd name="T49" fmla="*/ 91 h 521"/>
                <a:gd name="T50" fmla="*/ 461 w 513"/>
                <a:gd name="T51" fmla="*/ 117 h 521"/>
                <a:gd name="T52" fmla="*/ 462 w 513"/>
                <a:gd name="T53" fmla="*/ 147 h 521"/>
                <a:gd name="T54" fmla="*/ 462 w 513"/>
                <a:gd name="T55" fmla="*/ 221 h 521"/>
                <a:gd name="T56" fmla="*/ 461 w 513"/>
                <a:gd name="T57" fmla="*/ 254 h 521"/>
                <a:gd name="T58" fmla="*/ 453 w 513"/>
                <a:gd name="T59" fmla="*/ 281 h 521"/>
                <a:gd name="T60" fmla="*/ 441 w 513"/>
                <a:gd name="T61" fmla="*/ 306 h 521"/>
                <a:gd name="T62" fmla="*/ 421 w 513"/>
                <a:gd name="T63" fmla="*/ 326 h 521"/>
                <a:gd name="T64" fmla="*/ 394 w 513"/>
                <a:gd name="T65" fmla="*/ 344 h 521"/>
                <a:gd name="T66" fmla="*/ 513 w 513"/>
                <a:gd name="T67" fmla="*/ 521 h 521"/>
                <a:gd name="T68" fmla="*/ 372 w 513"/>
                <a:gd name="T69" fmla="*/ 521 h 521"/>
                <a:gd name="T70" fmla="*/ 270 w 513"/>
                <a:gd name="T71" fmla="*/ 368 h 521"/>
                <a:gd name="T72" fmla="*/ 126 w 513"/>
                <a:gd name="T73" fmla="*/ 368 h 521"/>
                <a:gd name="T74" fmla="*/ 126 w 513"/>
                <a:gd name="T75" fmla="*/ 521 h 521"/>
                <a:gd name="T76" fmla="*/ 0 w 513"/>
                <a:gd name="T77" fmla="*/ 521 h 521"/>
                <a:gd name="T78" fmla="*/ 0 w 513"/>
                <a:gd name="T79" fmla="*/ 0 h 5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513" h="521">
                  <a:moveTo>
                    <a:pt x="126" y="101"/>
                  </a:moveTo>
                  <a:lnTo>
                    <a:pt x="126" y="270"/>
                  </a:lnTo>
                  <a:lnTo>
                    <a:pt x="277" y="270"/>
                  </a:lnTo>
                  <a:lnTo>
                    <a:pt x="298" y="268"/>
                  </a:lnTo>
                  <a:lnTo>
                    <a:pt x="314" y="264"/>
                  </a:lnTo>
                  <a:lnTo>
                    <a:pt x="327" y="256"/>
                  </a:lnTo>
                  <a:lnTo>
                    <a:pt x="335" y="246"/>
                  </a:lnTo>
                  <a:lnTo>
                    <a:pt x="339" y="231"/>
                  </a:lnTo>
                  <a:lnTo>
                    <a:pt x="341" y="214"/>
                  </a:lnTo>
                  <a:lnTo>
                    <a:pt x="341" y="153"/>
                  </a:lnTo>
                  <a:lnTo>
                    <a:pt x="339" y="133"/>
                  </a:lnTo>
                  <a:lnTo>
                    <a:pt x="332" y="119"/>
                  </a:lnTo>
                  <a:lnTo>
                    <a:pt x="321" y="109"/>
                  </a:lnTo>
                  <a:lnTo>
                    <a:pt x="304" y="103"/>
                  </a:lnTo>
                  <a:lnTo>
                    <a:pt x="281" y="101"/>
                  </a:lnTo>
                  <a:lnTo>
                    <a:pt x="126" y="101"/>
                  </a:lnTo>
                  <a:close/>
                  <a:moveTo>
                    <a:pt x="0" y="0"/>
                  </a:moveTo>
                  <a:lnTo>
                    <a:pt x="280" y="0"/>
                  </a:lnTo>
                  <a:lnTo>
                    <a:pt x="322" y="1"/>
                  </a:lnTo>
                  <a:lnTo>
                    <a:pt x="358" y="9"/>
                  </a:lnTo>
                  <a:lnTo>
                    <a:pt x="388" y="17"/>
                  </a:lnTo>
                  <a:lnTo>
                    <a:pt x="412" y="31"/>
                  </a:lnTo>
                  <a:lnTo>
                    <a:pt x="431" y="47"/>
                  </a:lnTo>
                  <a:lnTo>
                    <a:pt x="445" y="67"/>
                  </a:lnTo>
                  <a:lnTo>
                    <a:pt x="455" y="91"/>
                  </a:lnTo>
                  <a:lnTo>
                    <a:pt x="461" y="117"/>
                  </a:lnTo>
                  <a:lnTo>
                    <a:pt x="462" y="147"/>
                  </a:lnTo>
                  <a:lnTo>
                    <a:pt x="462" y="221"/>
                  </a:lnTo>
                  <a:lnTo>
                    <a:pt x="461" y="254"/>
                  </a:lnTo>
                  <a:lnTo>
                    <a:pt x="453" y="281"/>
                  </a:lnTo>
                  <a:lnTo>
                    <a:pt x="441" y="306"/>
                  </a:lnTo>
                  <a:lnTo>
                    <a:pt x="421" y="326"/>
                  </a:lnTo>
                  <a:lnTo>
                    <a:pt x="394" y="344"/>
                  </a:lnTo>
                  <a:lnTo>
                    <a:pt x="513" y="521"/>
                  </a:lnTo>
                  <a:lnTo>
                    <a:pt x="372" y="521"/>
                  </a:lnTo>
                  <a:lnTo>
                    <a:pt x="270" y="368"/>
                  </a:lnTo>
                  <a:lnTo>
                    <a:pt x="126" y="368"/>
                  </a:lnTo>
                  <a:lnTo>
                    <a:pt x="126" y="521"/>
                  </a:lnTo>
                  <a:lnTo>
                    <a:pt x="0" y="52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8"/>
            <p:cNvSpPr>
              <a:spLocks/>
            </p:cNvSpPr>
            <p:nvPr userDrawn="1"/>
          </p:nvSpPr>
          <p:spPr bwMode="auto">
            <a:xfrm>
              <a:off x="1333039" y="6361572"/>
              <a:ext cx="144379" cy="135779"/>
            </a:xfrm>
            <a:custGeom>
              <a:avLst/>
              <a:gdLst>
                <a:gd name="T0" fmla="*/ 199 w 554"/>
                <a:gd name="T1" fmla="*/ 0 h 521"/>
                <a:gd name="T2" fmla="*/ 355 w 554"/>
                <a:gd name="T3" fmla="*/ 0 h 521"/>
                <a:gd name="T4" fmla="*/ 554 w 554"/>
                <a:gd name="T5" fmla="*/ 521 h 521"/>
                <a:gd name="T6" fmla="*/ 429 w 554"/>
                <a:gd name="T7" fmla="*/ 521 h 521"/>
                <a:gd name="T8" fmla="*/ 276 w 554"/>
                <a:gd name="T9" fmla="*/ 111 h 521"/>
                <a:gd name="T10" fmla="*/ 125 w 554"/>
                <a:gd name="T11" fmla="*/ 521 h 521"/>
                <a:gd name="T12" fmla="*/ 0 w 554"/>
                <a:gd name="T13" fmla="*/ 521 h 521"/>
                <a:gd name="T14" fmla="*/ 199 w 554"/>
                <a:gd name="T15" fmla="*/ 0 h 5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54" h="521">
                  <a:moveTo>
                    <a:pt x="199" y="0"/>
                  </a:moveTo>
                  <a:lnTo>
                    <a:pt x="355" y="0"/>
                  </a:lnTo>
                  <a:lnTo>
                    <a:pt x="554" y="521"/>
                  </a:lnTo>
                  <a:lnTo>
                    <a:pt x="429" y="521"/>
                  </a:lnTo>
                  <a:lnTo>
                    <a:pt x="276" y="111"/>
                  </a:lnTo>
                  <a:lnTo>
                    <a:pt x="125" y="521"/>
                  </a:lnTo>
                  <a:lnTo>
                    <a:pt x="0" y="521"/>
                  </a:lnTo>
                  <a:lnTo>
                    <a:pt x="199" y="0"/>
                  </a:lnTo>
                  <a:close/>
                </a:path>
              </a:pathLst>
            </a:custGeom>
            <a:solidFill>
              <a:srgbClr val="FF2302"/>
            </a:solidFill>
            <a:ln w="0">
              <a:solidFill>
                <a:srgbClr val="FF2302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9"/>
            <p:cNvSpPr>
              <a:spLocks noEditPoints="1"/>
            </p:cNvSpPr>
            <p:nvPr userDrawn="1"/>
          </p:nvSpPr>
          <p:spPr bwMode="auto">
            <a:xfrm>
              <a:off x="1550390" y="6361572"/>
              <a:ext cx="118318" cy="135779"/>
            </a:xfrm>
            <a:custGeom>
              <a:avLst/>
              <a:gdLst>
                <a:gd name="T0" fmla="*/ 125 w 454"/>
                <a:gd name="T1" fmla="*/ 101 h 521"/>
                <a:gd name="T2" fmla="*/ 125 w 454"/>
                <a:gd name="T3" fmla="*/ 274 h 521"/>
                <a:gd name="T4" fmla="*/ 268 w 454"/>
                <a:gd name="T5" fmla="*/ 274 h 521"/>
                <a:gd name="T6" fmla="*/ 292 w 454"/>
                <a:gd name="T7" fmla="*/ 271 h 521"/>
                <a:gd name="T8" fmla="*/ 310 w 454"/>
                <a:gd name="T9" fmla="*/ 266 h 521"/>
                <a:gd name="T10" fmla="*/ 322 w 454"/>
                <a:gd name="T11" fmla="*/ 256 h 521"/>
                <a:gd name="T12" fmla="*/ 329 w 454"/>
                <a:gd name="T13" fmla="*/ 240 h 521"/>
                <a:gd name="T14" fmla="*/ 332 w 454"/>
                <a:gd name="T15" fmla="*/ 221 h 521"/>
                <a:gd name="T16" fmla="*/ 332 w 454"/>
                <a:gd name="T17" fmla="*/ 153 h 521"/>
                <a:gd name="T18" fmla="*/ 329 w 454"/>
                <a:gd name="T19" fmla="*/ 134 h 521"/>
                <a:gd name="T20" fmla="*/ 322 w 454"/>
                <a:gd name="T21" fmla="*/ 120 h 521"/>
                <a:gd name="T22" fmla="*/ 310 w 454"/>
                <a:gd name="T23" fmla="*/ 109 h 521"/>
                <a:gd name="T24" fmla="*/ 292 w 454"/>
                <a:gd name="T25" fmla="*/ 103 h 521"/>
                <a:gd name="T26" fmla="*/ 268 w 454"/>
                <a:gd name="T27" fmla="*/ 101 h 521"/>
                <a:gd name="T28" fmla="*/ 125 w 454"/>
                <a:gd name="T29" fmla="*/ 101 h 521"/>
                <a:gd name="T30" fmla="*/ 0 w 454"/>
                <a:gd name="T31" fmla="*/ 0 h 521"/>
                <a:gd name="T32" fmla="*/ 272 w 454"/>
                <a:gd name="T33" fmla="*/ 0 h 521"/>
                <a:gd name="T34" fmla="*/ 315 w 454"/>
                <a:gd name="T35" fmla="*/ 1 h 521"/>
                <a:gd name="T36" fmla="*/ 350 w 454"/>
                <a:gd name="T37" fmla="*/ 9 h 521"/>
                <a:gd name="T38" fmla="*/ 380 w 454"/>
                <a:gd name="T39" fmla="*/ 17 h 521"/>
                <a:gd name="T40" fmla="*/ 404 w 454"/>
                <a:gd name="T41" fmla="*/ 31 h 521"/>
                <a:gd name="T42" fmla="*/ 424 w 454"/>
                <a:gd name="T43" fmla="*/ 47 h 521"/>
                <a:gd name="T44" fmla="*/ 437 w 454"/>
                <a:gd name="T45" fmla="*/ 67 h 521"/>
                <a:gd name="T46" fmla="*/ 447 w 454"/>
                <a:gd name="T47" fmla="*/ 91 h 521"/>
                <a:gd name="T48" fmla="*/ 453 w 454"/>
                <a:gd name="T49" fmla="*/ 117 h 521"/>
                <a:gd name="T50" fmla="*/ 454 w 454"/>
                <a:gd name="T51" fmla="*/ 147 h 521"/>
                <a:gd name="T52" fmla="*/ 454 w 454"/>
                <a:gd name="T53" fmla="*/ 227 h 521"/>
                <a:gd name="T54" fmla="*/ 453 w 454"/>
                <a:gd name="T55" fmla="*/ 256 h 521"/>
                <a:gd name="T56" fmla="*/ 446 w 454"/>
                <a:gd name="T57" fmla="*/ 283 h 521"/>
                <a:gd name="T58" fmla="*/ 436 w 454"/>
                <a:gd name="T59" fmla="*/ 307 h 521"/>
                <a:gd name="T60" fmla="*/ 422 w 454"/>
                <a:gd name="T61" fmla="*/ 327 h 521"/>
                <a:gd name="T62" fmla="*/ 402 w 454"/>
                <a:gd name="T63" fmla="*/ 344 h 521"/>
                <a:gd name="T64" fmla="*/ 376 w 454"/>
                <a:gd name="T65" fmla="*/ 357 h 521"/>
                <a:gd name="T66" fmla="*/ 346 w 454"/>
                <a:gd name="T67" fmla="*/ 367 h 521"/>
                <a:gd name="T68" fmla="*/ 309 w 454"/>
                <a:gd name="T69" fmla="*/ 373 h 521"/>
                <a:gd name="T70" fmla="*/ 266 w 454"/>
                <a:gd name="T71" fmla="*/ 374 h 521"/>
                <a:gd name="T72" fmla="*/ 125 w 454"/>
                <a:gd name="T73" fmla="*/ 374 h 521"/>
                <a:gd name="T74" fmla="*/ 125 w 454"/>
                <a:gd name="T75" fmla="*/ 521 h 521"/>
                <a:gd name="T76" fmla="*/ 0 w 454"/>
                <a:gd name="T77" fmla="*/ 521 h 521"/>
                <a:gd name="T78" fmla="*/ 0 w 454"/>
                <a:gd name="T79" fmla="*/ 0 h 5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454" h="521">
                  <a:moveTo>
                    <a:pt x="125" y="101"/>
                  </a:moveTo>
                  <a:lnTo>
                    <a:pt x="125" y="274"/>
                  </a:lnTo>
                  <a:lnTo>
                    <a:pt x="268" y="274"/>
                  </a:lnTo>
                  <a:lnTo>
                    <a:pt x="292" y="271"/>
                  </a:lnTo>
                  <a:lnTo>
                    <a:pt x="310" y="266"/>
                  </a:lnTo>
                  <a:lnTo>
                    <a:pt x="322" y="256"/>
                  </a:lnTo>
                  <a:lnTo>
                    <a:pt x="329" y="240"/>
                  </a:lnTo>
                  <a:lnTo>
                    <a:pt x="332" y="221"/>
                  </a:lnTo>
                  <a:lnTo>
                    <a:pt x="332" y="153"/>
                  </a:lnTo>
                  <a:lnTo>
                    <a:pt x="329" y="134"/>
                  </a:lnTo>
                  <a:lnTo>
                    <a:pt x="322" y="120"/>
                  </a:lnTo>
                  <a:lnTo>
                    <a:pt x="310" y="109"/>
                  </a:lnTo>
                  <a:lnTo>
                    <a:pt x="292" y="103"/>
                  </a:lnTo>
                  <a:lnTo>
                    <a:pt x="268" y="101"/>
                  </a:lnTo>
                  <a:lnTo>
                    <a:pt x="125" y="101"/>
                  </a:lnTo>
                  <a:close/>
                  <a:moveTo>
                    <a:pt x="0" y="0"/>
                  </a:moveTo>
                  <a:lnTo>
                    <a:pt x="272" y="0"/>
                  </a:lnTo>
                  <a:lnTo>
                    <a:pt x="315" y="1"/>
                  </a:lnTo>
                  <a:lnTo>
                    <a:pt x="350" y="9"/>
                  </a:lnTo>
                  <a:lnTo>
                    <a:pt x="380" y="17"/>
                  </a:lnTo>
                  <a:lnTo>
                    <a:pt x="404" y="31"/>
                  </a:lnTo>
                  <a:lnTo>
                    <a:pt x="424" y="47"/>
                  </a:lnTo>
                  <a:lnTo>
                    <a:pt x="437" y="67"/>
                  </a:lnTo>
                  <a:lnTo>
                    <a:pt x="447" y="91"/>
                  </a:lnTo>
                  <a:lnTo>
                    <a:pt x="453" y="117"/>
                  </a:lnTo>
                  <a:lnTo>
                    <a:pt x="454" y="147"/>
                  </a:lnTo>
                  <a:lnTo>
                    <a:pt x="454" y="227"/>
                  </a:lnTo>
                  <a:lnTo>
                    <a:pt x="453" y="256"/>
                  </a:lnTo>
                  <a:lnTo>
                    <a:pt x="446" y="283"/>
                  </a:lnTo>
                  <a:lnTo>
                    <a:pt x="436" y="307"/>
                  </a:lnTo>
                  <a:lnTo>
                    <a:pt x="422" y="327"/>
                  </a:lnTo>
                  <a:lnTo>
                    <a:pt x="402" y="344"/>
                  </a:lnTo>
                  <a:lnTo>
                    <a:pt x="376" y="357"/>
                  </a:lnTo>
                  <a:lnTo>
                    <a:pt x="346" y="367"/>
                  </a:lnTo>
                  <a:lnTo>
                    <a:pt x="309" y="373"/>
                  </a:lnTo>
                  <a:lnTo>
                    <a:pt x="266" y="374"/>
                  </a:lnTo>
                  <a:lnTo>
                    <a:pt x="125" y="374"/>
                  </a:lnTo>
                  <a:lnTo>
                    <a:pt x="125" y="521"/>
                  </a:lnTo>
                  <a:lnTo>
                    <a:pt x="0" y="52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10"/>
            <p:cNvSpPr>
              <a:spLocks/>
            </p:cNvSpPr>
            <p:nvPr userDrawn="1"/>
          </p:nvSpPr>
          <p:spPr bwMode="auto">
            <a:xfrm>
              <a:off x="1747674" y="6361572"/>
              <a:ext cx="104245" cy="135779"/>
            </a:xfrm>
            <a:custGeom>
              <a:avLst/>
              <a:gdLst>
                <a:gd name="T0" fmla="*/ 0 w 400"/>
                <a:gd name="T1" fmla="*/ 0 h 521"/>
                <a:gd name="T2" fmla="*/ 400 w 400"/>
                <a:gd name="T3" fmla="*/ 0 h 521"/>
                <a:gd name="T4" fmla="*/ 400 w 400"/>
                <a:gd name="T5" fmla="*/ 103 h 521"/>
                <a:gd name="T6" fmla="*/ 124 w 400"/>
                <a:gd name="T7" fmla="*/ 103 h 521"/>
                <a:gd name="T8" fmla="*/ 124 w 400"/>
                <a:gd name="T9" fmla="*/ 204 h 521"/>
                <a:gd name="T10" fmla="*/ 382 w 400"/>
                <a:gd name="T11" fmla="*/ 204 h 521"/>
                <a:gd name="T12" fmla="*/ 382 w 400"/>
                <a:gd name="T13" fmla="*/ 307 h 521"/>
                <a:gd name="T14" fmla="*/ 124 w 400"/>
                <a:gd name="T15" fmla="*/ 307 h 521"/>
                <a:gd name="T16" fmla="*/ 124 w 400"/>
                <a:gd name="T17" fmla="*/ 420 h 521"/>
                <a:gd name="T18" fmla="*/ 400 w 400"/>
                <a:gd name="T19" fmla="*/ 420 h 521"/>
                <a:gd name="T20" fmla="*/ 400 w 400"/>
                <a:gd name="T21" fmla="*/ 521 h 521"/>
                <a:gd name="T22" fmla="*/ 0 w 400"/>
                <a:gd name="T23" fmla="*/ 521 h 521"/>
                <a:gd name="T24" fmla="*/ 0 w 400"/>
                <a:gd name="T25" fmla="*/ 0 h 5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00" h="521">
                  <a:moveTo>
                    <a:pt x="0" y="0"/>
                  </a:moveTo>
                  <a:lnTo>
                    <a:pt x="400" y="0"/>
                  </a:lnTo>
                  <a:lnTo>
                    <a:pt x="400" y="103"/>
                  </a:lnTo>
                  <a:lnTo>
                    <a:pt x="124" y="103"/>
                  </a:lnTo>
                  <a:lnTo>
                    <a:pt x="124" y="204"/>
                  </a:lnTo>
                  <a:lnTo>
                    <a:pt x="382" y="204"/>
                  </a:lnTo>
                  <a:lnTo>
                    <a:pt x="382" y="307"/>
                  </a:lnTo>
                  <a:lnTo>
                    <a:pt x="124" y="307"/>
                  </a:lnTo>
                  <a:lnTo>
                    <a:pt x="124" y="420"/>
                  </a:lnTo>
                  <a:lnTo>
                    <a:pt x="400" y="420"/>
                  </a:lnTo>
                  <a:lnTo>
                    <a:pt x="400" y="521"/>
                  </a:lnTo>
                  <a:lnTo>
                    <a:pt x="0" y="52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11"/>
            <p:cNvSpPr>
              <a:spLocks noEditPoints="1"/>
            </p:cNvSpPr>
            <p:nvPr userDrawn="1"/>
          </p:nvSpPr>
          <p:spPr bwMode="auto">
            <a:xfrm>
              <a:off x="1933752" y="6361572"/>
              <a:ext cx="133173" cy="135779"/>
            </a:xfrm>
            <a:custGeom>
              <a:avLst/>
              <a:gdLst>
                <a:gd name="T0" fmla="*/ 124 w 511"/>
                <a:gd name="T1" fmla="*/ 101 h 521"/>
                <a:gd name="T2" fmla="*/ 124 w 511"/>
                <a:gd name="T3" fmla="*/ 270 h 521"/>
                <a:gd name="T4" fmla="*/ 276 w 511"/>
                <a:gd name="T5" fmla="*/ 270 h 521"/>
                <a:gd name="T6" fmla="*/ 296 w 511"/>
                <a:gd name="T7" fmla="*/ 268 h 521"/>
                <a:gd name="T8" fmla="*/ 313 w 511"/>
                <a:gd name="T9" fmla="*/ 264 h 521"/>
                <a:gd name="T10" fmla="*/ 325 w 511"/>
                <a:gd name="T11" fmla="*/ 256 h 521"/>
                <a:gd name="T12" fmla="*/ 333 w 511"/>
                <a:gd name="T13" fmla="*/ 246 h 521"/>
                <a:gd name="T14" fmla="*/ 338 w 511"/>
                <a:gd name="T15" fmla="*/ 231 h 521"/>
                <a:gd name="T16" fmla="*/ 339 w 511"/>
                <a:gd name="T17" fmla="*/ 214 h 521"/>
                <a:gd name="T18" fmla="*/ 339 w 511"/>
                <a:gd name="T19" fmla="*/ 153 h 521"/>
                <a:gd name="T20" fmla="*/ 338 w 511"/>
                <a:gd name="T21" fmla="*/ 133 h 521"/>
                <a:gd name="T22" fmla="*/ 330 w 511"/>
                <a:gd name="T23" fmla="*/ 119 h 521"/>
                <a:gd name="T24" fmla="*/ 319 w 511"/>
                <a:gd name="T25" fmla="*/ 109 h 521"/>
                <a:gd name="T26" fmla="*/ 302 w 511"/>
                <a:gd name="T27" fmla="*/ 103 h 521"/>
                <a:gd name="T28" fmla="*/ 279 w 511"/>
                <a:gd name="T29" fmla="*/ 101 h 521"/>
                <a:gd name="T30" fmla="*/ 124 w 511"/>
                <a:gd name="T31" fmla="*/ 101 h 521"/>
                <a:gd name="T32" fmla="*/ 0 w 511"/>
                <a:gd name="T33" fmla="*/ 0 h 521"/>
                <a:gd name="T34" fmla="*/ 279 w 511"/>
                <a:gd name="T35" fmla="*/ 0 h 521"/>
                <a:gd name="T36" fmla="*/ 320 w 511"/>
                <a:gd name="T37" fmla="*/ 1 h 521"/>
                <a:gd name="T38" fmla="*/ 358 w 511"/>
                <a:gd name="T39" fmla="*/ 9 h 521"/>
                <a:gd name="T40" fmla="*/ 387 w 511"/>
                <a:gd name="T41" fmla="*/ 17 h 521"/>
                <a:gd name="T42" fmla="*/ 412 w 511"/>
                <a:gd name="T43" fmla="*/ 31 h 521"/>
                <a:gd name="T44" fmla="*/ 430 w 511"/>
                <a:gd name="T45" fmla="*/ 47 h 521"/>
                <a:gd name="T46" fmla="*/ 444 w 511"/>
                <a:gd name="T47" fmla="*/ 67 h 521"/>
                <a:gd name="T48" fmla="*/ 453 w 511"/>
                <a:gd name="T49" fmla="*/ 91 h 521"/>
                <a:gd name="T50" fmla="*/ 459 w 511"/>
                <a:gd name="T51" fmla="*/ 117 h 521"/>
                <a:gd name="T52" fmla="*/ 460 w 511"/>
                <a:gd name="T53" fmla="*/ 147 h 521"/>
                <a:gd name="T54" fmla="*/ 460 w 511"/>
                <a:gd name="T55" fmla="*/ 221 h 521"/>
                <a:gd name="T56" fmla="*/ 459 w 511"/>
                <a:gd name="T57" fmla="*/ 254 h 521"/>
                <a:gd name="T58" fmla="*/ 452 w 511"/>
                <a:gd name="T59" fmla="*/ 281 h 521"/>
                <a:gd name="T60" fmla="*/ 439 w 511"/>
                <a:gd name="T61" fmla="*/ 306 h 521"/>
                <a:gd name="T62" fmla="*/ 419 w 511"/>
                <a:gd name="T63" fmla="*/ 326 h 521"/>
                <a:gd name="T64" fmla="*/ 392 w 511"/>
                <a:gd name="T65" fmla="*/ 344 h 521"/>
                <a:gd name="T66" fmla="*/ 511 w 511"/>
                <a:gd name="T67" fmla="*/ 521 h 521"/>
                <a:gd name="T68" fmla="*/ 370 w 511"/>
                <a:gd name="T69" fmla="*/ 521 h 521"/>
                <a:gd name="T70" fmla="*/ 269 w 511"/>
                <a:gd name="T71" fmla="*/ 368 h 521"/>
                <a:gd name="T72" fmla="*/ 124 w 511"/>
                <a:gd name="T73" fmla="*/ 368 h 521"/>
                <a:gd name="T74" fmla="*/ 124 w 511"/>
                <a:gd name="T75" fmla="*/ 521 h 521"/>
                <a:gd name="T76" fmla="*/ 0 w 511"/>
                <a:gd name="T77" fmla="*/ 521 h 521"/>
                <a:gd name="T78" fmla="*/ 0 w 511"/>
                <a:gd name="T79" fmla="*/ 0 h 5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511" h="521">
                  <a:moveTo>
                    <a:pt x="124" y="101"/>
                  </a:moveTo>
                  <a:lnTo>
                    <a:pt x="124" y="270"/>
                  </a:lnTo>
                  <a:lnTo>
                    <a:pt x="276" y="270"/>
                  </a:lnTo>
                  <a:lnTo>
                    <a:pt x="296" y="268"/>
                  </a:lnTo>
                  <a:lnTo>
                    <a:pt x="313" y="264"/>
                  </a:lnTo>
                  <a:lnTo>
                    <a:pt x="325" y="256"/>
                  </a:lnTo>
                  <a:lnTo>
                    <a:pt x="333" y="246"/>
                  </a:lnTo>
                  <a:lnTo>
                    <a:pt x="338" y="231"/>
                  </a:lnTo>
                  <a:lnTo>
                    <a:pt x="339" y="214"/>
                  </a:lnTo>
                  <a:lnTo>
                    <a:pt x="339" y="153"/>
                  </a:lnTo>
                  <a:lnTo>
                    <a:pt x="338" y="133"/>
                  </a:lnTo>
                  <a:lnTo>
                    <a:pt x="330" y="119"/>
                  </a:lnTo>
                  <a:lnTo>
                    <a:pt x="319" y="109"/>
                  </a:lnTo>
                  <a:lnTo>
                    <a:pt x="302" y="103"/>
                  </a:lnTo>
                  <a:lnTo>
                    <a:pt x="279" y="101"/>
                  </a:lnTo>
                  <a:lnTo>
                    <a:pt x="124" y="101"/>
                  </a:lnTo>
                  <a:close/>
                  <a:moveTo>
                    <a:pt x="0" y="0"/>
                  </a:moveTo>
                  <a:lnTo>
                    <a:pt x="279" y="0"/>
                  </a:lnTo>
                  <a:lnTo>
                    <a:pt x="320" y="1"/>
                  </a:lnTo>
                  <a:lnTo>
                    <a:pt x="358" y="9"/>
                  </a:lnTo>
                  <a:lnTo>
                    <a:pt x="387" y="17"/>
                  </a:lnTo>
                  <a:lnTo>
                    <a:pt x="412" y="31"/>
                  </a:lnTo>
                  <a:lnTo>
                    <a:pt x="430" y="47"/>
                  </a:lnTo>
                  <a:lnTo>
                    <a:pt x="444" y="67"/>
                  </a:lnTo>
                  <a:lnTo>
                    <a:pt x="453" y="91"/>
                  </a:lnTo>
                  <a:lnTo>
                    <a:pt x="459" y="117"/>
                  </a:lnTo>
                  <a:lnTo>
                    <a:pt x="460" y="147"/>
                  </a:lnTo>
                  <a:lnTo>
                    <a:pt x="460" y="221"/>
                  </a:lnTo>
                  <a:lnTo>
                    <a:pt x="459" y="254"/>
                  </a:lnTo>
                  <a:lnTo>
                    <a:pt x="452" y="281"/>
                  </a:lnTo>
                  <a:lnTo>
                    <a:pt x="439" y="306"/>
                  </a:lnTo>
                  <a:lnTo>
                    <a:pt x="419" y="326"/>
                  </a:lnTo>
                  <a:lnTo>
                    <a:pt x="392" y="344"/>
                  </a:lnTo>
                  <a:lnTo>
                    <a:pt x="511" y="521"/>
                  </a:lnTo>
                  <a:lnTo>
                    <a:pt x="370" y="521"/>
                  </a:lnTo>
                  <a:lnTo>
                    <a:pt x="269" y="368"/>
                  </a:lnTo>
                  <a:lnTo>
                    <a:pt x="124" y="368"/>
                  </a:lnTo>
                  <a:lnTo>
                    <a:pt x="124" y="521"/>
                  </a:lnTo>
                  <a:lnTo>
                    <a:pt x="0" y="52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2809940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0751" y="1752600"/>
            <a:ext cx="3549650" cy="3952065"/>
          </a:xfrm>
          <a:prstGeom prst="rect">
            <a:avLst/>
          </a:prstGeom>
        </p:spPr>
        <p:txBody>
          <a:bodyPr lIns="0">
            <a:normAutofit/>
          </a:bodyPr>
          <a:lstStyle>
            <a:lvl1pPr marL="0" indent="0">
              <a:lnSpc>
                <a:spcPts val="1920"/>
              </a:lnSpc>
              <a:spcBef>
                <a:spcPts val="800"/>
              </a:spcBef>
              <a:buFontTx/>
              <a:buNone/>
              <a:defRPr sz="1600" baseline="0">
                <a:latin typeface="Arial"/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0"/>
          </p:nvPr>
        </p:nvSpPr>
        <p:spPr>
          <a:xfrm>
            <a:off x="5180939" y="1752600"/>
            <a:ext cx="3549650" cy="3952065"/>
          </a:xfrm>
          <a:prstGeom prst="rect">
            <a:avLst/>
          </a:prstGeom>
        </p:spPr>
        <p:txBody>
          <a:bodyPr lIns="0">
            <a:normAutofit/>
          </a:bodyPr>
          <a:lstStyle>
            <a:lvl1pPr marL="0" indent="0">
              <a:lnSpc>
                <a:spcPts val="1920"/>
              </a:lnSpc>
              <a:spcBef>
                <a:spcPts val="800"/>
              </a:spcBef>
              <a:buFontTx/>
              <a:buNone/>
              <a:defRPr sz="1600" baseline="0">
                <a:latin typeface="Arial"/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1408" y="6344937"/>
            <a:ext cx="466725" cy="365125"/>
          </a:xfrm>
          <a:prstGeom prst="rect">
            <a:avLst/>
          </a:prstGeom>
        </p:spPr>
        <p:txBody>
          <a:bodyPr bIns="0"/>
          <a:lstStyle>
            <a:lvl1pPr algn="r">
              <a:defRPr sz="1200" b="1" i="0"/>
            </a:lvl1pPr>
          </a:lstStyle>
          <a:p>
            <a:fld id="{532E5815-A8B8-3248-99F0-470F41FB048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930672" y="47198"/>
            <a:ext cx="7766050" cy="1143000"/>
          </a:xfrm>
        </p:spPr>
        <p:txBody>
          <a:bodyPr lIns="0">
            <a:normAutofit/>
          </a:bodyPr>
          <a:lstStyle>
            <a:lvl1pPr algn="l">
              <a:defRPr sz="3500" b="1" i="0" baseline="0">
                <a:latin typeface="Arial"/>
              </a:defRPr>
            </a:lvl1pPr>
          </a:lstStyle>
          <a:p>
            <a:r>
              <a:rPr lang="en-US" dirty="0"/>
              <a:t>Two Columns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ISP Training</a:t>
            </a:r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0" y="962704"/>
            <a:ext cx="1849468" cy="0"/>
          </a:xfrm>
          <a:prstGeom prst="line">
            <a:avLst/>
          </a:prstGeom>
          <a:ln w="12700">
            <a:solidFill>
              <a:srgbClr val="FF461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2" name="Group 11"/>
          <p:cNvGrpSpPr/>
          <p:nvPr userDrawn="1"/>
        </p:nvGrpSpPr>
        <p:grpSpPr>
          <a:xfrm>
            <a:off x="920750" y="6361572"/>
            <a:ext cx="1146175" cy="135779"/>
            <a:chOff x="920750" y="6361572"/>
            <a:chExt cx="1146175" cy="135779"/>
          </a:xfrm>
        </p:grpSpPr>
        <p:sp>
          <p:nvSpPr>
            <p:cNvPr id="13" name="Freeform 6"/>
            <p:cNvSpPr>
              <a:spLocks noEditPoints="1"/>
            </p:cNvSpPr>
            <p:nvPr userDrawn="1"/>
          </p:nvSpPr>
          <p:spPr bwMode="auto">
            <a:xfrm>
              <a:off x="920750" y="6361572"/>
              <a:ext cx="119882" cy="135779"/>
            </a:xfrm>
            <a:custGeom>
              <a:avLst/>
              <a:gdLst>
                <a:gd name="T0" fmla="*/ 124 w 460"/>
                <a:gd name="T1" fmla="*/ 106 h 521"/>
                <a:gd name="T2" fmla="*/ 124 w 460"/>
                <a:gd name="T3" fmla="*/ 415 h 521"/>
                <a:gd name="T4" fmla="*/ 260 w 460"/>
                <a:gd name="T5" fmla="*/ 415 h 521"/>
                <a:gd name="T6" fmla="*/ 286 w 460"/>
                <a:gd name="T7" fmla="*/ 414 h 521"/>
                <a:gd name="T8" fmla="*/ 306 w 460"/>
                <a:gd name="T9" fmla="*/ 408 h 521"/>
                <a:gd name="T10" fmla="*/ 320 w 460"/>
                <a:gd name="T11" fmla="*/ 400 h 521"/>
                <a:gd name="T12" fmla="*/ 330 w 460"/>
                <a:gd name="T13" fmla="*/ 385 h 521"/>
                <a:gd name="T14" fmla="*/ 336 w 460"/>
                <a:gd name="T15" fmla="*/ 368 h 521"/>
                <a:gd name="T16" fmla="*/ 337 w 460"/>
                <a:gd name="T17" fmla="*/ 346 h 521"/>
                <a:gd name="T18" fmla="*/ 337 w 460"/>
                <a:gd name="T19" fmla="*/ 176 h 521"/>
                <a:gd name="T20" fmla="*/ 336 w 460"/>
                <a:gd name="T21" fmla="*/ 154 h 521"/>
                <a:gd name="T22" fmla="*/ 330 w 460"/>
                <a:gd name="T23" fmla="*/ 136 h 521"/>
                <a:gd name="T24" fmla="*/ 320 w 460"/>
                <a:gd name="T25" fmla="*/ 123 h 521"/>
                <a:gd name="T26" fmla="*/ 306 w 460"/>
                <a:gd name="T27" fmla="*/ 113 h 521"/>
                <a:gd name="T28" fmla="*/ 286 w 460"/>
                <a:gd name="T29" fmla="*/ 107 h 521"/>
                <a:gd name="T30" fmla="*/ 260 w 460"/>
                <a:gd name="T31" fmla="*/ 106 h 521"/>
                <a:gd name="T32" fmla="*/ 124 w 460"/>
                <a:gd name="T33" fmla="*/ 106 h 521"/>
                <a:gd name="T34" fmla="*/ 0 w 460"/>
                <a:gd name="T35" fmla="*/ 0 h 521"/>
                <a:gd name="T36" fmla="*/ 268 w 460"/>
                <a:gd name="T37" fmla="*/ 0 h 521"/>
                <a:gd name="T38" fmla="*/ 307 w 460"/>
                <a:gd name="T39" fmla="*/ 1 h 521"/>
                <a:gd name="T40" fmla="*/ 342 w 460"/>
                <a:gd name="T41" fmla="*/ 7 h 521"/>
                <a:gd name="T42" fmla="*/ 370 w 460"/>
                <a:gd name="T43" fmla="*/ 16 h 521"/>
                <a:gd name="T44" fmla="*/ 394 w 460"/>
                <a:gd name="T45" fmla="*/ 27 h 521"/>
                <a:gd name="T46" fmla="*/ 414 w 460"/>
                <a:gd name="T47" fmla="*/ 43 h 521"/>
                <a:gd name="T48" fmla="*/ 430 w 460"/>
                <a:gd name="T49" fmla="*/ 60 h 521"/>
                <a:gd name="T50" fmla="*/ 441 w 460"/>
                <a:gd name="T51" fmla="*/ 79 h 521"/>
                <a:gd name="T52" fmla="*/ 450 w 460"/>
                <a:gd name="T53" fmla="*/ 101 h 521"/>
                <a:gd name="T54" fmla="*/ 456 w 460"/>
                <a:gd name="T55" fmla="*/ 124 h 521"/>
                <a:gd name="T56" fmla="*/ 459 w 460"/>
                <a:gd name="T57" fmla="*/ 150 h 521"/>
                <a:gd name="T58" fmla="*/ 460 w 460"/>
                <a:gd name="T59" fmla="*/ 177 h 521"/>
                <a:gd name="T60" fmla="*/ 460 w 460"/>
                <a:gd name="T61" fmla="*/ 346 h 521"/>
                <a:gd name="T62" fmla="*/ 459 w 460"/>
                <a:gd name="T63" fmla="*/ 371 h 521"/>
                <a:gd name="T64" fmla="*/ 456 w 460"/>
                <a:gd name="T65" fmla="*/ 397 h 521"/>
                <a:gd name="T66" fmla="*/ 450 w 460"/>
                <a:gd name="T67" fmla="*/ 421 h 521"/>
                <a:gd name="T68" fmla="*/ 441 w 460"/>
                <a:gd name="T69" fmla="*/ 443 h 521"/>
                <a:gd name="T70" fmla="*/ 430 w 460"/>
                <a:gd name="T71" fmla="*/ 461 h 521"/>
                <a:gd name="T72" fmla="*/ 414 w 460"/>
                <a:gd name="T73" fmla="*/ 480 h 521"/>
                <a:gd name="T74" fmla="*/ 394 w 460"/>
                <a:gd name="T75" fmla="*/ 494 h 521"/>
                <a:gd name="T76" fmla="*/ 370 w 460"/>
                <a:gd name="T77" fmla="*/ 505 h 521"/>
                <a:gd name="T78" fmla="*/ 342 w 460"/>
                <a:gd name="T79" fmla="*/ 514 h 521"/>
                <a:gd name="T80" fmla="*/ 307 w 460"/>
                <a:gd name="T81" fmla="*/ 520 h 521"/>
                <a:gd name="T82" fmla="*/ 268 w 460"/>
                <a:gd name="T83" fmla="*/ 521 h 521"/>
                <a:gd name="T84" fmla="*/ 0 w 460"/>
                <a:gd name="T85" fmla="*/ 521 h 521"/>
                <a:gd name="T86" fmla="*/ 0 w 460"/>
                <a:gd name="T87" fmla="*/ 0 h 5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460" h="521">
                  <a:moveTo>
                    <a:pt x="124" y="106"/>
                  </a:moveTo>
                  <a:lnTo>
                    <a:pt x="124" y="415"/>
                  </a:lnTo>
                  <a:lnTo>
                    <a:pt x="260" y="415"/>
                  </a:lnTo>
                  <a:lnTo>
                    <a:pt x="286" y="414"/>
                  </a:lnTo>
                  <a:lnTo>
                    <a:pt x="306" y="408"/>
                  </a:lnTo>
                  <a:lnTo>
                    <a:pt x="320" y="400"/>
                  </a:lnTo>
                  <a:lnTo>
                    <a:pt x="330" y="385"/>
                  </a:lnTo>
                  <a:lnTo>
                    <a:pt x="336" y="368"/>
                  </a:lnTo>
                  <a:lnTo>
                    <a:pt x="337" y="346"/>
                  </a:lnTo>
                  <a:lnTo>
                    <a:pt x="337" y="176"/>
                  </a:lnTo>
                  <a:lnTo>
                    <a:pt x="336" y="154"/>
                  </a:lnTo>
                  <a:lnTo>
                    <a:pt x="330" y="136"/>
                  </a:lnTo>
                  <a:lnTo>
                    <a:pt x="320" y="123"/>
                  </a:lnTo>
                  <a:lnTo>
                    <a:pt x="306" y="113"/>
                  </a:lnTo>
                  <a:lnTo>
                    <a:pt x="286" y="107"/>
                  </a:lnTo>
                  <a:lnTo>
                    <a:pt x="260" y="106"/>
                  </a:lnTo>
                  <a:lnTo>
                    <a:pt x="124" y="106"/>
                  </a:lnTo>
                  <a:close/>
                  <a:moveTo>
                    <a:pt x="0" y="0"/>
                  </a:moveTo>
                  <a:lnTo>
                    <a:pt x="268" y="0"/>
                  </a:lnTo>
                  <a:lnTo>
                    <a:pt x="307" y="1"/>
                  </a:lnTo>
                  <a:lnTo>
                    <a:pt x="342" y="7"/>
                  </a:lnTo>
                  <a:lnTo>
                    <a:pt x="370" y="16"/>
                  </a:lnTo>
                  <a:lnTo>
                    <a:pt x="394" y="27"/>
                  </a:lnTo>
                  <a:lnTo>
                    <a:pt x="414" y="43"/>
                  </a:lnTo>
                  <a:lnTo>
                    <a:pt x="430" y="60"/>
                  </a:lnTo>
                  <a:lnTo>
                    <a:pt x="441" y="79"/>
                  </a:lnTo>
                  <a:lnTo>
                    <a:pt x="450" y="101"/>
                  </a:lnTo>
                  <a:lnTo>
                    <a:pt x="456" y="124"/>
                  </a:lnTo>
                  <a:lnTo>
                    <a:pt x="459" y="150"/>
                  </a:lnTo>
                  <a:lnTo>
                    <a:pt x="460" y="177"/>
                  </a:lnTo>
                  <a:lnTo>
                    <a:pt x="460" y="346"/>
                  </a:lnTo>
                  <a:lnTo>
                    <a:pt x="459" y="371"/>
                  </a:lnTo>
                  <a:lnTo>
                    <a:pt x="456" y="397"/>
                  </a:lnTo>
                  <a:lnTo>
                    <a:pt x="450" y="421"/>
                  </a:lnTo>
                  <a:lnTo>
                    <a:pt x="441" y="443"/>
                  </a:lnTo>
                  <a:lnTo>
                    <a:pt x="430" y="461"/>
                  </a:lnTo>
                  <a:lnTo>
                    <a:pt x="414" y="480"/>
                  </a:lnTo>
                  <a:lnTo>
                    <a:pt x="394" y="494"/>
                  </a:lnTo>
                  <a:lnTo>
                    <a:pt x="370" y="505"/>
                  </a:lnTo>
                  <a:lnTo>
                    <a:pt x="342" y="514"/>
                  </a:lnTo>
                  <a:lnTo>
                    <a:pt x="307" y="520"/>
                  </a:lnTo>
                  <a:lnTo>
                    <a:pt x="268" y="521"/>
                  </a:lnTo>
                  <a:lnTo>
                    <a:pt x="0" y="52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7"/>
            <p:cNvSpPr>
              <a:spLocks noEditPoints="1"/>
            </p:cNvSpPr>
            <p:nvPr userDrawn="1"/>
          </p:nvSpPr>
          <p:spPr bwMode="auto">
            <a:xfrm>
              <a:off x="1128980" y="6361572"/>
              <a:ext cx="133694" cy="135779"/>
            </a:xfrm>
            <a:custGeom>
              <a:avLst/>
              <a:gdLst>
                <a:gd name="T0" fmla="*/ 126 w 513"/>
                <a:gd name="T1" fmla="*/ 101 h 521"/>
                <a:gd name="T2" fmla="*/ 126 w 513"/>
                <a:gd name="T3" fmla="*/ 270 h 521"/>
                <a:gd name="T4" fmla="*/ 277 w 513"/>
                <a:gd name="T5" fmla="*/ 270 h 521"/>
                <a:gd name="T6" fmla="*/ 298 w 513"/>
                <a:gd name="T7" fmla="*/ 268 h 521"/>
                <a:gd name="T8" fmla="*/ 314 w 513"/>
                <a:gd name="T9" fmla="*/ 264 h 521"/>
                <a:gd name="T10" fmla="*/ 327 w 513"/>
                <a:gd name="T11" fmla="*/ 256 h 521"/>
                <a:gd name="T12" fmla="*/ 335 w 513"/>
                <a:gd name="T13" fmla="*/ 246 h 521"/>
                <a:gd name="T14" fmla="*/ 339 w 513"/>
                <a:gd name="T15" fmla="*/ 231 h 521"/>
                <a:gd name="T16" fmla="*/ 341 w 513"/>
                <a:gd name="T17" fmla="*/ 214 h 521"/>
                <a:gd name="T18" fmla="*/ 341 w 513"/>
                <a:gd name="T19" fmla="*/ 153 h 521"/>
                <a:gd name="T20" fmla="*/ 339 w 513"/>
                <a:gd name="T21" fmla="*/ 133 h 521"/>
                <a:gd name="T22" fmla="*/ 332 w 513"/>
                <a:gd name="T23" fmla="*/ 119 h 521"/>
                <a:gd name="T24" fmla="*/ 321 w 513"/>
                <a:gd name="T25" fmla="*/ 109 h 521"/>
                <a:gd name="T26" fmla="*/ 304 w 513"/>
                <a:gd name="T27" fmla="*/ 103 h 521"/>
                <a:gd name="T28" fmla="*/ 281 w 513"/>
                <a:gd name="T29" fmla="*/ 101 h 521"/>
                <a:gd name="T30" fmla="*/ 126 w 513"/>
                <a:gd name="T31" fmla="*/ 101 h 521"/>
                <a:gd name="T32" fmla="*/ 0 w 513"/>
                <a:gd name="T33" fmla="*/ 0 h 521"/>
                <a:gd name="T34" fmla="*/ 280 w 513"/>
                <a:gd name="T35" fmla="*/ 0 h 521"/>
                <a:gd name="T36" fmla="*/ 322 w 513"/>
                <a:gd name="T37" fmla="*/ 1 h 521"/>
                <a:gd name="T38" fmla="*/ 358 w 513"/>
                <a:gd name="T39" fmla="*/ 9 h 521"/>
                <a:gd name="T40" fmla="*/ 388 w 513"/>
                <a:gd name="T41" fmla="*/ 17 h 521"/>
                <a:gd name="T42" fmla="*/ 412 w 513"/>
                <a:gd name="T43" fmla="*/ 31 h 521"/>
                <a:gd name="T44" fmla="*/ 431 w 513"/>
                <a:gd name="T45" fmla="*/ 47 h 521"/>
                <a:gd name="T46" fmla="*/ 445 w 513"/>
                <a:gd name="T47" fmla="*/ 67 h 521"/>
                <a:gd name="T48" fmla="*/ 455 w 513"/>
                <a:gd name="T49" fmla="*/ 91 h 521"/>
                <a:gd name="T50" fmla="*/ 461 w 513"/>
                <a:gd name="T51" fmla="*/ 117 h 521"/>
                <a:gd name="T52" fmla="*/ 462 w 513"/>
                <a:gd name="T53" fmla="*/ 147 h 521"/>
                <a:gd name="T54" fmla="*/ 462 w 513"/>
                <a:gd name="T55" fmla="*/ 221 h 521"/>
                <a:gd name="T56" fmla="*/ 461 w 513"/>
                <a:gd name="T57" fmla="*/ 254 h 521"/>
                <a:gd name="T58" fmla="*/ 453 w 513"/>
                <a:gd name="T59" fmla="*/ 281 h 521"/>
                <a:gd name="T60" fmla="*/ 441 w 513"/>
                <a:gd name="T61" fmla="*/ 306 h 521"/>
                <a:gd name="T62" fmla="*/ 421 w 513"/>
                <a:gd name="T63" fmla="*/ 326 h 521"/>
                <a:gd name="T64" fmla="*/ 394 w 513"/>
                <a:gd name="T65" fmla="*/ 344 h 521"/>
                <a:gd name="T66" fmla="*/ 513 w 513"/>
                <a:gd name="T67" fmla="*/ 521 h 521"/>
                <a:gd name="T68" fmla="*/ 372 w 513"/>
                <a:gd name="T69" fmla="*/ 521 h 521"/>
                <a:gd name="T70" fmla="*/ 270 w 513"/>
                <a:gd name="T71" fmla="*/ 368 h 521"/>
                <a:gd name="T72" fmla="*/ 126 w 513"/>
                <a:gd name="T73" fmla="*/ 368 h 521"/>
                <a:gd name="T74" fmla="*/ 126 w 513"/>
                <a:gd name="T75" fmla="*/ 521 h 521"/>
                <a:gd name="T76" fmla="*/ 0 w 513"/>
                <a:gd name="T77" fmla="*/ 521 h 521"/>
                <a:gd name="T78" fmla="*/ 0 w 513"/>
                <a:gd name="T79" fmla="*/ 0 h 5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513" h="521">
                  <a:moveTo>
                    <a:pt x="126" y="101"/>
                  </a:moveTo>
                  <a:lnTo>
                    <a:pt x="126" y="270"/>
                  </a:lnTo>
                  <a:lnTo>
                    <a:pt x="277" y="270"/>
                  </a:lnTo>
                  <a:lnTo>
                    <a:pt x="298" y="268"/>
                  </a:lnTo>
                  <a:lnTo>
                    <a:pt x="314" y="264"/>
                  </a:lnTo>
                  <a:lnTo>
                    <a:pt x="327" y="256"/>
                  </a:lnTo>
                  <a:lnTo>
                    <a:pt x="335" y="246"/>
                  </a:lnTo>
                  <a:lnTo>
                    <a:pt x="339" y="231"/>
                  </a:lnTo>
                  <a:lnTo>
                    <a:pt x="341" y="214"/>
                  </a:lnTo>
                  <a:lnTo>
                    <a:pt x="341" y="153"/>
                  </a:lnTo>
                  <a:lnTo>
                    <a:pt x="339" y="133"/>
                  </a:lnTo>
                  <a:lnTo>
                    <a:pt x="332" y="119"/>
                  </a:lnTo>
                  <a:lnTo>
                    <a:pt x="321" y="109"/>
                  </a:lnTo>
                  <a:lnTo>
                    <a:pt x="304" y="103"/>
                  </a:lnTo>
                  <a:lnTo>
                    <a:pt x="281" y="101"/>
                  </a:lnTo>
                  <a:lnTo>
                    <a:pt x="126" y="101"/>
                  </a:lnTo>
                  <a:close/>
                  <a:moveTo>
                    <a:pt x="0" y="0"/>
                  </a:moveTo>
                  <a:lnTo>
                    <a:pt x="280" y="0"/>
                  </a:lnTo>
                  <a:lnTo>
                    <a:pt x="322" y="1"/>
                  </a:lnTo>
                  <a:lnTo>
                    <a:pt x="358" y="9"/>
                  </a:lnTo>
                  <a:lnTo>
                    <a:pt x="388" y="17"/>
                  </a:lnTo>
                  <a:lnTo>
                    <a:pt x="412" y="31"/>
                  </a:lnTo>
                  <a:lnTo>
                    <a:pt x="431" y="47"/>
                  </a:lnTo>
                  <a:lnTo>
                    <a:pt x="445" y="67"/>
                  </a:lnTo>
                  <a:lnTo>
                    <a:pt x="455" y="91"/>
                  </a:lnTo>
                  <a:lnTo>
                    <a:pt x="461" y="117"/>
                  </a:lnTo>
                  <a:lnTo>
                    <a:pt x="462" y="147"/>
                  </a:lnTo>
                  <a:lnTo>
                    <a:pt x="462" y="221"/>
                  </a:lnTo>
                  <a:lnTo>
                    <a:pt x="461" y="254"/>
                  </a:lnTo>
                  <a:lnTo>
                    <a:pt x="453" y="281"/>
                  </a:lnTo>
                  <a:lnTo>
                    <a:pt x="441" y="306"/>
                  </a:lnTo>
                  <a:lnTo>
                    <a:pt x="421" y="326"/>
                  </a:lnTo>
                  <a:lnTo>
                    <a:pt x="394" y="344"/>
                  </a:lnTo>
                  <a:lnTo>
                    <a:pt x="513" y="521"/>
                  </a:lnTo>
                  <a:lnTo>
                    <a:pt x="372" y="521"/>
                  </a:lnTo>
                  <a:lnTo>
                    <a:pt x="270" y="368"/>
                  </a:lnTo>
                  <a:lnTo>
                    <a:pt x="126" y="368"/>
                  </a:lnTo>
                  <a:lnTo>
                    <a:pt x="126" y="521"/>
                  </a:lnTo>
                  <a:lnTo>
                    <a:pt x="0" y="52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8"/>
            <p:cNvSpPr>
              <a:spLocks/>
            </p:cNvSpPr>
            <p:nvPr userDrawn="1"/>
          </p:nvSpPr>
          <p:spPr bwMode="auto">
            <a:xfrm>
              <a:off x="1333039" y="6361572"/>
              <a:ext cx="144379" cy="135779"/>
            </a:xfrm>
            <a:custGeom>
              <a:avLst/>
              <a:gdLst>
                <a:gd name="T0" fmla="*/ 199 w 554"/>
                <a:gd name="T1" fmla="*/ 0 h 521"/>
                <a:gd name="T2" fmla="*/ 355 w 554"/>
                <a:gd name="T3" fmla="*/ 0 h 521"/>
                <a:gd name="T4" fmla="*/ 554 w 554"/>
                <a:gd name="T5" fmla="*/ 521 h 521"/>
                <a:gd name="T6" fmla="*/ 429 w 554"/>
                <a:gd name="T7" fmla="*/ 521 h 521"/>
                <a:gd name="T8" fmla="*/ 276 w 554"/>
                <a:gd name="T9" fmla="*/ 111 h 521"/>
                <a:gd name="T10" fmla="*/ 125 w 554"/>
                <a:gd name="T11" fmla="*/ 521 h 521"/>
                <a:gd name="T12" fmla="*/ 0 w 554"/>
                <a:gd name="T13" fmla="*/ 521 h 521"/>
                <a:gd name="T14" fmla="*/ 199 w 554"/>
                <a:gd name="T15" fmla="*/ 0 h 5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54" h="521">
                  <a:moveTo>
                    <a:pt x="199" y="0"/>
                  </a:moveTo>
                  <a:lnTo>
                    <a:pt x="355" y="0"/>
                  </a:lnTo>
                  <a:lnTo>
                    <a:pt x="554" y="521"/>
                  </a:lnTo>
                  <a:lnTo>
                    <a:pt x="429" y="521"/>
                  </a:lnTo>
                  <a:lnTo>
                    <a:pt x="276" y="111"/>
                  </a:lnTo>
                  <a:lnTo>
                    <a:pt x="125" y="521"/>
                  </a:lnTo>
                  <a:lnTo>
                    <a:pt x="0" y="521"/>
                  </a:lnTo>
                  <a:lnTo>
                    <a:pt x="199" y="0"/>
                  </a:lnTo>
                  <a:close/>
                </a:path>
              </a:pathLst>
            </a:custGeom>
            <a:solidFill>
              <a:srgbClr val="FF2302"/>
            </a:solidFill>
            <a:ln w="0">
              <a:solidFill>
                <a:srgbClr val="FF2302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9"/>
            <p:cNvSpPr>
              <a:spLocks noEditPoints="1"/>
            </p:cNvSpPr>
            <p:nvPr userDrawn="1"/>
          </p:nvSpPr>
          <p:spPr bwMode="auto">
            <a:xfrm>
              <a:off x="1550390" y="6361572"/>
              <a:ext cx="118318" cy="135779"/>
            </a:xfrm>
            <a:custGeom>
              <a:avLst/>
              <a:gdLst>
                <a:gd name="T0" fmla="*/ 125 w 454"/>
                <a:gd name="T1" fmla="*/ 101 h 521"/>
                <a:gd name="T2" fmla="*/ 125 w 454"/>
                <a:gd name="T3" fmla="*/ 274 h 521"/>
                <a:gd name="T4" fmla="*/ 268 w 454"/>
                <a:gd name="T5" fmla="*/ 274 h 521"/>
                <a:gd name="T6" fmla="*/ 292 w 454"/>
                <a:gd name="T7" fmla="*/ 271 h 521"/>
                <a:gd name="T8" fmla="*/ 310 w 454"/>
                <a:gd name="T9" fmla="*/ 266 h 521"/>
                <a:gd name="T10" fmla="*/ 322 w 454"/>
                <a:gd name="T11" fmla="*/ 256 h 521"/>
                <a:gd name="T12" fmla="*/ 329 w 454"/>
                <a:gd name="T13" fmla="*/ 240 h 521"/>
                <a:gd name="T14" fmla="*/ 332 w 454"/>
                <a:gd name="T15" fmla="*/ 221 h 521"/>
                <a:gd name="T16" fmla="*/ 332 w 454"/>
                <a:gd name="T17" fmla="*/ 153 h 521"/>
                <a:gd name="T18" fmla="*/ 329 w 454"/>
                <a:gd name="T19" fmla="*/ 134 h 521"/>
                <a:gd name="T20" fmla="*/ 322 w 454"/>
                <a:gd name="T21" fmla="*/ 120 h 521"/>
                <a:gd name="T22" fmla="*/ 310 w 454"/>
                <a:gd name="T23" fmla="*/ 109 h 521"/>
                <a:gd name="T24" fmla="*/ 292 w 454"/>
                <a:gd name="T25" fmla="*/ 103 h 521"/>
                <a:gd name="T26" fmla="*/ 268 w 454"/>
                <a:gd name="T27" fmla="*/ 101 h 521"/>
                <a:gd name="T28" fmla="*/ 125 w 454"/>
                <a:gd name="T29" fmla="*/ 101 h 521"/>
                <a:gd name="T30" fmla="*/ 0 w 454"/>
                <a:gd name="T31" fmla="*/ 0 h 521"/>
                <a:gd name="T32" fmla="*/ 272 w 454"/>
                <a:gd name="T33" fmla="*/ 0 h 521"/>
                <a:gd name="T34" fmla="*/ 315 w 454"/>
                <a:gd name="T35" fmla="*/ 1 h 521"/>
                <a:gd name="T36" fmla="*/ 350 w 454"/>
                <a:gd name="T37" fmla="*/ 9 h 521"/>
                <a:gd name="T38" fmla="*/ 380 w 454"/>
                <a:gd name="T39" fmla="*/ 17 h 521"/>
                <a:gd name="T40" fmla="*/ 404 w 454"/>
                <a:gd name="T41" fmla="*/ 31 h 521"/>
                <a:gd name="T42" fmla="*/ 424 w 454"/>
                <a:gd name="T43" fmla="*/ 47 h 521"/>
                <a:gd name="T44" fmla="*/ 437 w 454"/>
                <a:gd name="T45" fmla="*/ 67 h 521"/>
                <a:gd name="T46" fmla="*/ 447 w 454"/>
                <a:gd name="T47" fmla="*/ 91 h 521"/>
                <a:gd name="T48" fmla="*/ 453 w 454"/>
                <a:gd name="T49" fmla="*/ 117 h 521"/>
                <a:gd name="T50" fmla="*/ 454 w 454"/>
                <a:gd name="T51" fmla="*/ 147 h 521"/>
                <a:gd name="T52" fmla="*/ 454 w 454"/>
                <a:gd name="T53" fmla="*/ 227 h 521"/>
                <a:gd name="T54" fmla="*/ 453 w 454"/>
                <a:gd name="T55" fmla="*/ 256 h 521"/>
                <a:gd name="T56" fmla="*/ 446 w 454"/>
                <a:gd name="T57" fmla="*/ 283 h 521"/>
                <a:gd name="T58" fmla="*/ 436 w 454"/>
                <a:gd name="T59" fmla="*/ 307 h 521"/>
                <a:gd name="T60" fmla="*/ 422 w 454"/>
                <a:gd name="T61" fmla="*/ 327 h 521"/>
                <a:gd name="T62" fmla="*/ 402 w 454"/>
                <a:gd name="T63" fmla="*/ 344 h 521"/>
                <a:gd name="T64" fmla="*/ 376 w 454"/>
                <a:gd name="T65" fmla="*/ 357 h 521"/>
                <a:gd name="T66" fmla="*/ 346 w 454"/>
                <a:gd name="T67" fmla="*/ 367 h 521"/>
                <a:gd name="T68" fmla="*/ 309 w 454"/>
                <a:gd name="T69" fmla="*/ 373 h 521"/>
                <a:gd name="T70" fmla="*/ 266 w 454"/>
                <a:gd name="T71" fmla="*/ 374 h 521"/>
                <a:gd name="T72" fmla="*/ 125 w 454"/>
                <a:gd name="T73" fmla="*/ 374 h 521"/>
                <a:gd name="T74" fmla="*/ 125 w 454"/>
                <a:gd name="T75" fmla="*/ 521 h 521"/>
                <a:gd name="T76" fmla="*/ 0 w 454"/>
                <a:gd name="T77" fmla="*/ 521 h 521"/>
                <a:gd name="T78" fmla="*/ 0 w 454"/>
                <a:gd name="T79" fmla="*/ 0 h 5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454" h="521">
                  <a:moveTo>
                    <a:pt x="125" y="101"/>
                  </a:moveTo>
                  <a:lnTo>
                    <a:pt x="125" y="274"/>
                  </a:lnTo>
                  <a:lnTo>
                    <a:pt x="268" y="274"/>
                  </a:lnTo>
                  <a:lnTo>
                    <a:pt x="292" y="271"/>
                  </a:lnTo>
                  <a:lnTo>
                    <a:pt x="310" y="266"/>
                  </a:lnTo>
                  <a:lnTo>
                    <a:pt x="322" y="256"/>
                  </a:lnTo>
                  <a:lnTo>
                    <a:pt x="329" y="240"/>
                  </a:lnTo>
                  <a:lnTo>
                    <a:pt x="332" y="221"/>
                  </a:lnTo>
                  <a:lnTo>
                    <a:pt x="332" y="153"/>
                  </a:lnTo>
                  <a:lnTo>
                    <a:pt x="329" y="134"/>
                  </a:lnTo>
                  <a:lnTo>
                    <a:pt x="322" y="120"/>
                  </a:lnTo>
                  <a:lnTo>
                    <a:pt x="310" y="109"/>
                  </a:lnTo>
                  <a:lnTo>
                    <a:pt x="292" y="103"/>
                  </a:lnTo>
                  <a:lnTo>
                    <a:pt x="268" y="101"/>
                  </a:lnTo>
                  <a:lnTo>
                    <a:pt x="125" y="101"/>
                  </a:lnTo>
                  <a:close/>
                  <a:moveTo>
                    <a:pt x="0" y="0"/>
                  </a:moveTo>
                  <a:lnTo>
                    <a:pt x="272" y="0"/>
                  </a:lnTo>
                  <a:lnTo>
                    <a:pt x="315" y="1"/>
                  </a:lnTo>
                  <a:lnTo>
                    <a:pt x="350" y="9"/>
                  </a:lnTo>
                  <a:lnTo>
                    <a:pt x="380" y="17"/>
                  </a:lnTo>
                  <a:lnTo>
                    <a:pt x="404" y="31"/>
                  </a:lnTo>
                  <a:lnTo>
                    <a:pt x="424" y="47"/>
                  </a:lnTo>
                  <a:lnTo>
                    <a:pt x="437" y="67"/>
                  </a:lnTo>
                  <a:lnTo>
                    <a:pt x="447" y="91"/>
                  </a:lnTo>
                  <a:lnTo>
                    <a:pt x="453" y="117"/>
                  </a:lnTo>
                  <a:lnTo>
                    <a:pt x="454" y="147"/>
                  </a:lnTo>
                  <a:lnTo>
                    <a:pt x="454" y="227"/>
                  </a:lnTo>
                  <a:lnTo>
                    <a:pt x="453" y="256"/>
                  </a:lnTo>
                  <a:lnTo>
                    <a:pt x="446" y="283"/>
                  </a:lnTo>
                  <a:lnTo>
                    <a:pt x="436" y="307"/>
                  </a:lnTo>
                  <a:lnTo>
                    <a:pt x="422" y="327"/>
                  </a:lnTo>
                  <a:lnTo>
                    <a:pt x="402" y="344"/>
                  </a:lnTo>
                  <a:lnTo>
                    <a:pt x="376" y="357"/>
                  </a:lnTo>
                  <a:lnTo>
                    <a:pt x="346" y="367"/>
                  </a:lnTo>
                  <a:lnTo>
                    <a:pt x="309" y="373"/>
                  </a:lnTo>
                  <a:lnTo>
                    <a:pt x="266" y="374"/>
                  </a:lnTo>
                  <a:lnTo>
                    <a:pt x="125" y="374"/>
                  </a:lnTo>
                  <a:lnTo>
                    <a:pt x="125" y="521"/>
                  </a:lnTo>
                  <a:lnTo>
                    <a:pt x="0" y="52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0"/>
            <p:cNvSpPr>
              <a:spLocks/>
            </p:cNvSpPr>
            <p:nvPr userDrawn="1"/>
          </p:nvSpPr>
          <p:spPr bwMode="auto">
            <a:xfrm>
              <a:off x="1747674" y="6361572"/>
              <a:ext cx="104245" cy="135779"/>
            </a:xfrm>
            <a:custGeom>
              <a:avLst/>
              <a:gdLst>
                <a:gd name="T0" fmla="*/ 0 w 400"/>
                <a:gd name="T1" fmla="*/ 0 h 521"/>
                <a:gd name="T2" fmla="*/ 400 w 400"/>
                <a:gd name="T3" fmla="*/ 0 h 521"/>
                <a:gd name="T4" fmla="*/ 400 w 400"/>
                <a:gd name="T5" fmla="*/ 103 h 521"/>
                <a:gd name="T6" fmla="*/ 124 w 400"/>
                <a:gd name="T7" fmla="*/ 103 h 521"/>
                <a:gd name="T8" fmla="*/ 124 w 400"/>
                <a:gd name="T9" fmla="*/ 204 h 521"/>
                <a:gd name="T10" fmla="*/ 382 w 400"/>
                <a:gd name="T11" fmla="*/ 204 h 521"/>
                <a:gd name="T12" fmla="*/ 382 w 400"/>
                <a:gd name="T13" fmla="*/ 307 h 521"/>
                <a:gd name="T14" fmla="*/ 124 w 400"/>
                <a:gd name="T15" fmla="*/ 307 h 521"/>
                <a:gd name="T16" fmla="*/ 124 w 400"/>
                <a:gd name="T17" fmla="*/ 420 h 521"/>
                <a:gd name="T18" fmla="*/ 400 w 400"/>
                <a:gd name="T19" fmla="*/ 420 h 521"/>
                <a:gd name="T20" fmla="*/ 400 w 400"/>
                <a:gd name="T21" fmla="*/ 521 h 521"/>
                <a:gd name="T22" fmla="*/ 0 w 400"/>
                <a:gd name="T23" fmla="*/ 521 h 521"/>
                <a:gd name="T24" fmla="*/ 0 w 400"/>
                <a:gd name="T25" fmla="*/ 0 h 5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00" h="521">
                  <a:moveTo>
                    <a:pt x="0" y="0"/>
                  </a:moveTo>
                  <a:lnTo>
                    <a:pt x="400" y="0"/>
                  </a:lnTo>
                  <a:lnTo>
                    <a:pt x="400" y="103"/>
                  </a:lnTo>
                  <a:lnTo>
                    <a:pt x="124" y="103"/>
                  </a:lnTo>
                  <a:lnTo>
                    <a:pt x="124" y="204"/>
                  </a:lnTo>
                  <a:lnTo>
                    <a:pt x="382" y="204"/>
                  </a:lnTo>
                  <a:lnTo>
                    <a:pt x="382" y="307"/>
                  </a:lnTo>
                  <a:lnTo>
                    <a:pt x="124" y="307"/>
                  </a:lnTo>
                  <a:lnTo>
                    <a:pt x="124" y="420"/>
                  </a:lnTo>
                  <a:lnTo>
                    <a:pt x="400" y="420"/>
                  </a:lnTo>
                  <a:lnTo>
                    <a:pt x="400" y="521"/>
                  </a:lnTo>
                  <a:lnTo>
                    <a:pt x="0" y="52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1"/>
            <p:cNvSpPr>
              <a:spLocks noEditPoints="1"/>
            </p:cNvSpPr>
            <p:nvPr userDrawn="1"/>
          </p:nvSpPr>
          <p:spPr bwMode="auto">
            <a:xfrm>
              <a:off x="1933752" y="6361572"/>
              <a:ext cx="133173" cy="135779"/>
            </a:xfrm>
            <a:custGeom>
              <a:avLst/>
              <a:gdLst>
                <a:gd name="T0" fmla="*/ 124 w 511"/>
                <a:gd name="T1" fmla="*/ 101 h 521"/>
                <a:gd name="T2" fmla="*/ 124 w 511"/>
                <a:gd name="T3" fmla="*/ 270 h 521"/>
                <a:gd name="T4" fmla="*/ 276 w 511"/>
                <a:gd name="T5" fmla="*/ 270 h 521"/>
                <a:gd name="T6" fmla="*/ 296 w 511"/>
                <a:gd name="T7" fmla="*/ 268 h 521"/>
                <a:gd name="T8" fmla="*/ 313 w 511"/>
                <a:gd name="T9" fmla="*/ 264 h 521"/>
                <a:gd name="T10" fmla="*/ 325 w 511"/>
                <a:gd name="T11" fmla="*/ 256 h 521"/>
                <a:gd name="T12" fmla="*/ 333 w 511"/>
                <a:gd name="T13" fmla="*/ 246 h 521"/>
                <a:gd name="T14" fmla="*/ 338 w 511"/>
                <a:gd name="T15" fmla="*/ 231 h 521"/>
                <a:gd name="T16" fmla="*/ 339 w 511"/>
                <a:gd name="T17" fmla="*/ 214 h 521"/>
                <a:gd name="T18" fmla="*/ 339 w 511"/>
                <a:gd name="T19" fmla="*/ 153 h 521"/>
                <a:gd name="T20" fmla="*/ 338 w 511"/>
                <a:gd name="T21" fmla="*/ 133 h 521"/>
                <a:gd name="T22" fmla="*/ 330 w 511"/>
                <a:gd name="T23" fmla="*/ 119 h 521"/>
                <a:gd name="T24" fmla="*/ 319 w 511"/>
                <a:gd name="T25" fmla="*/ 109 h 521"/>
                <a:gd name="T26" fmla="*/ 302 w 511"/>
                <a:gd name="T27" fmla="*/ 103 h 521"/>
                <a:gd name="T28" fmla="*/ 279 w 511"/>
                <a:gd name="T29" fmla="*/ 101 h 521"/>
                <a:gd name="T30" fmla="*/ 124 w 511"/>
                <a:gd name="T31" fmla="*/ 101 h 521"/>
                <a:gd name="T32" fmla="*/ 0 w 511"/>
                <a:gd name="T33" fmla="*/ 0 h 521"/>
                <a:gd name="T34" fmla="*/ 279 w 511"/>
                <a:gd name="T35" fmla="*/ 0 h 521"/>
                <a:gd name="T36" fmla="*/ 320 w 511"/>
                <a:gd name="T37" fmla="*/ 1 h 521"/>
                <a:gd name="T38" fmla="*/ 358 w 511"/>
                <a:gd name="T39" fmla="*/ 9 h 521"/>
                <a:gd name="T40" fmla="*/ 387 w 511"/>
                <a:gd name="T41" fmla="*/ 17 h 521"/>
                <a:gd name="T42" fmla="*/ 412 w 511"/>
                <a:gd name="T43" fmla="*/ 31 h 521"/>
                <a:gd name="T44" fmla="*/ 430 w 511"/>
                <a:gd name="T45" fmla="*/ 47 h 521"/>
                <a:gd name="T46" fmla="*/ 444 w 511"/>
                <a:gd name="T47" fmla="*/ 67 h 521"/>
                <a:gd name="T48" fmla="*/ 453 w 511"/>
                <a:gd name="T49" fmla="*/ 91 h 521"/>
                <a:gd name="T50" fmla="*/ 459 w 511"/>
                <a:gd name="T51" fmla="*/ 117 h 521"/>
                <a:gd name="T52" fmla="*/ 460 w 511"/>
                <a:gd name="T53" fmla="*/ 147 h 521"/>
                <a:gd name="T54" fmla="*/ 460 w 511"/>
                <a:gd name="T55" fmla="*/ 221 h 521"/>
                <a:gd name="T56" fmla="*/ 459 w 511"/>
                <a:gd name="T57" fmla="*/ 254 h 521"/>
                <a:gd name="T58" fmla="*/ 452 w 511"/>
                <a:gd name="T59" fmla="*/ 281 h 521"/>
                <a:gd name="T60" fmla="*/ 439 w 511"/>
                <a:gd name="T61" fmla="*/ 306 h 521"/>
                <a:gd name="T62" fmla="*/ 419 w 511"/>
                <a:gd name="T63" fmla="*/ 326 h 521"/>
                <a:gd name="T64" fmla="*/ 392 w 511"/>
                <a:gd name="T65" fmla="*/ 344 h 521"/>
                <a:gd name="T66" fmla="*/ 511 w 511"/>
                <a:gd name="T67" fmla="*/ 521 h 521"/>
                <a:gd name="T68" fmla="*/ 370 w 511"/>
                <a:gd name="T69" fmla="*/ 521 h 521"/>
                <a:gd name="T70" fmla="*/ 269 w 511"/>
                <a:gd name="T71" fmla="*/ 368 h 521"/>
                <a:gd name="T72" fmla="*/ 124 w 511"/>
                <a:gd name="T73" fmla="*/ 368 h 521"/>
                <a:gd name="T74" fmla="*/ 124 w 511"/>
                <a:gd name="T75" fmla="*/ 521 h 521"/>
                <a:gd name="T76" fmla="*/ 0 w 511"/>
                <a:gd name="T77" fmla="*/ 521 h 521"/>
                <a:gd name="T78" fmla="*/ 0 w 511"/>
                <a:gd name="T79" fmla="*/ 0 h 5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511" h="521">
                  <a:moveTo>
                    <a:pt x="124" y="101"/>
                  </a:moveTo>
                  <a:lnTo>
                    <a:pt x="124" y="270"/>
                  </a:lnTo>
                  <a:lnTo>
                    <a:pt x="276" y="270"/>
                  </a:lnTo>
                  <a:lnTo>
                    <a:pt x="296" y="268"/>
                  </a:lnTo>
                  <a:lnTo>
                    <a:pt x="313" y="264"/>
                  </a:lnTo>
                  <a:lnTo>
                    <a:pt x="325" y="256"/>
                  </a:lnTo>
                  <a:lnTo>
                    <a:pt x="333" y="246"/>
                  </a:lnTo>
                  <a:lnTo>
                    <a:pt x="338" y="231"/>
                  </a:lnTo>
                  <a:lnTo>
                    <a:pt x="339" y="214"/>
                  </a:lnTo>
                  <a:lnTo>
                    <a:pt x="339" y="153"/>
                  </a:lnTo>
                  <a:lnTo>
                    <a:pt x="338" y="133"/>
                  </a:lnTo>
                  <a:lnTo>
                    <a:pt x="330" y="119"/>
                  </a:lnTo>
                  <a:lnTo>
                    <a:pt x="319" y="109"/>
                  </a:lnTo>
                  <a:lnTo>
                    <a:pt x="302" y="103"/>
                  </a:lnTo>
                  <a:lnTo>
                    <a:pt x="279" y="101"/>
                  </a:lnTo>
                  <a:lnTo>
                    <a:pt x="124" y="101"/>
                  </a:lnTo>
                  <a:close/>
                  <a:moveTo>
                    <a:pt x="0" y="0"/>
                  </a:moveTo>
                  <a:lnTo>
                    <a:pt x="279" y="0"/>
                  </a:lnTo>
                  <a:lnTo>
                    <a:pt x="320" y="1"/>
                  </a:lnTo>
                  <a:lnTo>
                    <a:pt x="358" y="9"/>
                  </a:lnTo>
                  <a:lnTo>
                    <a:pt x="387" y="17"/>
                  </a:lnTo>
                  <a:lnTo>
                    <a:pt x="412" y="31"/>
                  </a:lnTo>
                  <a:lnTo>
                    <a:pt x="430" y="47"/>
                  </a:lnTo>
                  <a:lnTo>
                    <a:pt x="444" y="67"/>
                  </a:lnTo>
                  <a:lnTo>
                    <a:pt x="453" y="91"/>
                  </a:lnTo>
                  <a:lnTo>
                    <a:pt x="459" y="117"/>
                  </a:lnTo>
                  <a:lnTo>
                    <a:pt x="460" y="147"/>
                  </a:lnTo>
                  <a:lnTo>
                    <a:pt x="460" y="221"/>
                  </a:lnTo>
                  <a:lnTo>
                    <a:pt x="459" y="254"/>
                  </a:lnTo>
                  <a:lnTo>
                    <a:pt x="452" y="281"/>
                  </a:lnTo>
                  <a:lnTo>
                    <a:pt x="439" y="306"/>
                  </a:lnTo>
                  <a:lnTo>
                    <a:pt x="419" y="326"/>
                  </a:lnTo>
                  <a:lnTo>
                    <a:pt x="392" y="344"/>
                  </a:lnTo>
                  <a:lnTo>
                    <a:pt x="511" y="521"/>
                  </a:lnTo>
                  <a:lnTo>
                    <a:pt x="370" y="521"/>
                  </a:lnTo>
                  <a:lnTo>
                    <a:pt x="269" y="368"/>
                  </a:lnTo>
                  <a:lnTo>
                    <a:pt x="124" y="368"/>
                  </a:lnTo>
                  <a:lnTo>
                    <a:pt x="124" y="521"/>
                  </a:lnTo>
                  <a:lnTo>
                    <a:pt x="0" y="52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1259223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with Sub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920751" y="1875080"/>
            <a:ext cx="3549650" cy="520987"/>
          </a:xfrm>
          <a:prstGeom prst="rect">
            <a:avLst/>
          </a:prstGeom>
        </p:spPr>
        <p:txBody>
          <a:bodyPr lIns="0">
            <a:normAutofit/>
          </a:bodyPr>
          <a:lstStyle>
            <a:lvl1pPr marL="0" indent="0">
              <a:lnSpc>
                <a:spcPts val="2200"/>
              </a:lnSpc>
              <a:spcBef>
                <a:spcPts val="800"/>
              </a:spcBef>
              <a:buFontTx/>
              <a:buNone/>
              <a:defRPr sz="1900" b="1" i="0" baseline="0">
                <a:latin typeface="Arial"/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 err="1"/>
              <a:t>Subheader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0" hasCustomPrompt="1"/>
          </p:nvPr>
        </p:nvSpPr>
        <p:spPr>
          <a:xfrm>
            <a:off x="5180939" y="1875080"/>
            <a:ext cx="3549650" cy="520987"/>
          </a:xfrm>
          <a:prstGeom prst="rect">
            <a:avLst/>
          </a:prstGeom>
        </p:spPr>
        <p:txBody>
          <a:bodyPr lIns="0">
            <a:normAutofit/>
          </a:bodyPr>
          <a:lstStyle>
            <a:lvl1pPr marL="0" indent="0">
              <a:lnSpc>
                <a:spcPts val="2200"/>
              </a:lnSpc>
              <a:spcBef>
                <a:spcPts val="800"/>
              </a:spcBef>
              <a:buFontTx/>
              <a:buNone/>
              <a:defRPr sz="1900" b="1" i="0" baseline="0">
                <a:latin typeface="Arial"/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Subhead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1"/>
          </p:nvPr>
        </p:nvSpPr>
        <p:spPr>
          <a:xfrm>
            <a:off x="930672" y="2319858"/>
            <a:ext cx="3549650" cy="3327400"/>
          </a:xfrm>
          <a:prstGeom prst="rect">
            <a:avLst/>
          </a:prstGeom>
        </p:spPr>
        <p:txBody>
          <a:bodyPr lIns="0">
            <a:normAutofit/>
          </a:bodyPr>
          <a:lstStyle>
            <a:lvl1pPr marL="0" indent="0">
              <a:lnSpc>
                <a:spcPts val="1920"/>
              </a:lnSpc>
              <a:spcBef>
                <a:spcPts val="0"/>
              </a:spcBef>
              <a:spcAft>
                <a:spcPts val="1700"/>
              </a:spcAft>
              <a:buFontTx/>
              <a:buNone/>
              <a:defRPr sz="1600" baseline="0">
                <a:latin typeface="Arial"/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idx="12"/>
          </p:nvPr>
        </p:nvSpPr>
        <p:spPr>
          <a:xfrm>
            <a:off x="5190860" y="2319858"/>
            <a:ext cx="3549650" cy="3327400"/>
          </a:xfrm>
          <a:prstGeom prst="rect">
            <a:avLst/>
          </a:prstGeom>
        </p:spPr>
        <p:txBody>
          <a:bodyPr lIns="0">
            <a:normAutofit/>
          </a:bodyPr>
          <a:lstStyle>
            <a:lvl1pPr marL="0" indent="0">
              <a:lnSpc>
                <a:spcPts val="1920"/>
              </a:lnSpc>
              <a:spcBef>
                <a:spcPts val="0"/>
              </a:spcBef>
              <a:spcAft>
                <a:spcPts val="1700"/>
              </a:spcAft>
              <a:buFontTx/>
              <a:buNone/>
              <a:defRPr sz="1600" baseline="0">
                <a:latin typeface="Arial"/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1408" y="6344937"/>
            <a:ext cx="466725" cy="365125"/>
          </a:xfrm>
          <a:prstGeom prst="rect">
            <a:avLst/>
          </a:prstGeom>
        </p:spPr>
        <p:txBody>
          <a:bodyPr bIns="0"/>
          <a:lstStyle>
            <a:lvl1pPr algn="r">
              <a:defRPr sz="1200" b="1" i="0"/>
            </a:lvl1pPr>
          </a:lstStyle>
          <a:p>
            <a:fld id="{532E5815-A8B8-3248-99F0-470F41FB048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itle 1"/>
          <p:cNvSpPr>
            <a:spLocks noGrp="1"/>
          </p:cNvSpPr>
          <p:nvPr>
            <p:ph type="title" hasCustomPrompt="1"/>
          </p:nvPr>
        </p:nvSpPr>
        <p:spPr>
          <a:xfrm>
            <a:off x="930672" y="47198"/>
            <a:ext cx="7766050" cy="1143000"/>
          </a:xfrm>
        </p:spPr>
        <p:txBody>
          <a:bodyPr lIns="0">
            <a:normAutofit/>
          </a:bodyPr>
          <a:lstStyle>
            <a:lvl1pPr algn="l">
              <a:defRPr sz="3500" b="1" i="0">
                <a:latin typeface="Arial"/>
              </a:defRPr>
            </a:lvl1pPr>
          </a:lstStyle>
          <a:p>
            <a:r>
              <a:rPr lang="en-US" dirty="0"/>
              <a:t>Two Columns with Subs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/>
              <a:t>ISP Training</a:t>
            </a:r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0" y="962704"/>
            <a:ext cx="1849468" cy="0"/>
          </a:xfrm>
          <a:prstGeom prst="line">
            <a:avLst/>
          </a:prstGeom>
          <a:ln w="12700">
            <a:solidFill>
              <a:srgbClr val="FF461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5" name="Group 14"/>
          <p:cNvGrpSpPr/>
          <p:nvPr userDrawn="1"/>
        </p:nvGrpSpPr>
        <p:grpSpPr>
          <a:xfrm>
            <a:off x="920750" y="6361572"/>
            <a:ext cx="1146175" cy="135779"/>
            <a:chOff x="920750" y="6361572"/>
            <a:chExt cx="1146175" cy="135779"/>
          </a:xfrm>
        </p:grpSpPr>
        <p:sp>
          <p:nvSpPr>
            <p:cNvPr id="16" name="Freeform 6"/>
            <p:cNvSpPr>
              <a:spLocks noEditPoints="1"/>
            </p:cNvSpPr>
            <p:nvPr userDrawn="1"/>
          </p:nvSpPr>
          <p:spPr bwMode="auto">
            <a:xfrm>
              <a:off x="920750" y="6361572"/>
              <a:ext cx="119882" cy="135779"/>
            </a:xfrm>
            <a:custGeom>
              <a:avLst/>
              <a:gdLst>
                <a:gd name="T0" fmla="*/ 124 w 460"/>
                <a:gd name="T1" fmla="*/ 106 h 521"/>
                <a:gd name="T2" fmla="*/ 124 w 460"/>
                <a:gd name="T3" fmla="*/ 415 h 521"/>
                <a:gd name="T4" fmla="*/ 260 w 460"/>
                <a:gd name="T5" fmla="*/ 415 h 521"/>
                <a:gd name="T6" fmla="*/ 286 w 460"/>
                <a:gd name="T7" fmla="*/ 414 h 521"/>
                <a:gd name="T8" fmla="*/ 306 w 460"/>
                <a:gd name="T9" fmla="*/ 408 h 521"/>
                <a:gd name="T10" fmla="*/ 320 w 460"/>
                <a:gd name="T11" fmla="*/ 400 h 521"/>
                <a:gd name="T12" fmla="*/ 330 w 460"/>
                <a:gd name="T13" fmla="*/ 385 h 521"/>
                <a:gd name="T14" fmla="*/ 336 w 460"/>
                <a:gd name="T15" fmla="*/ 368 h 521"/>
                <a:gd name="T16" fmla="*/ 337 w 460"/>
                <a:gd name="T17" fmla="*/ 346 h 521"/>
                <a:gd name="T18" fmla="*/ 337 w 460"/>
                <a:gd name="T19" fmla="*/ 176 h 521"/>
                <a:gd name="T20" fmla="*/ 336 w 460"/>
                <a:gd name="T21" fmla="*/ 154 h 521"/>
                <a:gd name="T22" fmla="*/ 330 w 460"/>
                <a:gd name="T23" fmla="*/ 136 h 521"/>
                <a:gd name="T24" fmla="*/ 320 w 460"/>
                <a:gd name="T25" fmla="*/ 123 h 521"/>
                <a:gd name="T26" fmla="*/ 306 w 460"/>
                <a:gd name="T27" fmla="*/ 113 h 521"/>
                <a:gd name="T28" fmla="*/ 286 w 460"/>
                <a:gd name="T29" fmla="*/ 107 h 521"/>
                <a:gd name="T30" fmla="*/ 260 w 460"/>
                <a:gd name="T31" fmla="*/ 106 h 521"/>
                <a:gd name="T32" fmla="*/ 124 w 460"/>
                <a:gd name="T33" fmla="*/ 106 h 521"/>
                <a:gd name="T34" fmla="*/ 0 w 460"/>
                <a:gd name="T35" fmla="*/ 0 h 521"/>
                <a:gd name="T36" fmla="*/ 268 w 460"/>
                <a:gd name="T37" fmla="*/ 0 h 521"/>
                <a:gd name="T38" fmla="*/ 307 w 460"/>
                <a:gd name="T39" fmla="*/ 1 h 521"/>
                <a:gd name="T40" fmla="*/ 342 w 460"/>
                <a:gd name="T41" fmla="*/ 7 h 521"/>
                <a:gd name="T42" fmla="*/ 370 w 460"/>
                <a:gd name="T43" fmla="*/ 16 h 521"/>
                <a:gd name="T44" fmla="*/ 394 w 460"/>
                <a:gd name="T45" fmla="*/ 27 h 521"/>
                <a:gd name="T46" fmla="*/ 414 w 460"/>
                <a:gd name="T47" fmla="*/ 43 h 521"/>
                <a:gd name="T48" fmla="*/ 430 w 460"/>
                <a:gd name="T49" fmla="*/ 60 h 521"/>
                <a:gd name="T50" fmla="*/ 441 w 460"/>
                <a:gd name="T51" fmla="*/ 79 h 521"/>
                <a:gd name="T52" fmla="*/ 450 w 460"/>
                <a:gd name="T53" fmla="*/ 101 h 521"/>
                <a:gd name="T54" fmla="*/ 456 w 460"/>
                <a:gd name="T55" fmla="*/ 124 h 521"/>
                <a:gd name="T56" fmla="*/ 459 w 460"/>
                <a:gd name="T57" fmla="*/ 150 h 521"/>
                <a:gd name="T58" fmla="*/ 460 w 460"/>
                <a:gd name="T59" fmla="*/ 177 h 521"/>
                <a:gd name="T60" fmla="*/ 460 w 460"/>
                <a:gd name="T61" fmla="*/ 346 h 521"/>
                <a:gd name="T62" fmla="*/ 459 w 460"/>
                <a:gd name="T63" fmla="*/ 371 h 521"/>
                <a:gd name="T64" fmla="*/ 456 w 460"/>
                <a:gd name="T65" fmla="*/ 397 h 521"/>
                <a:gd name="T66" fmla="*/ 450 w 460"/>
                <a:gd name="T67" fmla="*/ 421 h 521"/>
                <a:gd name="T68" fmla="*/ 441 w 460"/>
                <a:gd name="T69" fmla="*/ 443 h 521"/>
                <a:gd name="T70" fmla="*/ 430 w 460"/>
                <a:gd name="T71" fmla="*/ 461 h 521"/>
                <a:gd name="T72" fmla="*/ 414 w 460"/>
                <a:gd name="T73" fmla="*/ 480 h 521"/>
                <a:gd name="T74" fmla="*/ 394 w 460"/>
                <a:gd name="T75" fmla="*/ 494 h 521"/>
                <a:gd name="T76" fmla="*/ 370 w 460"/>
                <a:gd name="T77" fmla="*/ 505 h 521"/>
                <a:gd name="T78" fmla="*/ 342 w 460"/>
                <a:gd name="T79" fmla="*/ 514 h 521"/>
                <a:gd name="T80" fmla="*/ 307 w 460"/>
                <a:gd name="T81" fmla="*/ 520 h 521"/>
                <a:gd name="T82" fmla="*/ 268 w 460"/>
                <a:gd name="T83" fmla="*/ 521 h 521"/>
                <a:gd name="T84" fmla="*/ 0 w 460"/>
                <a:gd name="T85" fmla="*/ 521 h 521"/>
                <a:gd name="T86" fmla="*/ 0 w 460"/>
                <a:gd name="T87" fmla="*/ 0 h 5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460" h="521">
                  <a:moveTo>
                    <a:pt x="124" y="106"/>
                  </a:moveTo>
                  <a:lnTo>
                    <a:pt x="124" y="415"/>
                  </a:lnTo>
                  <a:lnTo>
                    <a:pt x="260" y="415"/>
                  </a:lnTo>
                  <a:lnTo>
                    <a:pt x="286" y="414"/>
                  </a:lnTo>
                  <a:lnTo>
                    <a:pt x="306" y="408"/>
                  </a:lnTo>
                  <a:lnTo>
                    <a:pt x="320" y="400"/>
                  </a:lnTo>
                  <a:lnTo>
                    <a:pt x="330" y="385"/>
                  </a:lnTo>
                  <a:lnTo>
                    <a:pt x="336" y="368"/>
                  </a:lnTo>
                  <a:lnTo>
                    <a:pt x="337" y="346"/>
                  </a:lnTo>
                  <a:lnTo>
                    <a:pt x="337" y="176"/>
                  </a:lnTo>
                  <a:lnTo>
                    <a:pt x="336" y="154"/>
                  </a:lnTo>
                  <a:lnTo>
                    <a:pt x="330" y="136"/>
                  </a:lnTo>
                  <a:lnTo>
                    <a:pt x="320" y="123"/>
                  </a:lnTo>
                  <a:lnTo>
                    <a:pt x="306" y="113"/>
                  </a:lnTo>
                  <a:lnTo>
                    <a:pt x="286" y="107"/>
                  </a:lnTo>
                  <a:lnTo>
                    <a:pt x="260" y="106"/>
                  </a:lnTo>
                  <a:lnTo>
                    <a:pt x="124" y="106"/>
                  </a:lnTo>
                  <a:close/>
                  <a:moveTo>
                    <a:pt x="0" y="0"/>
                  </a:moveTo>
                  <a:lnTo>
                    <a:pt x="268" y="0"/>
                  </a:lnTo>
                  <a:lnTo>
                    <a:pt x="307" y="1"/>
                  </a:lnTo>
                  <a:lnTo>
                    <a:pt x="342" y="7"/>
                  </a:lnTo>
                  <a:lnTo>
                    <a:pt x="370" y="16"/>
                  </a:lnTo>
                  <a:lnTo>
                    <a:pt x="394" y="27"/>
                  </a:lnTo>
                  <a:lnTo>
                    <a:pt x="414" y="43"/>
                  </a:lnTo>
                  <a:lnTo>
                    <a:pt x="430" y="60"/>
                  </a:lnTo>
                  <a:lnTo>
                    <a:pt x="441" y="79"/>
                  </a:lnTo>
                  <a:lnTo>
                    <a:pt x="450" y="101"/>
                  </a:lnTo>
                  <a:lnTo>
                    <a:pt x="456" y="124"/>
                  </a:lnTo>
                  <a:lnTo>
                    <a:pt x="459" y="150"/>
                  </a:lnTo>
                  <a:lnTo>
                    <a:pt x="460" y="177"/>
                  </a:lnTo>
                  <a:lnTo>
                    <a:pt x="460" y="346"/>
                  </a:lnTo>
                  <a:lnTo>
                    <a:pt x="459" y="371"/>
                  </a:lnTo>
                  <a:lnTo>
                    <a:pt x="456" y="397"/>
                  </a:lnTo>
                  <a:lnTo>
                    <a:pt x="450" y="421"/>
                  </a:lnTo>
                  <a:lnTo>
                    <a:pt x="441" y="443"/>
                  </a:lnTo>
                  <a:lnTo>
                    <a:pt x="430" y="461"/>
                  </a:lnTo>
                  <a:lnTo>
                    <a:pt x="414" y="480"/>
                  </a:lnTo>
                  <a:lnTo>
                    <a:pt x="394" y="494"/>
                  </a:lnTo>
                  <a:lnTo>
                    <a:pt x="370" y="505"/>
                  </a:lnTo>
                  <a:lnTo>
                    <a:pt x="342" y="514"/>
                  </a:lnTo>
                  <a:lnTo>
                    <a:pt x="307" y="520"/>
                  </a:lnTo>
                  <a:lnTo>
                    <a:pt x="268" y="521"/>
                  </a:lnTo>
                  <a:lnTo>
                    <a:pt x="0" y="52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7"/>
            <p:cNvSpPr>
              <a:spLocks noEditPoints="1"/>
            </p:cNvSpPr>
            <p:nvPr userDrawn="1"/>
          </p:nvSpPr>
          <p:spPr bwMode="auto">
            <a:xfrm>
              <a:off x="1128980" y="6361572"/>
              <a:ext cx="133694" cy="135779"/>
            </a:xfrm>
            <a:custGeom>
              <a:avLst/>
              <a:gdLst>
                <a:gd name="T0" fmla="*/ 126 w 513"/>
                <a:gd name="T1" fmla="*/ 101 h 521"/>
                <a:gd name="T2" fmla="*/ 126 w 513"/>
                <a:gd name="T3" fmla="*/ 270 h 521"/>
                <a:gd name="T4" fmla="*/ 277 w 513"/>
                <a:gd name="T5" fmla="*/ 270 h 521"/>
                <a:gd name="T6" fmla="*/ 298 w 513"/>
                <a:gd name="T7" fmla="*/ 268 h 521"/>
                <a:gd name="T8" fmla="*/ 314 w 513"/>
                <a:gd name="T9" fmla="*/ 264 h 521"/>
                <a:gd name="T10" fmla="*/ 327 w 513"/>
                <a:gd name="T11" fmla="*/ 256 h 521"/>
                <a:gd name="T12" fmla="*/ 335 w 513"/>
                <a:gd name="T13" fmla="*/ 246 h 521"/>
                <a:gd name="T14" fmla="*/ 339 w 513"/>
                <a:gd name="T15" fmla="*/ 231 h 521"/>
                <a:gd name="T16" fmla="*/ 341 w 513"/>
                <a:gd name="T17" fmla="*/ 214 h 521"/>
                <a:gd name="T18" fmla="*/ 341 w 513"/>
                <a:gd name="T19" fmla="*/ 153 h 521"/>
                <a:gd name="T20" fmla="*/ 339 w 513"/>
                <a:gd name="T21" fmla="*/ 133 h 521"/>
                <a:gd name="T22" fmla="*/ 332 w 513"/>
                <a:gd name="T23" fmla="*/ 119 h 521"/>
                <a:gd name="T24" fmla="*/ 321 w 513"/>
                <a:gd name="T25" fmla="*/ 109 h 521"/>
                <a:gd name="T26" fmla="*/ 304 w 513"/>
                <a:gd name="T27" fmla="*/ 103 h 521"/>
                <a:gd name="T28" fmla="*/ 281 w 513"/>
                <a:gd name="T29" fmla="*/ 101 h 521"/>
                <a:gd name="T30" fmla="*/ 126 w 513"/>
                <a:gd name="T31" fmla="*/ 101 h 521"/>
                <a:gd name="T32" fmla="*/ 0 w 513"/>
                <a:gd name="T33" fmla="*/ 0 h 521"/>
                <a:gd name="T34" fmla="*/ 280 w 513"/>
                <a:gd name="T35" fmla="*/ 0 h 521"/>
                <a:gd name="T36" fmla="*/ 322 w 513"/>
                <a:gd name="T37" fmla="*/ 1 h 521"/>
                <a:gd name="T38" fmla="*/ 358 w 513"/>
                <a:gd name="T39" fmla="*/ 9 h 521"/>
                <a:gd name="T40" fmla="*/ 388 w 513"/>
                <a:gd name="T41" fmla="*/ 17 h 521"/>
                <a:gd name="T42" fmla="*/ 412 w 513"/>
                <a:gd name="T43" fmla="*/ 31 h 521"/>
                <a:gd name="T44" fmla="*/ 431 w 513"/>
                <a:gd name="T45" fmla="*/ 47 h 521"/>
                <a:gd name="T46" fmla="*/ 445 w 513"/>
                <a:gd name="T47" fmla="*/ 67 h 521"/>
                <a:gd name="T48" fmla="*/ 455 w 513"/>
                <a:gd name="T49" fmla="*/ 91 h 521"/>
                <a:gd name="T50" fmla="*/ 461 w 513"/>
                <a:gd name="T51" fmla="*/ 117 h 521"/>
                <a:gd name="T52" fmla="*/ 462 w 513"/>
                <a:gd name="T53" fmla="*/ 147 h 521"/>
                <a:gd name="T54" fmla="*/ 462 w 513"/>
                <a:gd name="T55" fmla="*/ 221 h 521"/>
                <a:gd name="T56" fmla="*/ 461 w 513"/>
                <a:gd name="T57" fmla="*/ 254 h 521"/>
                <a:gd name="T58" fmla="*/ 453 w 513"/>
                <a:gd name="T59" fmla="*/ 281 h 521"/>
                <a:gd name="T60" fmla="*/ 441 w 513"/>
                <a:gd name="T61" fmla="*/ 306 h 521"/>
                <a:gd name="T62" fmla="*/ 421 w 513"/>
                <a:gd name="T63" fmla="*/ 326 h 521"/>
                <a:gd name="T64" fmla="*/ 394 w 513"/>
                <a:gd name="T65" fmla="*/ 344 h 521"/>
                <a:gd name="T66" fmla="*/ 513 w 513"/>
                <a:gd name="T67" fmla="*/ 521 h 521"/>
                <a:gd name="T68" fmla="*/ 372 w 513"/>
                <a:gd name="T69" fmla="*/ 521 h 521"/>
                <a:gd name="T70" fmla="*/ 270 w 513"/>
                <a:gd name="T71" fmla="*/ 368 h 521"/>
                <a:gd name="T72" fmla="*/ 126 w 513"/>
                <a:gd name="T73" fmla="*/ 368 h 521"/>
                <a:gd name="T74" fmla="*/ 126 w 513"/>
                <a:gd name="T75" fmla="*/ 521 h 521"/>
                <a:gd name="T76" fmla="*/ 0 w 513"/>
                <a:gd name="T77" fmla="*/ 521 h 521"/>
                <a:gd name="T78" fmla="*/ 0 w 513"/>
                <a:gd name="T79" fmla="*/ 0 h 5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513" h="521">
                  <a:moveTo>
                    <a:pt x="126" y="101"/>
                  </a:moveTo>
                  <a:lnTo>
                    <a:pt x="126" y="270"/>
                  </a:lnTo>
                  <a:lnTo>
                    <a:pt x="277" y="270"/>
                  </a:lnTo>
                  <a:lnTo>
                    <a:pt x="298" y="268"/>
                  </a:lnTo>
                  <a:lnTo>
                    <a:pt x="314" y="264"/>
                  </a:lnTo>
                  <a:lnTo>
                    <a:pt x="327" y="256"/>
                  </a:lnTo>
                  <a:lnTo>
                    <a:pt x="335" y="246"/>
                  </a:lnTo>
                  <a:lnTo>
                    <a:pt x="339" y="231"/>
                  </a:lnTo>
                  <a:lnTo>
                    <a:pt x="341" y="214"/>
                  </a:lnTo>
                  <a:lnTo>
                    <a:pt x="341" y="153"/>
                  </a:lnTo>
                  <a:lnTo>
                    <a:pt x="339" y="133"/>
                  </a:lnTo>
                  <a:lnTo>
                    <a:pt x="332" y="119"/>
                  </a:lnTo>
                  <a:lnTo>
                    <a:pt x="321" y="109"/>
                  </a:lnTo>
                  <a:lnTo>
                    <a:pt x="304" y="103"/>
                  </a:lnTo>
                  <a:lnTo>
                    <a:pt x="281" y="101"/>
                  </a:lnTo>
                  <a:lnTo>
                    <a:pt x="126" y="101"/>
                  </a:lnTo>
                  <a:close/>
                  <a:moveTo>
                    <a:pt x="0" y="0"/>
                  </a:moveTo>
                  <a:lnTo>
                    <a:pt x="280" y="0"/>
                  </a:lnTo>
                  <a:lnTo>
                    <a:pt x="322" y="1"/>
                  </a:lnTo>
                  <a:lnTo>
                    <a:pt x="358" y="9"/>
                  </a:lnTo>
                  <a:lnTo>
                    <a:pt x="388" y="17"/>
                  </a:lnTo>
                  <a:lnTo>
                    <a:pt x="412" y="31"/>
                  </a:lnTo>
                  <a:lnTo>
                    <a:pt x="431" y="47"/>
                  </a:lnTo>
                  <a:lnTo>
                    <a:pt x="445" y="67"/>
                  </a:lnTo>
                  <a:lnTo>
                    <a:pt x="455" y="91"/>
                  </a:lnTo>
                  <a:lnTo>
                    <a:pt x="461" y="117"/>
                  </a:lnTo>
                  <a:lnTo>
                    <a:pt x="462" y="147"/>
                  </a:lnTo>
                  <a:lnTo>
                    <a:pt x="462" y="221"/>
                  </a:lnTo>
                  <a:lnTo>
                    <a:pt x="461" y="254"/>
                  </a:lnTo>
                  <a:lnTo>
                    <a:pt x="453" y="281"/>
                  </a:lnTo>
                  <a:lnTo>
                    <a:pt x="441" y="306"/>
                  </a:lnTo>
                  <a:lnTo>
                    <a:pt x="421" y="326"/>
                  </a:lnTo>
                  <a:lnTo>
                    <a:pt x="394" y="344"/>
                  </a:lnTo>
                  <a:lnTo>
                    <a:pt x="513" y="521"/>
                  </a:lnTo>
                  <a:lnTo>
                    <a:pt x="372" y="521"/>
                  </a:lnTo>
                  <a:lnTo>
                    <a:pt x="270" y="368"/>
                  </a:lnTo>
                  <a:lnTo>
                    <a:pt x="126" y="368"/>
                  </a:lnTo>
                  <a:lnTo>
                    <a:pt x="126" y="521"/>
                  </a:lnTo>
                  <a:lnTo>
                    <a:pt x="0" y="52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8"/>
            <p:cNvSpPr>
              <a:spLocks/>
            </p:cNvSpPr>
            <p:nvPr userDrawn="1"/>
          </p:nvSpPr>
          <p:spPr bwMode="auto">
            <a:xfrm>
              <a:off x="1333039" y="6361572"/>
              <a:ext cx="144379" cy="135779"/>
            </a:xfrm>
            <a:custGeom>
              <a:avLst/>
              <a:gdLst>
                <a:gd name="T0" fmla="*/ 199 w 554"/>
                <a:gd name="T1" fmla="*/ 0 h 521"/>
                <a:gd name="T2" fmla="*/ 355 w 554"/>
                <a:gd name="T3" fmla="*/ 0 h 521"/>
                <a:gd name="T4" fmla="*/ 554 w 554"/>
                <a:gd name="T5" fmla="*/ 521 h 521"/>
                <a:gd name="T6" fmla="*/ 429 w 554"/>
                <a:gd name="T7" fmla="*/ 521 h 521"/>
                <a:gd name="T8" fmla="*/ 276 w 554"/>
                <a:gd name="T9" fmla="*/ 111 h 521"/>
                <a:gd name="T10" fmla="*/ 125 w 554"/>
                <a:gd name="T11" fmla="*/ 521 h 521"/>
                <a:gd name="T12" fmla="*/ 0 w 554"/>
                <a:gd name="T13" fmla="*/ 521 h 521"/>
                <a:gd name="T14" fmla="*/ 199 w 554"/>
                <a:gd name="T15" fmla="*/ 0 h 5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54" h="521">
                  <a:moveTo>
                    <a:pt x="199" y="0"/>
                  </a:moveTo>
                  <a:lnTo>
                    <a:pt x="355" y="0"/>
                  </a:lnTo>
                  <a:lnTo>
                    <a:pt x="554" y="521"/>
                  </a:lnTo>
                  <a:lnTo>
                    <a:pt x="429" y="521"/>
                  </a:lnTo>
                  <a:lnTo>
                    <a:pt x="276" y="111"/>
                  </a:lnTo>
                  <a:lnTo>
                    <a:pt x="125" y="521"/>
                  </a:lnTo>
                  <a:lnTo>
                    <a:pt x="0" y="521"/>
                  </a:lnTo>
                  <a:lnTo>
                    <a:pt x="199" y="0"/>
                  </a:lnTo>
                  <a:close/>
                </a:path>
              </a:pathLst>
            </a:custGeom>
            <a:solidFill>
              <a:srgbClr val="FF2302"/>
            </a:solidFill>
            <a:ln w="0">
              <a:solidFill>
                <a:srgbClr val="FF2302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9"/>
            <p:cNvSpPr>
              <a:spLocks noEditPoints="1"/>
            </p:cNvSpPr>
            <p:nvPr userDrawn="1"/>
          </p:nvSpPr>
          <p:spPr bwMode="auto">
            <a:xfrm>
              <a:off x="1550390" y="6361572"/>
              <a:ext cx="118318" cy="135779"/>
            </a:xfrm>
            <a:custGeom>
              <a:avLst/>
              <a:gdLst>
                <a:gd name="T0" fmla="*/ 125 w 454"/>
                <a:gd name="T1" fmla="*/ 101 h 521"/>
                <a:gd name="T2" fmla="*/ 125 w 454"/>
                <a:gd name="T3" fmla="*/ 274 h 521"/>
                <a:gd name="T4" fmla="*/ 268 w 454"/>
                <a:gd name="T5" fmla="*/ 274 h 521"/>
                <a:gd name="T6" fmla="*/ 292 w 454"/>
                <a:gd name="T7" fmla="*/ 271 h 521"/>
                <a:gd name="T8" fmla="*/ 310 w 454"/>
                <a:gd name="T9" fmla="*/ 266 h 521"/>
                <a:gd name="T10" fmla="*/ 322 w 454"/>
                <a:gd name="T11" fmla="*/ 256 h 521"/>
                <a:gd name="T12" fmla="*/ 329 w 454"/>
                <a:gd name="T13" fmla="*/ 240 h 521"/>
                <a:gd name="T14" fmla="*/ 332 w 454"/>
                <a:gd name="T15" fmla="*/ 221 h 521"/>
                <a:gd name="T16" fmla="*/ 332 w 454"/>
                <a:gd name="T17" fmla="*/ 153 h 521"/>
                <a:gd name="T18" fmla="*/ 329 w 454"/>
                <a:gd name="T19" fmla="*/ 134 h 521"/>
                <a:gd name="T20" fmla="*/ 322 w 454"/>
                <a:gd name="T21" fmla="*/ 120 h 521"/>
                <a:gd name="T22" fmla="*/ 310 w 454"/>
                <a:gd name="T23" fmla="*/ 109 h 521"/>
                <a:gd name="T24" fmla="*/ 292 w 454"/>
                <a:gd name="T25" fmla="*/ 103 h 521"/>
                <a:gd name="T26" fmla="*/ 268 w 454"/>
                <a:gd name="T27" fmla="*/ 101 h 521"/>
                <a:gd name="T28" fmla="*/ 125 w 454"/>
                <a:gd name="T29" fmla="*/ 101 h 521"/>
                <a:gd name="T30" fmla="*/ 0 w 454"/>
                <a:gd name="T31" fmla="*/ 0 h 521"/>
                <a:gd name="T32" fmla="*/ 272 w 454"/>
                <a:gd name="T33" fmla="*/ 0 h 521"/>
                <a:gd name="T34" fmla="*/ 315 w 454"/>
                <a:gd name="T35" fmla="*/ 1 h 521"/>
                <a:gd name="T36" fmla="*/ 350 w 454"/>
                <a:gd name="T37" fmla="*/ 9 h 521"/>
                <a:gd name="T38" fmla="*/ 380 w 454"/>
                <a:gd name="T39" fmla="*/ 17 h 521"/>
                <a:gd name="T40" fmla="*/ 404 w 454"/>
                <a:gd name="T41" fmla="*/ 31 h 521"/>
                <a:gd name="T42" fmla="*/ 424 w 454"/>
                <a:gd name="T43" fmla="*/ 47 h 521"/>
                <a:gd name="T44" fmla="*/ 437 w 454"/>
                <a:gd name="T45" fmla="*/ 67 h 521"/>
                <a:gd name="T46" fmla="*/ 447 w 454"/>
                <a:gd name="T47" fmla="*/ 91 h 521"/>
                <a:gd name="T48" fmla="*/ 453 w 454"/>
                <a:gd name="T49" fmla="*/ 117 h 521"/>
                <a:gd name="T50" fmla="*/ 454 w 454"/>
                <a:gd name="T51" fmla="*/ 147 h 521"/>
                <a:gd name="T52" fmla="*/ 454 w 454"/>
                <a:gd name="T53" fmla="*/ 227 h 521"/>
                <a:gd name="T54" fmla="*/ 453 w 454"/>
                <a:gd name="T55" fmla="*/ 256 h 521"/>
                <a:gd name="T56" fmla="*/ 446 w 454"/>
                <a:gd name="T57" fmla="*/ 283 h 521"/>
                <a:gd name="T58" fmla="*/ 436 w 454"/>
                <a:gd name="T59" fmla="*/ 307 h 521"/>
                <a:gd name="T60" fmla="*/ 422 w 454"/>
                <a:gd name="T61" fmla="*/ 327 h 521"/>
                <a:gd name="T62" fmla="*/ 402 w 454"/>
                <a:gd name="T63" fmla="*/ 344 h 521"/>
                <a:gd name="T64" fmla="*/ 376 w 454"/>
                <a:gd name="T65" fmla="*/ 357 h 521"/>
                <a:gd name="T66" fmla="*/ 346 w 454"/>
                <a:gd name="T67" fmla="*/ 367 h 521"/>
                <a:gd name="T68" fmla="*/ 309 w 454"/>
                <a:gd name="T69" fmla="*/ 373 h 521"/>
                <a:gd name="T70" fmla="*/ 266 w 454"/>
                <a:gd name="T71" fmla="*/ 374 h 521"/>
                <a:gd name="T72" fmla="*/ 125 w 454"/>
                <a:gd name="T73" fmla="*/ 374 h 521"/>
                <a:gd name="T74" fmla="*/ 125 w 454"/>
                <a:gd name="T75" fmla="*/ 521 h 521"/>
                <a:gd name="T76" fmla="*/ 0 w 454"/>
                <a:gd name="T77" fmla="*/ 521 h 521"/>
                <a:gd name="T78" fmla="*/ 0 w 454"/>
                <a:gd name="T79" fmla="*/ 0 h 5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454" h="521">
                  <a:moveTo>
                    <a:pt x="125" y="101"/>
                  </a:moveTo>
                  <a:lnTo>
                    <a:pt x="125" y="274"/>
                  </a:lnTo>
                  <a:lnTo>
                    <a:pt x="268" y="274"/>
                  </a:lnTo>
                  <a:lnTo>
                    <a:pt x="292" y="271"/>
                  </a:lnTo>
                  <a:lnTo>
                    <a:pt x="310" y="266"/>
                  </a:lnTo>
                  <a:lnTo>
                    <a:pt x="322" y="256"/>
                  </a:lnTo>
                  <a:lnTo>
                    <a:pt x="329" y="240"/>
                  </a:lnTo>
                  <a:lnTo>
                    <a:pt x="332" y="221"/>
                  </a:lnTo>
                  <a:lnTo>
                    <a:pt x="332" y="153"/>
                  </a:lnTo>
                  <a:lnTo>
                    <a:pt x="329" y="134"/>
                  </a:lnTo>
                  <a:lnTo>
                    <a:pt x="322" y="120"/>
                  </a:lnTo>
                  <a:lnTo>
                    <a:pt x="310" y="109"/>
                  </a:lnTo>
                  <a:lnTo>
                    <a:pt x="292" y="103"/>
                  </a:lnTo>
                  <a:lnTo>
                    <a:pt x="268" y="101"/>
                  </a:lnTo>
                  <a:lnTo>
                    <a:pt x="125" y="101"/>
                  </a:lnTo>
                  <a:close/>
                  <a:moveTo>
                    <a:pt x="0" y="0"/>
                  </a:moveTo>
                  <a:lnTo>
                    <a:pt x="272" y="0"/>
                  </a:lnTo>
                  <a:lnTo>
                    <a:pt x="315" y="1"/>
                  </a:lnTo>
                  <a:lnTo>
                    <a:pt x="350" y="9"/>
                  </a:lnTo>
                  <a:lnTo>
                    <a:pt x="380" y="17"/>
                  </a:lnTo>
                  <a:lnTo>
                    <a:pt x="404" y="31"/>
                  </a:lnTo>
                  <a:lnTo>
                    <a:pt x="424" y="47"/>
                  </a:lnTo>
                  <a:lnTo>
                    <a:pt x="437" y="67"/>
                  </a:lnTo>
                  <a:lnTo>
                    <a:pt x="447" y="91"/>
                  </a:lnTo>
                  <a:lnTo>
                    <a:pt x="453" y="117"/>
                  </a:lnTo>
                  <a:lnTo>
                    <a:pt x="454" y="147"/>
                  </a:lnTo>
                  <a:lnTo>
                    <a:pt x="454" y="227"/>
                  </a:lnTo>
                  <a:lnTo>
                    <a:pt x="453" y="256"/>
                  </a:lnTo>
                  <a:lnTo>
                    <a:pt x="446" y="283"/>
                  </a:lnTo>
                  <a:lnTo>
                    <a:pt x="436" y="307"/>
                  </a:lnTo>
                  <a:lnTo>
                    <a:pt x="422" y="327"/>
                  </a:lnTo>
                  <a:lnTo>
                    <a:pt x="402" y="344"/>
                  </a:lnTo>
                  <a:lnTo>
                    <a:pt x="376" y="357"/>
                  </a:lnTo>
                  <a:lnTo>
                    <a:pt x="346" y="367"/>
                  </a:lnTo>
                  <a:lnTo>
                    <a:pt x="309" y="373"/>
                  </a:lnTo>
                  <a:lnTo>
                    <a:pt x="266" y="374"/>
                  </a:lnTo>
                  <a:lnTo>
                    <a:pt x="125" y="374"/>
                  </a:lnTo>
                  <a:lnTo>
                    <a:pt x="125" y="521"/>
                  </a:lnTo>
                  <a:lnTo>
                    <a:pt x="0" y="52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10"/>
            <p:cNvSpPr>
              <a:spLocks/>
            </p:cNvSpPr>
            <p:nvPr userDrawn="1"/>
          </p:nvSpPr>
          <p:spPr bwMode="auto">
            <a:xfrm>
              <a:off x="1747674" y="6361572"/>
              <a:ext cx="104245" cy="135779"/>
            </a:xfrm>
            <a:custGeom>
              <a:avLst/>
              <a:gdLst>
                <a:gd name="T0" fmla="*/ 0 w 400"/>
                <a:gd name="T1" fmla="*/ 0 h 521"/>
                <a:gd name="T2" fmla="*/ 400 w 400"/>
                <a:gd name="T3" fmla="*/ 0 h 521"/>
                <a:gd name="T4" fmla="*/ 400 w 400"/>
                <a:gd name="T5" fmla="*/ 103 h 521"/>
                <a:gd name="T6" fmla="*/ 124 w 400"/>
                <a:gd name="T7" fmla="*/ 103 h 521"/>
                <a:gd name="T8" fmla="*/ 124 w 400"/>
                <a:gd name="T9" fmla="*/ 204 h 521"/>
                <a:gd name="T10" fmla="*/ 382 w 400"/>
                <a:gd name="T11" fmla="*/ 204 h 521"/>
                <a:gd name="T12" fmla="*/ 382 w 400"/>
                <a:gd name="T13" fmla="*/ 307 h 521"/>
                <a:gd name="T14" fmla="*/ 124 w 400"/>
                <a:gd name="T15" fmla="*/ 307 h 521"/>
                <a:gd name="T16" fmla="*/ 124 w 400"/>
                <a:gd name="T17" fmla="*/ 420 h 521"/>
                <a:gd name="T18" fmla="*/ 400 w 400"/>
                <a:gd name="T19" fmla="*/ 420 h 521"/>
                <a:gd name="T20" fmla="*/ 400 w 400"/>
                <a:gd name="T21" fmla="*/ 521 h 521"/>
                <a:gd name="T22" fmla="*/ 0 w 400"/>
                <a:gd name="T23" fmla="*/ 521 h 521"/>
                <a:gd name="T24" fmla="*/ 0 w 400"/>
                <a:gd name="T25" fmla="*/ 0 h 5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00" h="521">
                  <a:moveTo>
                    <a:pt x="0" y="0"/>
                  </a:moveTo>
                  <a:lnTo>
                    <a:pt x="400" y="0"/>
                  </a:lnTo>
                  <a:lnTo>
                    <a:pt x="400" y="103"/>
                  </a:lnTo>
                  <a:lnTo>
                    <a:pt x="124" y="103"/>
                  </a:lnTo>
                  <a:lnTo>
                    <a:pt x="124" y="204"/>
                  </a:lnTo>
                  <a:lnTo>
                    <a:pt x="382" y="204"/>
                  </a:lnTo>
                  <a:lnTo>
                    <a:pt x="382" y="307"/>
                  </a:lnTo>
                  <a:lnTo>
                    <a:pt x="124" y="307"/>
                  </a:lnTo>
                  <a:lnTo>
                    <a:pt x="124" y="420"/>
                  </a:lnTo>
                  <a:lnTo>
                    <a:pt x="400" y="420"/>
                  </a:lnTo>
                  <a:lnTo>
                    <a:pt x="400" y="521"/>
                  </a:lnTo>
                  <a:lnTo>
                    <a:pt x="0" y="52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11"/>
            <p:cNvSpPr>
              <a:spLocks noEditPoints="1"/>
            </p:cNvSpPr>
            <p:nvPr userDrawn="1"/>
          </p:nvSpPr>
          <p:spPr bwMode="auto">
            <a:xfrm>
              <a:off x="1933752" y="6361572"/>
              <a:ext cx="133173" cy="135779"/>
            </a:xfrm>
            <a:custGeom>
              <a:avLst/>
              <a:gdLst>
                <a:gd name="T0" fmla="*/ 124 w 511"/>
                <a:gd name="T1" fmla="*/ 101 h 521"/>
                <a:gd name="T2" fmla="*/ 124 w 511"/>
                <a:gd name="T3" fmla="*/ 270 h 521"/>
                <a:gd name="T4" fmla="*/ 276 w 511"/>
                <a:gd name="T5" fmla="*/ 270 h 521"/>
                <a:gd name="T6" fmla="*/ 296 w 511"/>
                <a:gd name="T7" fmla="*/ 268 h 521"/>
                <a:gd name="T8" fmla="*/ 313 w 511"/>
                <a:gd name="T9" fmla="*/ 264 h 521"/>
                <a:gd name="T10" fmla="*/ 325 w 511"/>
                <a:gd name="T11" fmla="*/ 256 h 521"/>
                <a:gd name="T12" fmla="*/ 333 w 511"/>
                <a:gd name="T13" fmla="*/ 246 h 521"/>
                <a:gd name="T14" fmla="*/ 338 w 511"/>
                <a:gd name="T15" fmla="*/ 231 h 521"/>
                <a:gd name="T16" fmla="*/ 339 w 511"/>
                <a:gd name="T17" fmla="*/ 214 h 521"/>
                <a:gd name="T18" fmla="*/ 339 w 511"/>
                <a:gd name="T19" fmla="*/ 153 h 521"/>
                <a:gd name="T20" fmla="*/ 338 w 511"/>
                <a:gd name="T21" fmla="*/ 133 h 521"/>
                <a:gd name="T22" fmla="*/ 330 w 511"/>
                <a:gd name="T23" fmla="*/ 119 h 521"/>
                <a:gd name="T24" fmla="*/ 319 w 511"/>
                <a:gd name="T25" fmla="*/ 109 h 521"/>
                <a:gd name="T26" fmla="*/ 302 w 511"/>
                <a:gd name="T27" fmla="*/ 103 h 521"/>
                <a:gd name="T28" fmla="*/ 279 w 511"/>
                <a:gd name="T29" fmla="*/ 101 h 521"/>
                <a:gd name="T30" fmla="*/ 124 w 511"/>
                <a:gd name="T31" fmla="*/ 101 h 521"/>
                <a:gd name="T32" fmla="*/ 0 w 511"/>
                <a:gd name="T33" fmla="*/ 0 h 521"/>
                <a:gd name="T34" fmla="*/ 279 w 511"/>
                <a:gd name="T35" fmla="*/ 0 h 521"/>
                <a:gd name="T36" fmla="*/ 320 w 511"/>
                <a:gd name="T37" fmla="*/ 1 h 521"/>
                <a:gd name="T38" fmla="*/ 358 w 511"/>
                <a:gd name="T39" fmla="*/ 9 h 521"/>
                <a:gd name="T40" fmla="*/ 387 w 511"/>
                <a:gd name="T41" fmla="*/ 17 h 521"/>
                <a:gd name="T42" fmla="*/ 412 w 511"/>
                <a:gd name="T43" fmla="*/ 31 h 521"/>
                <a:gd name="T44" fmla="*/ 430 w 511"/>
                <a:gd name="T45" fmla="*/ 47 h 521"/>
                <a:gd name="T46" fmla="*/ 444 w 511"/>
                <a:gd name="T47" fmla="*/ 67 h 521"/>
                <a:gd name="T48" fmla="*/ 453 w 511"/>
                <a:gd name="T49" fmla="*/ 91 h 521"/>
                <a:gd name="T50" fmla="*/ 459 w 511"/>
                <a:gd name="T51" fmla="*/ 117 h 521"/>
                <a:gd name="T52" fmla="*/ 460 w 511"/>
                <a:gd name="T53" fmla="*/ 147 h 521"/>
                <a:gd name="T54" fmla="*/ 460 w 511"/>
                <a:gd name="T55" fmla="*/ 221 h 521"/>
                <a:gd name="T56" fmla="*/ 459 w 511"/>
                <a:gd name="T57" fmla="*/ 254 h 521"/>
                <a:gd name="T58" fmla="*/ 452 w 511"/>
                <a:gd name="T59" fmla="*/ 281 h 521"/>
                <a:gd name="T60" fmla="*/ 439 w 511"/>
                <a:gd name="T61" fmla="*/ 306 h 521"/>
                <a:gd name="T62" fmla="*/ 419 w 511"/>
                <a:gd name="T63" fmla="*/ 326 h 521"/>
                <a:gd name="T64" fmla="*/ 392 w 511"/>
                <a:gd name="T65" fmla="*/ 344 h 521"/>
                <a:gd name="T66" fmla="*/ 511 w 511"/>
                <a:gd name="T67" fmla="*/ 521 h 521"/>
                <a:gd name="T68" fmla="*/ 370 w 511"/>
                <a:gd name="T69" fmla="*/ 521 h 521"/>
                <a:gd name="T70" fmla="*/ 269 w 511"/>
                <a:gd name="T71" fmla="*/ 368 h 521"/>
                <a:gd name="T72" fmla="*/ 124 w 511"/>
                <a:gd name="T73" fmla="*/ 368 h 521"/>
                <a:gd name="T74" fmla="*/ 124 w 511"/>
                <a:gd name="T75" fmla="*/ 521 h 521"/>
                <a:gd name="T76" fmla="*/ 0 w 511"/>
                <a:gd name="T77" fmla="*/ 521 h 521"/>
                <a:gd name="T78" fmla="*/ 0 w 511"/>
                <a:gd name="T79" fmla="*/ 0 h 5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511" h="521">
                  <a:moveTo>
                    <a:pt x="124" y="101"/>
                  </a:moveTo>
                  <a:lnTo>
                    <a:pt x="124" y="270"/>
                  </a:lnTo>
                  <a:lnTo>
                    <a:pt x="276" y="270"/>
                  </a:lnTo>
                  <a:lnTo>
                    <a:pt x="296" y="268"/>
                  </a:lnTo>
                  <a:lnTo>
                    <a:pt x="313" y="264"/>
                  </a:lnTo>
                  <a:lnTo>
                    <a:pt x="325" y="256"/>
                  </a:lnTo>
                  <a:lnTo>
                    <a:pt x="333" y="246"/>
                  </a:lnTo>
                  <a:lnTo>
                    <a:pt x="338" y="231"/>
                  </a:lnTo>
                  <a:lnTo>
                    <a:pt x="339" y="214"/>
                  </a:lnTo>
                  <a:lnTo>
                    <a:pt x="339" y="153"/>
                  </a:lnTo>
                  <a:lnTo>
                    <a:pt x="338" y="133"/>
                  </a:lnTo>
                  <a:lnTo>
                    <a:pt x="330" y="119"/>
                  </a:lnTo>
                  <a:lnTo>
                    <a:pt x="319" y="109"/>
                  </a:lnTo>
                  <a:lnTo>
                    <a:pt x="302" y="103"/>
                  </a:lnTo>
                  <a:lnTo>
                    <a:pt x="279" y="101"/>
                  </a:lnTo>
                  <a:lnTo>
                    <a:pt x="124" y="101"/>
                  </a:lnTo>
                  <a:close/>
                  <a:moveTo>
                    <a:pt x="0" y="0"/>
                  </a:moveTo>
                  <a:lnTo>
                    <a:pt x="279" y="0"/>
                  </a:lnTo>
                  <a:lnTo>
                    <a:pt x="320" y="1"/>
                  </a:lnTo>
                  <a:lnTo>
                    <a:pt x="358" y="9"/>
                  </a:lnTo>
                  <a:lnTo>
                    <a:pt x="387" y="17"/>
                  </a:lnTo>
                  <a:lnTo>
                    <a:pt x="412" y="31"/>
                  </a:lnTo>
                  <a:lnTo>
                    <a:pt x="430" y="47"/>
                  </a:lnTo>
                  <a:lnTo>
                    <a:pt x="444" y="67"/>
                  </a:lnTo>
                  <a:lnTo>
                    <a:pt x="453" y="91"/>
                  </a:lnTo>
                  <a:lnTo>
                    <a:pt x="459" y="117"/>
                  </a:lnTo>
                  <a:lnTo>
                    <a:pt x="460" y="147"/>
                  </a:lnTo>
                  <a:lnTo>
                    <a:pt x="460" y="221"/>
                  </a:lnTo>
                  <a:lnTo>
                    <a:pt x="459" y="254"/>
                  </a:lnTo>
                  <a:lnTo>
                    <a:pt x="452" y="281"/>
                  </a:lnTo>
                  <a:lnTo>
                    <a:pt x="439" y="306"/>
                  </a:lnTo>
                  <a:lnTo>
                    <a:pt x="419" y="326"/>
                  </a:lnTo>
                  <a:lnTo>
                    <a:pt x="392" y="344"/>
                  </a:lnTo>
                  <a:lnTo>
                    <a:pt x="511" y="521"/>
                  </a:lnTo>
                  <a:lnTo>
                    <a:pt x="370" y="521"/>
                  </a:lnTo>
                  <a:lnTo>
                    <a:pt x="269" y="368"/>
                  </a:lnTo>
                  <a:lnTo>
                    <a:pt x="124" y="368"/>
                  </a:lnTo>
                  <a:lnTo>
                    <a:pt x="124" y="521"/>
                  </a:lnTo>
                  <a:lnTo>
                    <a:pt x="0" y="52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5091277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hart Placeholder 12"/>
          <p:cNvSpPr>
            <a:spLocks noGrp="1"/>
          </p:cNvSpPr>
          <p:nvPr>
            <p:ph type="chart" sz="quarter" idx="11"/>
          </p:nvPr>
        </p:nvSpPr>
        <p:spPr>
          <a:xfrm>
            <a:off x="4275138" y="1632796"/>
            <a:ext cx="4421584" cy="3582142"/>
          </a:xfrm>
          <a:prstGeom prst="rect">
            <a:avLst/>
          </a:prstGeom>
        </p:spPr>
        <p:txBody>
          <a:bodyPr vert="horz" anchor="ctr" anchorCtr="1"/>
          <a:lstStyle>
            <a:lvl1pPr marL="0" indent="0" algn="ctr">
              <a:buFontTx/>
              <a:buNone/>
              <a:defRPr sz="2000"/>
            </a:lvl1pPr>
          </a:lstStyle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0751" y="2425416"/>
            <a:ext cx="2965449" cy="3552052"/>
          </a:xfrm>
          <a:prstGeom prst="rect">
            <a:avLst/>
          </a:prstGeom>
        </p:spPr>
        <p:txBody>
          <a:bodyPr lIns="0">
            <a:normAutofit/>
          </a:bodyPr>
          <a:lstStyle>
            <a:lvl1pPr marL="0" indent="0">
              <a:lnSpc>
                <a:spcPts val="1920"/>
              </a:lnSpc>
              <a:spcBef>
                <a:spcPts val="800"/>
              </a:spcBef>
              <a:buFontTx/>
              <a:buNone/>
              <a:defRPr sz="1600" baseline="0">
                <a:latin typeface="Arial"/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1408" y="6344937"/>
            <a:ext cx="466725" cy="365125"/>
          </a:xfrm>
          <a:prstGeom prst="rect">
            <a:avLst/>
          </a:prstGeom>
        </p:spPr>
        <p:txBody>
          <a:bodyPr bIns="0"/>
          <a:lstStyle>
            <a:lvl1pPr algn="r">
              <a:defRPr sz="1200" b="1" i="0"/>
            </a:lvl1pPr>
          </a:lstStyle>
          <a:p>
            <a:fld id="{532E5815-A8B8-3248-99F0-470F41FB048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930672" y="47198"/>
            <a:ext cx="7766050" cy="1143000"/>
          </a:xfrm>
        </p:spPr>
        <p:txBody>
          <a:bodyPr lIns="0">
            <a:normAutofit/>
          </a:bodyPr>
          <a:lstStyle>
            <a:lvl1pPr algn="l">
              <a:defRPr sz="3500" b="1" i="0">
                <a:latin typeface="Arial"/>
              </a:defRPr>
            </a:lvl1pPr>
          </a:lstStyle>
          <a:p>
            <a:r>
              <a:rPr lang="en-US" dirty="0"/>
              <a:t>Content with Chart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/>
              <a:t>ISP Training</a:t>
            </a:r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0" y="962704"/>
            <a:ext cx="1849468" cy="0"/>
          </a:xfrm>
          <a:prstGeom prst="line">
            <a:avLst/>
          </a:prstGeom>
          <a:ln w="12700">
            <a:solidFill>
              <a:srgbClr val="FF461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1" name="Group 10"/>
          <p:cNvGrpSpPr/>
          <p:nvPr userDrawn="1"/>
        </p:nvGrpSpPr>
        <p:grpSpPr>
          <a:xfrm>
            <a:off x="920750" y="6361572"/>
            <a:ext cx="1146175" cy="135779"/>
            <a:chOff x="920750" y="6361572"/>
            <a:chExt cx="1146175" cy="135779"/>
          </a:xfrm>
        </p:grpSpPr>
        <p:sp>
          <p:nvSpPr>
            <p:cNvPr id="14" name="Freeform 6"/>
            <p:cNvSpPr>
              <a:spLocks noEditPoints="1"/>
            </p:cNvSpPr>
            <p:nvPr userDrawn="1"/>
          </p:nvSpPr>
          <p:spPr bwMode="auto">
            <a:xfrm>
              <a:off x="920750" y="6361572"/>
              <a:ext cx="119882" cy="135779"/>
            </a:xfrm>
            <a:custGeom>
              <a:avLst/>
              <a:gdLst>
                <a:gd name="T0" fmla="*/ 124 w 460"/>
                <a:gd name="T1" fmla="*/ 106 h 521"/>
                <a:gd name="T2" fmla="*/ 124 w 460"/>
                <a:gd name="T3" fmla="*/ 415 h 521"/>
                <a:gd name="T4" fmla="*/ 260 w 460"/>
                <a:gd name="T5" fmla="*/ 415 h 521"/>
                <a:gd name="T6" fmla="*/ 286 w 460"/>
                <a:gd name="T7" fmla="*/ 414 h 521"/>
                <a:gd name="T8" fmla="*/ 306 w 460"/>
                <a:gd name="T9" fmla="*/ 408 h 521"/>
                <a:gd name="T10" fmla="*/ 320 w 460"/>
                <a:gd name="T11" fmla="*/ 400 h 521"/>
                <a:gd name="T12" fmla="*/ 330 w 460"/>
                <a:gd name="T13" fmla="*/ 385 h 521"/>
                <a:gd name="T14" fmla="*/ 336 w 460"/>
                <a:gd name="T15" fmla="*/ 368 h 521"/>
                <a:gd name="T16" fmla="*/ 337 w 460"/>
                <a:gd name="T17" fmla="*/ 346 h 521"/>
                <a:gd name="T18" fmla="*/ 337 w 460"/>
                <a:gd name="T19" fmla="*/ 176 h 521"/>
                <a:gd name="T20" fmla="*/ 336 w 460"/>
                <a:gd name="T21" fmla="*/ 154 h 521"/>
                <a:gd name="T22" fmla="*/ 330 w 460"/>
                <a:gd name="T23" fmla="*/ 136 h 521"/>
                <a:gd name="T24" fmla="*/ 320 w 460"/>
                <a:gd name="T25" fmla="*/ 123 h 521"/>
                <a:gd name="T26" fmla="*/ 306 w 460"/>
                <a:gd name="T27" fmla="*/ 113 h 521"/>
                <a:gd name="T28" fmla="*/ 286 w 460"/>
                <a:gd name="T29" fmla="*/ 107 h 521"/>
                <a:gd name="T30" fmla="*/ 260 w 460"/>
                <a:gd name="T31" fmla="*/ 106 h 521"/>
                <a:gd name="T32" fmla="*/ 124 w 460"/>
                <a:gd name="T33" fmla="*/ 106 h 521"/>
                <a:gd name="T34" fmla="*/ 0 w 460"/>
                <a:gd name="T35" fmla="*/ 0 h 521"/>
                <a:gd name="T36" fmla="*/ 268 w 460"/>
                <a:gd name="T37" fmla="*/ 0 h 521"/>
                <a:gd name="T38" fmla="*/ 307 w 460"/>
                <a:gd name="T39" fmla="*/ 1 h 521"/>
                <a:gd name="T40" fmla="*/ 342 w 460"/>
                <a:gd name="T41" fmla="*/ 7 h 521"/>
                <a:gd name="T42" fmla="*/ 370 w 460"/>
                <a:gd name="T43" fmla="*/ 16 h 521"/>
                <a:gd name="T44" fmla="*/ 394 w 460"/>
                <a:gd name="T45" fmla="*/ 27 h 521"/>
                <a:gd name="T46" fmla="*/ 414 w 460"/>
                <a:gd name="T47" fmla="*/ 43 h 521"/>
                <a:gd name="T48" fmla="*/ 430 w 460"/>
                <a:gd name="T49" fmla="*/ 60 h 521"/>
                <a:gd name="T50" fmla="*/ 441 w 460"/>
                <a:gd name="T51" fmla="*/ 79 h 521"/>
                <a:gd name="T52" fmla="*/ 450 w 460"/>
                <a:gd name="T53" fmla="*/ 101 h 521"/>
                <a:gd name="T54" fmla="*/ 456 w 460"/>
                <a:gd name="T55" fmla="*/ 124 h 521"/>
                <a:gd name="T56" fmla="*/ 459 w 460"/>
                <a:gd name="T57" fmla="*/ 150 h 521"/>
                <a:gd name="T58" fmla="*/ 460 w 460"/>
                <a:gd name="T59" fmla="*/ 177 h 521"/>
                <a:gd name="T60" fmla="*/ 460 w 460"/>
                <a:gd name="T61" fmla="*/ 346 h 521"/>
                <a:gd name="T62" fmla="*/ 459 w 460"/>
                <a:gd name="T63" fmla="*/ 371 h 521"/>
                <a:gd name="T64" fmla="*/ 456 w 460"/>
                <a:gd name="T65" fmla="*/ 397 h 521"/>
                <a:gd name="T66" fmla="*/ 450 w 460"/>
                <a:gd name="T67" fmla="*/ 421 h 521"/>
                <a:gd name="T68" fmla="*/ 441 w 460"/>
                <a:gd name="T69" fmla="*/ 443 h 521"/>
                <a:gd name="T70" fmla="*/ 430 w 460"/>
                <a:gd name="T71" fmla="*/ 461 h 521"/>
                <a:gd name="T72" fmla="*/ 414 w 460"/>
                <a:gd name="T73" fmla="*/ 480 h 521"/>
                <a:gd name="T74" fmla="*/ 394 w 460"/>
                <a:gd name="T75" fmla="*/ 494 h 521"/>
                <a:gd name="T76" fmla="*/ 370 w 460"/>
                <a:gd name="T77" fmla="*/ 505 h 521"/>
                <a:gd name="T78" fmla="*/ 342 w 460"/>
                <a:gd name="T79" fmla="*/ 514 h 521"/>
                <a:gd name="T80" fmla="*/ 307 w 460"/>
                <a:gd name="T81" fmla="*/ 520 h 521"/>
                <a:gd name="T82" fmla="*/ 268 w 460"/>
                <a:gd name="T83" fmla="*/ 521 h 521"/>
                <a:gd name="T84" fmla="*/ 0 w 460"/>
                <a:gd name="T85" fmla="*/ 521 h 521"/>
                <a:gd name="T86" fmla="*/ 0 w 460"/>
                <a:gd name="T87" fmla="*/ 0 h 5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460" h="521">
                  <a:moveTo>
                    <a:pt x="124" y="106"/>
                  </a:moveTo>
                  <a:lnTo>
                    <a:pt x="124" y="415"/>
                  </a:lnTo>
                  <a:lnTo>
                    <a:pt x="260" y="415"/>
                  </a:lnTo>
                  <a:lnTo>
                    <a:pt x="286" y="414"/>
                  </a:lnTo>
                  <a:lnTo>
                    <a:pt x="306" y="408"/>
                  </a:lnTo>
                  <a:lnTo>
                    <a:pt x="320" y="400"/>
                  </a:lnTo>
                  <a:lnTo>
                    <a:pt x="330" y="385"/>
                  </a:lnTo>
                  <a:lnTo>
                    <a:pt x="336" y="368"/>
                  </a:lnTo>
                  <a:lnTo>
                    <a:pt x="337" y="346"/>
                  </a:lnTo>
                  <a:lnTo>
                    <a:pt x="337" y="176"/>
                  </a:lnTo>
                  <a:lnTo>
                    <a:pt x="336" y="154"/>
                  </a:lnTo>
                  <a:lnTo>
                    <a:pt x="330" y="136"/>
                  </a:lnTo>
                  <a:lnTo>
                    <a:pt x="320" y="123"/>
                  </a:lnTo>
                  <a:lnTo>
                    <a:pt x="306" y="113"/>
                  </a:lnTo>
                  <a:lnTo>
                    <a:pt x="286" y="107"/>
                  </a:lnTo>
                  <a:lnTo>
                    <a:pt x="260" y="106"/>
                  </a:lnTo>
                  <a:lnTo>
                    <a:pt x="124" y="106"/>
                  </a:lnTo>
                  <a:close/>
                  <a:moveTo>
                    <a:pt x="0" y="0"/>
                  </a:moveTo>
                  <a:lnTo>
                    <a:pt x="268" y="0"/>
                  </a:lnTo>
                  <a:lnTo>
                    <a:pt x="307" y="1"/>
                  </a:lnTo>
                  <a:lnTo>
                    <a:pt x="342" y="7"/>
                  </a:lnTo>
                  <a:lnTo>
                    <a:pt x="370" y="16"/>
                  </a:lnTo>
                  <a:lnTo>
                    <a:pt x="394" y="27"/>
                  </a:lnTo>
                  <a:lnTo>
                    <a:pt x="414" y="43"/>
                  </a:lnTo>
                  <a:lnTo>
                    <a:pt x="430" y="60"/>
                  </a:lnTo>
                  <a:lnTo>
                    <a:pt x="441" y="79"/>
                  </a:lnTo>
                  <a:lnTo>
                    <a:pt x="450" y="101"/>
                  </a:lnTo>
                  <a:lnTo>
                    <a:pt x="456" y="124"/>
                  </a:lnTo>
                  <a:lnTo>
                    <a:pt x="459" y="150"/>
                  </a:lnTo>
                  <a:lnTo>
                    <a:pt x="460" y="177"/>
                  </a:lnTo>
                  <a:lnTo>
                    <a:pt x="460" y="346"/>
                  </a:lnTo>
                  <a:lnTo>
                    <a:pt x="459" y="371"/>
                  </a:lnTo>
                  <a:lnTo>
                    <a:pt x="456" y="397"/>
                  </a:lnTo>
                  <a:lnTo>
                    <a:pt x="450" y="421"/>
                  </a:lnTo>
                  <a:lnTo>
                    <a:pt x="441" y="443"/>
                  </a:lnTo>
                  <a:lnTo>
                    <a:pt x="430" y="461"/>
                  </a:lnTo>
                  <a:lnTo>
                    <a:pt x="414" y="480"/>
                  </a:lnTo>
                  <a:lnTo>
                    <a:pt x="394" y="494"/>
                  </a:lnTo>
                  <a:lnTo>
                    <a:pt x="370" y="505"/>
                  </a:lnTo>
                  <a:lnTo>
                    <a:pt x="342" y="514"/>
                  </a:lnTo>
                  <a:lnTo>
                    <a:pt x="307" y="520"/>
                  </a:lnTo>
                  <a:lnTo>
                    <a:pt x="268" y="521"/>
                  </a:lnTo>
                  <a:lnTo>
                    <a:pt x="0" y="52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7"/>
            <p:cNvSpPr>
              <a:spLocks noEditPoints="1"/>
            </p:cNvSpPr>
            <p:nvPr userDrawn="1"/>
          </p:nvSpPr>
          <p:spPr bwMode="auto">
            <a:xfrm>
              <a:off x="1128980" y="6361572"/>
              <a:ext cx="133694" cy="135779"/>
            </a:xfrm>
            <a:custGeom>
              <a:avLst/>
              <a:gdLst>
                <a:gd name="T0" fmla="*/ 126 w 513"/>
                <a:gd name="T1" fmla="*/ 101 h 521"/>
                <a:gd name="T2" fmla="*/ 126 w 513"/>
                <a:gd name="T3" fmla="*/ 270 h 521"/>
                <a:gd name="T4" fmla="*/ 277 w 513"/>
                <a:gd name="T5" fmla="*/ 270 h 521"/>
                <a:gd name="T6" fmla="*/ 298 w 513"/>
                <a:gd name="T7" fmla="*/ 268 h 521"/>
                <a:gd name="T8" fmla="*/ 314 w 513"/>
                <a:gd name="T9" fmla="*/ 264 h 521"/>
                <a:gd name="T10" fmla="*/ 327 w 513"/>
                <a:gd name="T11" fmla="*/ 256 h 521"/>
                <a:gd name="T12" fmla="*/ 335 w 513"/>
                <a:gd name="T13" fmla="*/ 246 h 521"/>
                <a:gd name="T14" fmla="*/ 339 w 513"/>
                <a:gd name="T15" fmla="*/ 231 h 521"/>
                <a:gd name="T16" fmla="*/ 341 w 513"/>
                <a:gd name="T17" fmla="*/ 214 h 521"/>
                <a:gd name="T18" fmla="*/ 341 w 513"/>
                <a:gd name="T19" fmla="*/ 153 h 521"/>
                <a:gd name="T20" fmla="*/ 339 w 513"/>
                <a:gd name="T21" fmla="*/ 133 h 521"/>
                <a:gd name="T22" fmla="*/ 332 w 513"/>
                <a:gd name="T23" fmla="*/ 119 h 521"/>
                <a:gd name="T24" fmla="*/ 321 w 513"/>
                <a:gd name="T25" fmla="*/ 109 h 521"/>
                <a:gd name="T26" fmla="*/ 304 w 513"/>
                <a:gd name="T27" fmla="*/ 103 h 521"/>
                <a:gd name="T28" fmla="*/ 281 w 513"/>
                <a:gd name="T29" fmla="*/ 101 h 521"/>
                <a:gd name="T30" fmla="*/ 126 w 513"/>
                <a:gd name="T31" fmla="*/ 101 h 521"/>
                <a:gd name="T32" fmla="*/ 0 w 513"/>
                <a:gd name="T33" fmla="*/ 0 h 521"/>
                <a:gd name="T34" fmla="*/ 280 w 513"/>
                <a:gd name="T35" fmla="*/ 0 h 521"/>
                <a:gd name="T36" fmla="*/ 322 w 513"/>
                <a:gd name="T37" fmla="*/ 1 h 521"/>
                <a:gd name="T38" fmla="*/ 358 w 513"/>
                <a:gd name="T39" fmla="*/ 9 h 521"/>
                <a:gd name="T40" fmla="*/ 388 w 513"/>
                <a:gd name="T41" fmla="*/ 17 h 521"/>
                <a:gd name="T42" fmla="*/ 412 w 513"/>
                <a:gd name="T43" fmla="*/ 31 h 521"/>
                <a:gd name="T44" fmla="*/ 431 w 513"/>
                <a:gd name="T45" fmla="*/ 47 h 521"/>
                <a:gd name="T46" fmla="*/ 445 w 513"/>
                <a:gd name="T47" fmla="*/ 67 h 521"/>
                <a:gd name="T48" fmla="*/ 455 w 513"/>
                <a:gd name="T49" fmla="*/ 91 h 521"/>
                <a:gd name="T50" fmla="*/ 461 w 513"/>
                <a:gd name="T51" fmla="*/ 117 h 521"/>
                <a:gd name="T52" fmla="*/ 462 w 513"/>
                <a:gd name="T53" fmla="*/ 147 h 521"/>
                <a:gd name="T54" fmla="*/ 462 w 513"/>
                <a:gd name="T55" fmla="*/ 221 h 521"/>
                <a:gd name="T56" fmla="*/ 461 w 513"/>
                <a:gd name="T57" fmla="*/ 254 h 521"/>
                <a:gd name="T58" fmla="*/ 453 w 513"/>
                <a:gd name="T59" fmla="*/ 281 h 521"/>
                <a:gd name="T60" fmla="*/ 441 w 513"/>
                <a:gd name="T61" fmla="*/ 306 h 521"/>
                <a:gd name="T62" fmla="*/ 421 w 513"/>
                <a:gd name="T63" fmla="*/ 326 h 521"/>
                <a:gd name="T64" fmla="*/ 394 w 513"/>
                <a:gd name="T65" fmla="*/ 344 h 521"/>
                <a:gd name="T66" fmla="*/ 513 w 513"/>
                <a:gd name="T67" fmla="*/ 521 h 521"/>
                <a:gd name="T68" fmla="*/ 372 w 513"/>
                <a:gd name="T69" fmla="*/ 521 h 521"/>
                <a:gd name="T70" fmla="*/ 270 w 513"/>
                <a:gd name="T71" fmla="*/ 368 h 521"/>
                <a:gd name="T72" fmla="*/ 126 w 513"/>
                <a:gd name="T73" fmla="*/ 368 h 521"/>
                <a:gd name="T74" fmla="*/ 126 w 513"/>
                <a:gd name="T75" fmla="*/ 521 h 521"/>
                <a:gd name="T76" fmla="*/ 0 w 513"/>
                <a:gd name="T77" fmla="*/ 521 h 521"/>
                <a:gd name="T78" fmla="*/ 0 w 513"/>
                <a:gd name="T79" fmla="*/ 0 h 5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513" h="521">
                  <a:moveTo>
                    <a:pt x="126" y="101"/>
                  </a:moveTo>
                  <a:lnTo>
                    <a:pt x="126" y="270"/>
                  </a:lnTo>
                  <a:lnTo>
                    <a:pt x="277" y="270"/>
                  </a:lnTo>
                  <a:lnTo>
                    <a:pt x="298" y="268"/>
                  </a:lnTo>
                  <a:lnTo>
                    <a:pt x="314" y="264"/>
                  </a:lnTo>
                  <a:lnTo>
                    <a:pt x="327" y="256"/>
                  </a:lnTo>
                  <a:lnTo>
                    <a:pt x="335" y="246"/>
                  </a:lnTo>
                  <a:lnTo>
                    <a:pt x="339" y="231"/>
                  </a:lnTo>
                  <a:lnTo>
                    <a:pt x="341" y="214"/>
                  </a:lnTo>
                  <a:lnTo>
                    <a:pt x="341" y="153"/>
                  </a:lnTo>
                  <a:lnTo>
                    <a:pt x="339" y="133"/>
                  </a:lnTo>
                  <a:lnTo>
                    <a:pt x="332" y="119"/>
                  </a:lnTo>
                  <a:lnTo>
                    <a:pt x="321" y="109"/>
                  </a:lnTo>
                  <a:lnTo>
                    <a:pt x="304" y="103"/>
                  </a:lnTo>
                  <a:lnTo>
                    <a:pt x="281" y="101"/>
                  </a:lnTo>
                  <a:lnTo>
                    <a:pt x="126" y="101"/>
                  </a:lnTo>
                  <a:close/>
                  <a:moveTo>
                    <a:pt x="0" y="0"/>
                  </a:moveTo>
                  <a:lnTo>
                    <a:pt x="280" y="0"/>
                  </a:lnTo>
                  <a:lnTo>
                    <a:pt x="322" y="1"/>
                  </a:lnTo>
                  <a:lnTo>
                    <a:pt x="358" y="9"/>
                  </a:lnTo>
                  <a:lnTo>
                    <a:pt x="388" y="17"/>
                  </a:lnTo>
                  <a:lnTo>
                    <a:pt x="412" y="31"/>
                  </a:lnTo>
                  <a:lnTo>
                    <a:pt x="431" y="47"/>
                  </a:lnTo>
                  <a:lnTo>
                    <a:pt x="445" y="67"/>
                  </a:lnTo>
                  <a:lnTo>
                    <a:pt x="455" y="91"/>
                  </a:lnTo>
                  <a:lnTo>
                    <a:pt x="461" y="117"/>
                  </a:lnTo>
                  <a:lnTo>
                    <a:pt x="462" y="147"/>
                  </a:lnTo>
                  <a:lnTo>
                    <a:pt x="462" y="221"/>
                  </a:lnTo>
                  <a:lnTo>
                    <a:pt x="461" y="254"/>
                  </a:lnTo>
                  <a:lnTo>
                    <a:pt x="453" y="281"/>
                  </a:lnTo>
                  <a:lnTo>
                    <a:pt x="441" y="306"/>
                  </a:lnTo>
                  <a:lnTo>
                    <a:pt x="421" y="326"/>
                  </a:lnTo>
                  <a:lnTo>
                    <a:pt x="394" y="344"/>
                  </a:lnTo>
                  <a:lnTo>
                    <a:pt x="513" y="521"/>
                  </a:lnTo>
                  <a:lnTo>
                    <a:pt x="372" y="521"/>
                  </a:lnTo>
                  <a:lnTo>
                    <a:pt x="270" y="368"/>
                  </a:lnTo>
                  <a:lnTo>
                    <a:pt x="126" y="368"/>
                  </a:lnTo>
                  <a:lnTo>
                    <a:pt x="126" y="521"/>
                  </a:lnTo>
                  <a:lnTo>
                    <a:pt x="0" y="52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8"/>
            <p:cNvSpPr>
              <a:spLocks/>
            </p:cNvSpPr>
            <p:nvPr userDrawn="1"/>
          </p:nvSpPr>
          <p:spPr bwMode="auto">
            <a:xfrm>
              <a:off x="1333039" y="6361572"/>
              <a:ext cx="144379" cy="135779"/>
            </a:xfrm>
            <a:custGeom>
              <a:avLst/>
              <a:gdLst>
                <a:gd name="T0" fmla="*/ 199 w 554"/>
                <a:gd name="T1" fmla="*/ 0 h 521"/>
                <a:gd name="T2" fmla="*/ 355 w 554"/>
                <a:gd name="T3" fmla="*/ 0 h 521"/>
                <a:gd name="T4" fmla="*/ 554 w 554"/>
                <a:gd name="T5" fmla="*/ 521 h 521"/>
                <a:gd name="T6" fmla="*/ 429 w 554"/>
                <a:gd name="T7" fmla="*/ 521 h 521"/>
                <a:gd name="T8" fmla="*/ 276 w 554"/>
                <a:gd name="T9" fmla="*/ 111 h 521"/>
                <a:gd name="T10" fmla="*/ 125 w 554"/>
                <a:gd name="T11" fmla="*/ 521 h 521"/>
                <a:gd name="T12" fmla="*/ 0 w 554"/>
                <a:gd name="T13" fmla="*/ 521 h 521"/>
                <a:gd name="T14" fmla="*/ 199 w 554"/>
                <a:gd name="T15" fmla="*/ 0 h 5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54" h="521">
                  <a:moveTo>
                    <a:pt x="199" y="0"/>
                  </a:moveTo>
                  <a:lnTo>
                    <a:pt x="355" y="0"/>
                  </a:lnTo>
                  <a:lnTo>
                    <a:pt x="554" y="521"/>
                  </a:lnTo>
                  <a:lnTo>
                    <a:pt x="429" y="521"/>
                  </a:lnTo>
                  <a:lnTo>
                    <a:pt x="276" y="111"/>
                  </a:lnTo>
                  <a:lnTo>
                    <a:pt x="125" y="521"/>
                  </a:lnTo>
                  <a:lnTo>
                    <a:pt x="0" y="521"/>
                  </a:lnTo>
                  <a:lnTo>
                    <a:pt x="199" y="0"/>
                  </a:lnTo>
                  <a:close/>
                </a:path>
              </a:pathLst>
            </a:custGeom>
            <a:solidFill>
              <a:srgbClr val="FF2302"/>
            </a:solidFill>
            <a:ln w="0">
              <a:solidFill>
                <a:srgbClr val="FF2302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9"/>
            <p:cNvSpPr>
              <a:spLocks noEditPoints="1"/>
            </p:cNvSpPr>
            <p:nvPr userDrawn="1"/>
          </p:nvSpPr>
          <p:spPr bwMode="auto">
            <a:xfrm>
              <a:off x="1550390" y="6361572"/>
              <a:ext cx="118318" cy="135779"/>
            </a:xfrm>
            <a:custGeom>
              <a:avLst/>
              <a:gdLst>
                <a:gd name="T0" fmla="*/ 125 w 454"/>
                <a:gd name="T1" fmla="*/ 101 h 521"/>
                <a:gd name="T2" fmla="*/ 125 w 454"/>
                <a:gd name="T3" fmla="*/ 274 h 521"/>
                <a:gd name="T4" fmla="*/ 268 w 454"/>
                <a:gd name="T5" fmla="*/ 274 h 521"/>
                <a:gd name="T6" fmla="*/ 292 w 454"/>
                <a:gd name="T7" fmla="*/ 271 h 521"/>
                <a:gd name="T8" fmla="*/ 310 w 454"/>
                <a:gd name="T9" fmla="*/ 266 h 521"/>
                <a:gd name="T10" fmla="*/ 322 w 454"/>
                <a:gd name="T11" fmla="*/ 256 h 521"/>
                <a:gd name="T12" fmla="*/ 329 w 454"/>
                <a:gd name="T13" fmla="*/ 240 h 521"/>
                <a:gd name="T14" fmla="*/ 332 w 454"/>
                <a:gd name="T15" fmla="*/ 221 h 521"/>
                <a:gd name="T16" fmla="*/ 332 w 454"/>
                <a:gd name="T17" fmla="*/ 153 h 521"/>
                <a:gd name="T18" fmla="*/ 329 w 454"/>
                <a:gd name="T19" fmla="*/ 134 h 521"/>
                <a:gd name="T20" fmla="*/ 322 w 454"/>
                <a:gd name="T21" fmla="*/ 120 h 521"/>
                <a:gd name="T22" fmla="*/ 310 w 454"/>
                <a:gd name="T23" fmla="*/ 109 h 521"/>
                <a:gd name="T24" fmla="*/ 292 w 454"/>
                <a:gd name="T25" fmla="*/ 103 h 521"/>
                <a:gd name="T26" fmla="*/ 268 w 454"/>
                <a:gd name="T27" fmla="*/ 101 h 521"/>
                <a:gd name="T28" fmla="*/ 125 w 454"/>
                <a:gd name="T29" fmla="*/ 101 h 521"/>
                <a:gd name="T30" fmla="*/ 0 w 454"/>
                <a:gd name="T31" fmla="*/ 0 h 521"/>
                <a:gd name="T32" fmla="*/ 272 w 454"/>
                <a:gd name="T33" fmla="*/ 0 h 521"/>
                <a:gd name="T34" fmla="*/ 315 w 454"/>
                <a:gd name="T35" fmla="*/ 1 h 521"/>
                <a:gd name="T36" fmla="*/ 350 w 454"/>
                <a:gd name="T37" fmla="*/ 9 h 521"/>
                <a:gd name="T38" fmla="*/ 380 w 454"/>
                <a:gd name="T39" fmla="*/ 17 h 521"/>
                <a:gd name="T40" fmla="*/ 404 w 454"/>
                <a:gd name="T41" fmla="*/ 31 h 521"/>
                <a:gd name="T42" fmla="*/ 424 w 454"/>
                <a:gd name="T43" fmla="*/ 47 h 521"/>
                <a:gd name="T44" fmla="*/ 437 w 454"/>
                <a:gd name="T45" fmla="*/ 67 h 521"/>
                <a:gd name="T46" fmla="*/ 447 w 454"/>
                <a:gd name="T47" fmla="*/ 91 h 521"/>
                <a:gd name="T48" fmla="*/ 453 w 454"/>
                <a:gd name="T49" fmla="*/ 117 h 521"/>
                <a:gd name="T50" fmla="*/ 454 w 454"/>
                <a:gd name="T51" fmla="*/ 147 h 521"/>
                <a:gd name="T52" fmla="*/ 454 w 454"/>
                <a:gd name="T53" fmla="*/ 227 h 521"/>
                <a:gd name="T54" fmla="*/ 453 w 454"/>
                <a:gd name="T55" fmla="*/ 256 h 521"/>
                <a:gd name="T56" fmla="*/ 446 w 454"/>
                <a:gd name="T57" fmla="*/ 283 h 521"/>
                <a:gd name="T58" fmla="*/ 436 w 454"/>
                <a:gd name="T59" fmla="*/ 307 h 521"/>
                <a:gd name="T60" fmla="*/ 422 w 454"/>
                <a:gd name="T61" fmla="*/ 327 h 521"/>
                <a:gd name="T62" fmla="*/ 402 w 454"/>
                <a:gd name="T63" fmla="*/ 344 h 521"/>
                <a:gd name="T64" fmla="*/ 376 w 454"/>
                <a:gd name="T65" fmla="*/ 357 h 521"/>
                <a:gd name="T66" fmla="*/ 346 w 454"/>
                <a:gd name="T67" fmla="*/ 367 h 521"/>
                <a:gd name="T68" fmla="*/ 309 w 454"/>
                <a:gd name="T69" fmla="*/ 373 h 521"/>
                <a:gd name="T70" fmla="*/ 266 w 454"/>
                <a:gd name="T71" fmla="*/ 374 h 521"/>
                <a:gd name="T72" fmla="*/ 125 w 454"/>
                <a:gd name="T73" fmla="*/ 374 h 521"/>
                <a:gd name="T74" fmla="*/ 125 w 454"/>
                <a:gd name="T75" fmla="*/ 521 h 521"/>
                <a:gd name="T76" fmla="*/ 0 w 454"/>
                <a:gd name="T77" fmla="*/ 521 h 521"/>
                <a:gd name="T78" fmla="*/ 0 w 454"/>
                <a:gd name="T79" fmla="*/ 0 h 5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454" h="521">
                  <a:moveTo>
                    <a:pt x="125" y="101"/>
                  </a:moveTo>
                  <a:lnTo>
                    <a:pt x="125" y="274"/>
                  </a:lnTo>
                  <a:lnTo>
                    <a:pt x="268" y="274"/>
                  </a:lnTo>
                  <a:lnTo>
                    <a:pt x="292" y="271"/>
                  </a:lnTo>
                  <a:lnTo>
                    <a:pt x="310" y="266"/>
                  </a:lnTo>
                  <a:lnTo>
                    <a:pt x="322" y="256"/>
                  </a:lnTo>
                  <a:lnTo>
                    <a:pt x="329" y="240"/>
                  </a:lnTo>
                  <a:lnTo>
                    <a:pt x="332" y="221"/>
                  </a:lnTo>
                  <a:lnTo>
                    <a:pt x="332" y="153"/>
                  </a:lnTo>
                  <a:lnTo>
                    <a:pt x="329" y="134"/>
                  </a:lnTo>
                  <a:lnTo>
                    <a:pt x="322" y="120"/>
                  </a:lnTo>
                  <a:lnTo>
                    <a:pt x="310" y="109"/>
                  </a:lnTo>
                  <a:lnTo>
                    <a:pt x="292" y="103"/>
                  </a:lnTo>
                  <a:lnTo>
                    <a:pt x="268" y="101"/>
                  </a:lnTo>
                  <a:lnTo>
                    <a:pt x="125" y="101"/>
                  </a:lnTo>
                  <a:close/>
                  <a:moveTo>
                    <a:pt x="0" y="0"/>
                  </a:moveTo>
                  <a:lnTo>
                    <a:pt x="272" y="0"/>
                  </a:lnTo>
                  <a:lnTo>
                    <a:pt x="315" y="1"/>
                  </a:lnTo>
                  <a:lnTo>
                    <a:pt x="350" y="9"/>
                  </a:lnTo>
                  <a:lnTo>
                    <a:pt x="380" y="17"/>
                  </a:lnTo>
                  <a:lnTo>
                    <a:pt x="404" y="31"/>
                  </a:lnTo>
                  <a:lnTo>
                    <a:pt x="424" y="47"/>
                  </a:lnTo>
                  <a:lnTo>
                    <a:pt x="437" y="67"/>
                  </a:lnTo>
                  <a:lnTo>
                    <a:pt x="447" y="91"/>
                  </a:lnTo>
                  <a:lnTo>
                    <a:pt x="453" y="117"/>
                  </a:lnTo>
                  <a:lnTo>
                    <a:pt x="454" y="147"/>
                  </a:lnTo>
                  <a:lnTo>
                    <a:pt x="454" y="227"/>
                  </a:lnTo>
                  <a:lnTo>
                    <a:pt x="453" y="256"/>
                  </a:lnTo>
                  <a:lnTo>
                    <a:pt x="446" y="283"/>
                  </a:lnTo>
                  <a:lnTo>
                    <a:pt x="436" y="307"/>
                  </a:lnTo>
                  <a:lnTo>
                    <a:pt x="422" y="327"/>
                  </a:lnTo>
                  <a:lnTo>
                    <a:pt x="402" y="344"/>
                  </a:lnTo>
                  <a:lnTo>
                    <a:pt x="376" y="357"/>
                  </a:lnTo>
                  <a:lnTo>
                    <a:pt x="346" y="367"/>
                  </a:lnTo>
                  <a:lnTo>
                    <a:pt x="309" y="373"/>
                  </a:lnTo>
                  <a:lnTo>
                    <a:pt x="266" y="374"/>
                  </a:lnTo>
                  <a:lnTo>
                    <a:pt x="125" y="374"/>
                  </a:lnTo>
                  <a:lnTo>
                    <a:pt x="125" y="521"/>
                  </a:lnTo>
                  <a:lnTo>
                    <a:pt x="0" y="52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0"/>
            <p:cNvSpPr>
              <a:spLocks/>
            </p:cNvSpPr>
            <p:nvPr userDrawn="1"/>
          </p:nvSpPr>
          <p:spPr bwMode="auto">
            <a:xfrm>
              <a:off x="1747674" y="6361572"/>
              <a:ext cx="104245" cy="135779"/>
            </a:xfrm>
            <a:custGeom>
              <a:avLst/>
              <a:gdLst>
                <a:gd name="T0" fmla="*/ 0 w 400"/>
                <a:gd name="T1" fmla="*/ 0 h 521"/>
                <a:gd name="T2" fmla="*/ 400 w 400"/>
                <a:gd name="T3" fmla="*/ 0 h 521"/>
                <a:gd name="T4" fmla="*/ 400 w 400"/>
                <a:gd name="T5" fmla="*/ 103 h 521"/>
                <a:gd name="T6" fmla="*/ 124 w 400"/>
                <a:gd name="T7" fmla="*/ 103 h 521"/>
                <a:gd name="T8" fmla="*/ 124 w 400"/>
                <a:gd name="T9" fmla="*/ 204 h 521"/>
                <a:gd name="T10" fmla="*/ 382 w 400"/>
                <a:gd name="T11" fmla="*/ 204 h 521"/>
                <a:gd name="T12" fmla="*/ 382 w 400"/>
                <a:gd name="T13" fmla="*/ 307 h 521"/>
                <a:gd name="T14" fmla="*/ 124 w 400"/>
                <a:gd name="T15" fmla="*/ 307 h 521"/>
                <a:gd name="T16" fmla="*/ 124 w 400"/>
                <a:gd name="T17" fmla="*/ 420 h 521"/>
                <a:gd name="T18" fmla="*/ 400 w 400"/>
                <a:gd name="T19" fmla="*/ 420 h 521"/>
                <a:gd name="T20" fmla="*/ 400 w 400"/>
                <a:gd name="T21" fmla="*/ 521 h 521"/>
                <a:gd name="T22" fmla="*/ 0 w 400"/>
                <a:gd name="T23" fmla="*/ 521 h 521"/>
                <a:gd name="T24" fmla="*/ 0 w 400"/>
                <a:gd name="T25" fmla="*/ 0 h 5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00" h="521">
                  <a:moveTo>
                    <a:pt x="0" y="0"/>
                  </a:moveTo>
                  <a:lnTo>
                    <a:pt x="400" y="0"/>
                  </a:lnTo>
                  <a:lnTo>
                    <a:pt x="400" y="103"/>
                  </a:lnTo>
                  <a:lnTo>
                    <a:pt x="124" y="103"/>
                  </a:lnTo>
                  <a:lnTo>
                    <a:pt x="124" y="204"/>
                  </a:lnTo>
                  <a:lnTo>
                    <a:pt x="382" y="204"/>
                  </a:lnTo>
                  <a:lnTo>
                    <a:pt x="382" y="307"/>
                  </a:lnTo>
                  <a:lnTo>
                    <a:pt x="124" y="307"/>
                  </a:lnTo>
                  <a:lnTo>
                    <a:pt x="124" y="420"/>
                  </a:lnTo>
                  <a:lnTo>
                    <a:pt x="400" y="420"/>
                  </a:lnTo>
                  <a:lnTo>
                    <a:pt x="400" y="521"/>
                  </a:lnTo>
                  <a:lnTo>
                    <a:pt x="0" y="52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11"/>
            <p:cNvSpPr>
              <a:spLocks noEditPoints="1"/>
            </p:cNvSpPr>
            <p:nvPr userDrawn="1"/>
          </p:nvSpPr>
          <p:spPr bwMode="auto">
            <a:xfrm>
              <a:off x="1933752" y="6361572"/>
              <a:ext cx="133173" cy="135779"/>
            </a:xfrm>
            <a:custGeom>
              <a:avLst/>
              <a:gdLst>
                <a:gd name="T0" fmla="*/ 124 w 511"/>
                <a:gd name="T1" fmla="*/ 101 h 521"/>
                <a:gd name="T2" fmla="*/ 124 w 511"/>
                <a:gd name="T3" fmla="*/ 270 h 521"/>
                <a:gd name="T4" fmla="*/ 276 w 511"/>
                <a:gd name="T5" fmla="*/ 270 h 521"/>
                <a:gd name="T6" fmla="*/ 296 w 511"/>
                <a:gd name="T7" fmla="*/ 268 h 521"/>
                <a:gd name="T8" fmla="*/ 313 w 511"/>
                <a:gd name="T9" fmla="*/ 264 h 521"/>
                <a:gd name="T10" fmla="*/ 325 w 511"/>
                <a:gd name="T11" fmla="*/ 256 h 521"/>
                <a:gd name="T12" fmla="*/ 333 w 511"/>
                <a:gd name="T13" fmla="*/ 246 h 521"/>
                <a:gd name="T14" fmla="*/ 338 w 511"/>
                <a:gd name="T15" fmla="*/ 231 h 521"/>
                <a:gd name="T16" fmla="*/ 339 w 511"/>
                <a:gd name="T17" fmla="*/ 214 h 521"/>
                <a:gd name="T18" fmla="*/ 339 w 511"/>
                <a:gd name="T19" fmla="*/ 153 h 521"/>
                <a:gd name="T20" fmla="*/ 338 w 511"/>
                <a:gd name="T21" fmla="*/ 133 h 521"/>
                <a:gd name="T22" fmla="*/ 330 w 511"/>
                <a:gd name="T23" fmla="*/ 119 h 521"/>
                <a:gd name="T24" fmla="*/ 319 w 511"/>
                <a:gd name="T25" fmla="*/ 109 h 521"/>
                <a:gd name="T26" fmla="*/ 302 w 511"/>
                <a:gd name="T27" fmla="*/ 103 h 521"/>
                <a:gd name="T28" fmla="*/ 279 w 511"/>
                <a:gd name="T29" fmla="*/ 101 h 521"/>
                <a:gd name="T30" fmla="*/ 124 w 511"/>
                <a:gd name="T31" fmla="*/ 101 h 521"/>
                <a:gd name="T32" fmla="*/ 0 w 511"/>
                <a:gd name="T33" fmla="*/ 0 h 521"/>
                <a:gd name="T34" fmla="*/ 279 w 511"/>
                <a:gd name="T35" fmla="*/ 0 h 521"/>
                <a:gd name="T36" fmla="*/ 320 w 511"/>
                <a:gd name="T37" fmla="*/ 1 h 521"/>
                <a:gd name="T38" fmla="*/ 358 w 511"/>
                <a:gd name="T39" fmla="*/ 9 h 521"/>
                <a:gd name="T40" fmla="*/ 387 w 511"/>
                <a:gd name="T41" fmla="*/ 17 h 521"/>
                <a:gd name="T42" fmla="*/ 412 w 511"/>
                <a:gd name="T43" fmla="*/ 31 h 521"/>
                <a:gd name="T44" fmla="*/ 430 w 511"/>
                <a:gd name="T45" fmla="*/ 47 h 521"/>
                <a:gd name="T46" fmla="*/ 444 w 511"/>
                <a:gd name="T47" fmla="*/ 67 h 521"/>
                <a:gd name="T48" fmla="*/ 453 w 511"/>
                <a:gd name="T49" fmla="*/ 91 h 521"/>
                <a:gd name="T50" fmla="*/ 459 w 511"/>
                <a:gd name="T51" fmla="*/ 117 h 521"/>
                <a:gd name="T52" fmla="*/ 460 w 511"/>
                <a:gd name="T53" fmla="*/ 147 h 521"/>
                <a:gd name="T54" fmla="*/ 460 w 511"/>
                <a:gd name="T55" fmla="*/ 221 h 521"/>
                <a:gd name="T56" fmla="*/ 459 w 511"/>
                <a:gd name="T57" fmla="*/ 254 h 521"/>
                <a:gd name="T58" fmla="*/ 452 w 511"/>
                <a:gd name="T59" fmla="*/ 281 h 521"/>
                <a:gd name="T60" fmla="*/ 439 w 511"/>
                <a:gd name="T61" fmla="*/ 306 h 521"/>
                <a:gd name="T62" fmla="*/ 419 w 511"/>
                <a:gd name="T63" fmla="*/ 326 h 521"/>
                <a:gd name="T64" fmla="*/ 392 w 511"/>
                <a:gd name="T65" fmla="*/ 344 h 521"/>
                <a:gd name="T66" fmla="*/ 511 w 511"/>
                <a:gd name="T67" fmla="*/ 521 h 521"/>
                <a:gd name="T68" fmla="*/ 370 w 511"/>
                <a:gd name="T69" fmla="*/ 521 h 521"/>
                <a:gd name="T70" fmla="*/ 269 w 511"/>
                <a:gd name="T71" fmla="*/ 368 h 521"/>
                <a:gd name="T72" fmla="*/ 124 w 511"/>
                <a:gd name="T73" fmla="*/ 368 h 521"/>
                <a:gd name="T74" fmla="*/ 124 w 511"/>
                <a:gd name="T75" fmla="*/ 521 h 521"/>
                <a:gd name="T76" fmla="*/ 0 w 511"/>
                <a:gd name="T77" fmla="*/ 521 h 521"/>
                <a:gd name="T78" fmla="*/ 0 w 511"/>
                <a:gd name="T79" fmla="*/ 0 h 5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511" h="521">
                  <a:moveTo>
                    <a:pt x="124" y="101"/>
                  </a:moveTo>
                  <a:lnTo>
                    <a:pt x="124" y="270"/>
                  </a:lnTo>
                  <a:lnTo>
                    <a:pt x="276" y="270"/>
                  </a:lnTo>
                  <a:lnTo>
                    <a:pt x="296" y="268"/>
                  </a:lnTo>
                  <a:lnTo>
                    <a:pt x="313" y="264"/>
                  </a:lnTo>
                  <a:lnTo>
                    <a:pt x="325" y="256"/>
                  </a:lnTo>
                  <a:lnTo>
                    <a:pt x="333" y="246"/>
                  </a:lnTo>
                  <a:lnTo>
                    <a:pt x="338" y="231"/>
                  </a:lnTo>
                  <a:lnTo>
                    <a:pt x="339" y="214"/>
                  </a:lnTo>
                  <a:lnTo>
                    <a:pt x="339" y="153"/>
                  </a:lnTo>
                  <a:lnTo>
                    <a:pt x="338" y="133"/>
                  </a:lnTo>
                  <a:lnTo>
                    <a:pt x="330" y="119"/>
                  </a:lnTo>
                  <a:lnTo>
                    <a:pt x="319" y="109"/>
                  </a:lnTo>
                  <a:lnTo>
                    <a:pt x="302" y="103"/>
                  </a:lnTo>
                  <a:lnTo>
                    <a:pt x="279" y="101"/>
                  </a:lnTo>
                  <a:lnTo>
                    <a:pt x="124" y="101"/>
                  </a:lnTo>
                  <a:close/>
                  <a:moveTo>
                    <a:pt x="0" y="0"/>
                  </a:moveTo>
                  <a:lnTo>
                    <a:pt x="279" y="0"/>
                  </a:lnTo>
                  <a:lnTo>
                    <a:pt x="320" y="1"/>
                  </a:lnTo>
                  <a:lnTo>
                    <a:pt x="358" y="9"/>
                  </a:lnTo>
                  <a:lnTo>
                    <a:pt x="387" y="17"/>
                  </a:lnTo>
                  <a:lnTo>
                    <a:pt x="412" y="31"/>
                  </a:lnTo>
                  <a:lnTo>
                    <a:pt x="430" y="47"/>
                  </a:lnTo>
                  <a:lnTo>
                    <a:pt x="444" y="67"/>
                  </a:lnTo>
                  <a:lnTo>
                    <a:pt x="453" y="91"/>
                  </a:lnTo>
                  <a:lnTo>
                    <a:pt x="459" y="117"/>
                  </a:lnTo>
                  <a:lnTo>
                    <a:pt x="460" y="147"/>
                  </a:lnTo>
                  <a:lnTo>
                    <a:pt x="460" y="221"/>
                  </a:lnTo>
                  <a:lnTo>
                    <a:pt x="459" y="254"/>
                  </a:lnTo>
                  <a:lnTo>
                    <a:pt x="452" y="281"/>
                  </a:lnTo>
                  <a:lnTo>
                    <a:pt x="439" y="306"/>
                  </a:lnTo>
                  <a:lnTo>
                    <a:pt x="419" y="326"/>
                  </a:lnTo>
                  <a:lnTo>
                    <a:pt x="392" y="344"/>
                  </a:lnTo>
                  <a:lnTo>
                    <a:pt x="511" y="521"/>
                  </a:lnTo>
                  <a:lnTo>
                    <a:pt x="370" y="521"/>
                  </a:lnTo>
                  <a:lnTo>
                    <a:pt x="269" y="368"/>
                  </a:lnTo>
                  <a:lnTo>
                    <a:pt x="124" y="368"/>
                  </a:lnTo>
                  <a:lnTo>
                    <a:pt x="124" y="521"/>
                  </a:lnTo>
                  <a:lnTo>
                    <a:pt x="0" y="52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160401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30672" y="59898"/>
            <a:ext cx="7766050" cy="1143000"/>
          </a:xfrm>
        </p:spPr>
        <p:txBody>
          <a:bodyPr lIns="0">
            <a:normAutofit/>
          </a:bodyPr>
          <a:lstStyle>
            <a:lvl1pPr algn="l">
              <a:defRPr sz="3500" b="1" i="0">
                <a:latin typeface="Arial"/>
              </a:defRPr>
            </a:lvl1pPr>
          </a:lstStyle>
          <a:p>
            <a:r>
              <a:rPr lang="en-US" dirty="0"/>
              <a:t>Title Only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8009466" y="5950796"/>
            <a:ext cx="1135888" cy="0"/>
          </a:xfrm>
          <a:prstGeom prst="line">
            <a:avLst/>
          </a:prstGeom>
          <a:ln w="12700">
            <a:solidFill>
              <a:srgbClr val="FF461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1408" y="6344937"/>
            <a:ext cx="466725" cy="365125"/>
          </a:xfrm>
          <a:prstGeom prst="rect">
            <a:avLst/>
          </a:prstGeom>
        </p:spPr>
        <p:txBody>
          <a:bodyPr bIns="0"/>
          <a:lstStyle>
            <a:lvl1pPr algn="r">
              <a:defRPr sz="1200" b="1" i="0"/>
            </a:lvl1pPr>
          </a:lstStyle>
          <a:p>
            <a:fld id="{532E5815-A8B8-3248-99F0-470F41FB048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ISP Training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0" y="962704"/>
            <a:ext cx="1849468" cy="0"/>
          </a:xfrm>
          <a:prstGeom prst="line">
            <a:avLst/>
          </a:prstGeom>
          <a:ln w="12700">
            <a:solidFill>
              <a:srgbClr val="FF461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8" name="Group 7"/>
          <p:cNvGrpSpPr/>
          <p:nvPr userDrawn="1"/>
        </p:nvGrpSpPr>
        <p:grpSpPr>
          <a:xfrm>
            <a:off x="920750" y="6361572"/>
            <a:ext cx="1146175" cy="135779"/>
            <a:chOff x="920750" y="6361572"/>
            <a:chExt cx="1146175" cy="135779"/>
          </a:xfrm>
        </p:grpSpPr>
        <p:sp>
          <p:nvSpPr>
            <p:cNvPr id="11" name="Freeform 6"/>
            <p:cNvSpPr>
              <a:spLocks noEditPoints="1"/>
            </p:cNvSpPr>
            <p:nvPr userDrawn="1"/>
          </p:nvSpPr>
          <p:spPr bwMode="auto">
            <a:xfrm>
              <a:off x="920750" y="6361572"/>
              <a:ext cx="119882" cy="135779"/>
            </a:xfrm>
            <a:custGeom>
              <a:avLst/>
              <a:gdLst>
                <a:gd name="T0" fmla="*/ 124 w 460"/>
                <a:gd name="T1" fmla="*/ 106 h 521"/>
                <a:gd name="T2" fmla="*/ 124 w 460"/>
                <a:gd name="T3" fmla="*/ 415 h 521"/>
                <a:gd name="T4" fmla="*/ 260 w 460"/>
                <a:gd name="T5" fmla="*/ 415 h 521"/>
                <a:gd name="T6" fmla="*/ 286 w 460"/>
                <a:gd name="T7" fmla="*/ 414 h 521"/>
                <a:gd name="T8" fmla="*/ 306 w 460"/>
                <a:gd name="T9" fmla="*/ 408 h 521"/>
                <a:gd name="T10" fmla="*/ 320 w 460"/>
                <a:gd name="T11" fmla="*/ 400 h 521"/>
                <a:gd name="T12" fmla="*/ 330 w 460"/>
                <a:gd name="T13" fmla="*/ 385 h 521"/>
                <a:gd name="T14" fmla="*/ 336 w 460"/>
                <a:gd name="T15" fmla="*/ 368 h 521"/>
                <a:gd name="T16" fmla="*/ 337 w 460"/>
                <a:gd name="T17" fmla="*/ 346 h 521"/>
                <a:gd name="T18" fmla="*/ 337 w 460"/>
                <a:gd name="T19" fmla="*/ 176 h 521"/>
                <a:gd name="T20" fmla="*/ 336 w 460"/>
                <a:gd name="T21" fmla="*/ 154 h 521"/>
                <a:gd name="T22" fmla="*/ 330 w 460"/>
                <a:gd name="T23" fmla="*/ 136 h 521"/>
                <a:gd name="T24" fmla="*/ 320 w 460"/>
                <a:gd name="T25" fmla="*/ 123 h 521"/>
                <a:gd name="T26" fmla="*/ 306 w 460"/>
                <a:gd name="T27" fmla="*/ 113 h 521"/>
                <a:gd name="T28" fmla="*/ 286 w 460"/>
                <a:gd name="T29" fmla="*/ 107 h 521"/>
                <a:gd name="T30" fmla="*/ 260 w 460"/>
                <a:gd name="T31" fmla="*/ 106 h 521"/>
                <a:gd name="T32" fmla="*/ 124 w 460"/>
                <a:gd name="T33" fmla="*/ 106 h 521"/>
                <a:gd name="T34" fmla="*/ 0 w 460"/>
                <a:gd name="T35" fmla="*/ 0 h 521"/>
                <a:gd name="T36" fmla="*/ 268 w 460"/>
                <a:gd name="T37" fmla="*/ 0 h 521"/>
                <a:gd name="T38" fmla="*/ 307 w 460"/>
                <a:gd name="T39" fmla="*/ 1 h 521"/>
                <a:gd name="T40" fmla="*/ 342 w 460"/>
                <a:gd name="T41" fmla="*/ 7 h 521"/>
                <a:gd name="T42" fmla="*/ 370 w 460"/>
                <a:gd name="T43" fmla="*/ 16 h 521"/>
                <a:gd name="T44" fmla="*/ 394 w 460"/>
                <a:gd name="T45" fmla="*/ 27 h 521"/>
                <a:gd name="T46" fmla="*/ 414 w 460"/>
                <a:gd name="T47" fmla="*/ 43 h 521"/>
                <a:gd name="T48" fmla="*/ 430 w 460"/>
                <a:gd name="T49" fmla="*/ 60 h 521"/>
                <a:gd name="T50" fmla="*/ 441 w 460"/>
                <a:gd name="T51" fmla="*/ 79 h 521"/>
                <a:gd name="T52" fmla="*/ 450 w 460"/>
                <a:gd name="T53" fmla="*/ 101 h 521"/>
                <a:gd name="T54" fmla="*/ 456 w 460"/>
                <a:gd name="T55" fmla="*/ 124 h 521"/>
                <a:gd name="T56" fmla="*/ 459 w 460"/>
                <a:gd name="T57" fmla="*/ 150 h 521"/>
                <a:gd name="T58" fmla="*/ 460 w 460"/>
                <a:gd name="T59" fmla="*/ 177 h 521"/>
                <a:gd name="T60" fmla="*/ 460 w 460"/>
                <a:gd name="T61" fmla="*/ 346 h 521"/>
                <a:gd name="T62" fmla="*/ 459 w 460"/>
                <a:gd name="T63" fmla="*/ 371 h 521"/>
                <a:gd name="T64" fmla="*/ 456 w 460"/>
                <a:gd name="T65" fmla="*/ 397 h 521"/>
                <a:gd name="T66" fmla="*/ 450 w 460"/>
                <a:gd name="T67" fmla="*/ 421 h 521"/>
                <a:gd name="T68" fmla="*/ 441 w 460"/>
                <a:gd name="T69" fmla="*/ 443 h 521"/>
                <a:gd name="T70" fmla="*/ 430 w 460"/>
                <a:gd name="T71" fmla="*/ 461 h 521"/>
                <a:gd name="T72" fmla="*/ 414 w 460"/>
                <a:gd name="T73" fmla="*/ 480 h 521"/>
                <a:gd name="T74" fmla="*/ 394 w 460"/>
                <a:gd name="T75" fmla="*/ 494 h 521"/>
                <a:gd name="T76" fmla="*/ 370 w 460"/>
                <a:gd name="T77" fmla="*/ 505 h 521"/>
                <a:gd name="T78" fmla="*/ 342 w 460"/>
                <a:gd name="T79" fmla="*/ 514 h 521"/>
                <a:gd name="T80" fmla="*/ 307 w 460"/>
                <a:gd name="T81" fmla="*/ 520 h 521"/>
                <a:gd name="T82" fmla="*/ 268 w 460"/>
                <a:gd name="T83" fmla="*/ 521 h 521"/>
                <a:gd name="T84" fmla="*/ 0 w 460"/>
                <a:gd name="T85" fmla="*/ 521 h 521"/>
                <a:gd name="T86" fmla="*/ 0 w 460"/>
                <a:gd name="T87" fmla="*/ 0 h 5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460" h="521">
                  <a:moveTo>
                    <a:pt x="124" y="106"/>
                  </a:moveTo>
                  <a:lnTo>
                    <a:pt x="124" y="415"/>
                  </a:lnTo>
                  <a:lnTo>
                    <a:pt x="260" y="415"/>
                  </a:lnTo>
                  <a:lnTo>
                    <a:pt x="286" y="414"/>
                  </a:lnTo>
                  <a:lnTo>
                    <a:pt x="306" y="408"/>
                  </a:lnTo>
                  <a:lnTo>
                    <a:pt x="320" y="400"/>
                  </a:lnTo>
                  <a:lnTo>
                    <a:pt x="330" y="385"/>
                  </a:lnTo>
                  <a:lnTo>
                    <a:pt x="336" y="368"/>
                  </a:lnTo>
                  <a:lnTo>
                    <a:pt x="337" y="346"/>
                  </a:lnTo>
                  <a:lnTo>
                    <a:pt x="337" y="176"/>
                  </a:lnTo>
                  <a:lnTo>
                    <a:pt x="336" y="154"/>
                  </a:lnTo>
                  <a:lnTo>
                    <a:pt x="330" y="136"/>
                  </a:lnTo>
                  <a:lnTo>
                    <a:pt x="320" y="123"/>
                  </a:lnTo>
                  <a:lnTo>
                    <a:pt x="306" y="113"/>
                  </a:lnTo>
                  <a:lnTo>
                    <a:pt x="286" y="107"/>
                  </a:lnTo>
                  <a:lnTo>
                    <a:pt x="260" y="106"/>
                  </a:lnTo>
                  <a:lnTo>
                    <a:pt x="124" y="106"/>
                  </a:lnTo>
                  <a:close/>
                  <a:moveTo>
                    <a:pt x="0" y="0"/>
                  </a:moveTo>
                  <a:lnTo>
                    <a:pt x="268" y="0"/>
                  </a:lnTo>
                  <a:lnTo>
                    <a:pt x="307" y="1"/>
                  </a:lnTo>
                  <a:lnTo>
                    <a:pt x="342" y="7"/>
                  </a:lnTo>
                  <a:lnTo>
                    <a:pt x="370" y="16"/>
                  </a:lnTo>
                  <a:lnTo>
                    <a:pt x="394" y="27"/>
                  </a:lnTo>
                  <a:lnTo>
                    <a:pt x="414" y="43"/>
                  </a:lnTo>
                  <a:lnTo>
                    <a:pt x="430" y="60"/>
                  </a:lnTo>
                  <a:lnTo>
                    <a:pt x="441" y="79"/>
                  </a:lnTo>
                  <a:lnTo>
                    <a:pt x="450" y="101"/>
                  </a:lnTo>
                  <a:lnTo>
                    <a:pt x="456" y="124"/>
                  </a:lnTo>
                  <a:lnTo>
                    <a:pt x="459" y="150"/>
                  </a:lnTo>
                  <a:lnTo>
                    <a:pt x="460" y="177"/>
                  </a:lnTo>
                  <a:lnTo>
                    <a:pt x="460" y="346"/>
                  </a:lnTo>
                  <a:lnTo>
                    <a:pt x="459" y="371"/>
                  </a:lnTo>
                  <a:lnTo>
                    <a:pt x="456" y="397"/>
                  </a:lnTo>
                  <a:lnTo>
                    <a:pt x="450" y="421"/>
                  </a:lnTo>
                  <a:lnTo>
                    <a:pt x="441" y="443"/>
                  </a:lnTo>
                  <a:lnTo>
                    <a:pt x="430" y="461"/>
                  </a:lnTo>
                  <a:lnTo>
                    <a:pt x="414" y="480"/>
                  </a:lnTo>
                  <a:lnTo>
                    <a:pt x="394" y="494"/>
                  </a:lnTo>
                  <a:lnTo>
                    <a:pt x="370" y="505"/>
                  </a:lnTo>
                  <a:lnTo>
                    <a:pt x="342" y="514"/>
                  </a:lnTo>
                  <a:lnTo>
                    <a:pt x="307" y="520"/>
                  </a:lnTo>
                  <a:lnTo>
                    <a:pt x="268" y="521"/>
                  </a:lnTo>
                  <a:lnTo>
                    <a:pt x="0" y="52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7"/>
            <p:cNvSpPr>
              <a:spLocks noEditPoints="1"/>
            </p:cNvSpPr>
            <p:nvPr userDrawn="1"/>
          </p:nvSpPr>
          <p:spPr bwMode="auto">
            <a:xfrm>
              <a:off x="1128980" y="6361572"/>
              <a:ext cx="133694" cy="135779"/>
            </a:xfrm>
            <a:custGeom>
              <a:avLst/>
              <a:gdLst>
                <a:gd name="T0" fmla="*/ 126 w 513"/>
                <a:gd name="T1" fmla="*/ 101 h 521"/>
                <a:gd name="T2" fmla="*/ 126 w 513"/>
                <a:gd name="T3" fmla="*/ 270 h 521"/>
                <a:gd name="T4" fmla="*/ 277 w 513"/>
                <a:gd name="T5" fmla="*/ 270 h 521"/>
                <a:gd name="T6" fmla="*/ 298 w 513"/>
                <a:gd name="T7" fmla="*/ 268 h 521"/>
                <a:gd name="T8" fmla="*/ 314 w 513"/>
                <a:gd name="T9" fmla="*/ 264 h 521"/>
                <a:gd name="T10" fmla="*/ 327 w 513"/>
                <a:gd name="T11" fmla="*/ 256 h 521"/>
                <a:gd name="T12" fmla="*/ 335 w 513"/>
                <a:gd name="T13" fmla="*/ 246 h 521"/>
                <a:gd name="T14" fmla="*/ 339 w 513"/>
                <a:gd name="T15" fmla="*/ 231 h 521"/>
                <a:gd name="T16" fmla="*/ 341 w 513"/>
                <a:gd name="T17" fmla="*/ 214 h 521"/>
                <a:gd name="T18" fmla="*/ 341 w 513"/>
                <a:gd name="T19" fmla="*/ 153 h 521"/>
                <a:gd name="T20" fmla="*/ 339 w 513"/>
                <a:gd name="T21" fmla="*/ 133 h 521"/>
                <a:gd name="T22" fmla="*/ 332 w 513"/>
                <a:gd name="T23" fmla="*/ 119 h 521"/>
                <a:gd name="T24" fmla="*/ 321 w 513"/>
                <a:gd name="T25" fmla="*/ 109 h 521"/>
                <a:gd name="T26" fmla="*/ 304 w 513"/>
                <a:gd name="T27" fmla="*/ 103 h 521"/>
                <a:gd name="T28" fmla="*/ 281 w 513"/>
                <a:gd name="T29" fmla="*/ 101 h 521"/>
                <a:gd name="T30" fmla="*/ 126 w 513"/>
                <a:gd name="T31" fmla="*/ 101 h 521"/>
                <a:gd name="T32" fmla="*/ 0 w 513"/>
                <a:gd name="T33" fmla="*/ 0 h 521"/>
                <a:gd name="T34" fmla="*/ 280 w 513"/>
                <a:gd name="T35" fmla="*/ 0 h 521"/>
                <a:gd name="T36" fmla="*/ 322 w 513"/>
                <a:gd name="T37" fmla="*/ 1 h 521"/>
                <a:gd name="T38" fmla="*/ 358 w 513"/>
                <a:gd name="T39" fmla="*/ 9 h 521"/>
                <a:gd name="T40" fmla="*/ 388 w 513"/>
                <a:gd name="T41" fmla="*/ 17 h 521"/>
                <a:gd name="T42" fmla="*/ 412 w 513"/>
                <a:gd name="T43" fmla="*/ 31 h 521"/>
                <a:gd name="T44" fmla="*/ 431 w 513"/>
                <a:gd name="T45" fmla="*/ 47 h 521"/>
                <a:gd name="T46" fmla="*/ 445 w 513"/>
                <a:gd name="T47" fmla="*/ 67 h 521"/>
                <a:gd name="T48" fmla="*/ 455 w 513"/>
                <a:gd name="T49" fmla="*/ 91 h 521"/>
                <a:gd name="T50" fmla="*/ 461 w 513"/>
                <a:gd name="T51" fmla="*/ 117 h 521"/>
                <a:gd name="T52" fmla="*/ 462 w 513"/>
                <a:gd name="T53" fmla="*/ 147 h 521"/>
                <a:gd name="T54" fmla="*/ 462 w 513"/>
                <a:gd name="T55" fmla="*/ 221 h 521"/>
                <a:gd name="T56" fmla="*/ 461 w 513"/>
                <a:gd name="T57" fmla="*/ 254 h 521"/>
                <a:gd name="T58" fmla="*/ 453 w 513"/>
                <a:gd name="T59" fmla="*/ 281 h 521"/>
                <a:gd name="T60" fmla="*/ 441 w 513"/>
                <a:gd name="T61" fmla="*/ 306 h 521"/>
                <a:gd name="T62" fmla="*/ 421 w 513"/>
                <a:gd name="T63" fmla="*/ 326 h 521"/>
                <a:gd name="T64" fmla="*/ 394 w 513"/>
                <a:gd name="T65" fmla="*/ 344 h 521"/>
                <a:gd name="T66" fmla="*/ 513 w 513"/>
                <a:gd name="T67" fmla="*/ 521 h 521"/>
                <a:gd name="T68" fmla="*/ 372 w 513"/>
                <a:gd name="T69" fmla="*/ 521 h 521"/>
                <a:gd name="T70" fmla="*/ 270 w 513"/>
                <a:gd name="T71" fmla="*/ 368 h 521"/>
                <a:gd name="T72" fmla="*/ 126 w 513"/>
                <a:gd name="T73" fmla="*/ 368 h 521"/>
                <a:gd name="T74" fmla="*/ 126 w 513"/>
                <a:gd name="T75" fmla="*/ 521 h 521"/>
                <a:gd name="T76" fmla="*/ 0 w 513"/>
                <a:gd name="T77" fmla="*/ 521 h 521"/>
                <a:gd name="T78" fmla="*/ 0 w 513"/>
                <a:gd name="T79" fmla="*/ 0 h 5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513" h="521">
                  <a:moveTo>
                    <a:pt x="126" y="101"/>
                  </a:moveTo>
                  <a:lnTo>
                    <a:pt x="126" y="270"/>
                  </a:lnTo>
                  <a:lnTo>
                    <a:pt x="277" y="270"/>
                  </a:lnTo>
                  <a:lnTo>
                    <a:pt x="298" y="268"/>
                  </a:lnTo>
                  <a:lnTo>
                    <a:pt x="314" y="264"/>
                  </a:lnTo>
                  <a:lnTo>
                    <a:pt x="327" y="256"/>
                  </a:lnTo>
                  <a:lnTo>
                    <a:pt x="335" y="246"/>
                  </a:lnTo>
                  <a:lnTo>
                    <a:pt x="339" y="231"/>
                  </a:lnTo>
                  <a:lnTo>
                    <a:pt x="341" y="214"/>
                  </a:lnTo>
                  <a:lnTo>
                    <a:pt x="341" y="153"/>
                  </a:lnTo>
                  <a:lnTo>
                    <a:pt x="339" y="133"/>
                  </a:lnTo>
                  <a:lnTo>
                    <a:pt x="332" y="119"/>
                  </a:lnTo>
                  <a:lnTo>
                    <a:pt x="321" y="109"/>
                  </a:lnTo>
                  <a:lnTo>
                    <a:pt x="304" y="103"/>
                  </a:lnTo>
                  <a:lnTo>
                    <a:pt x="281" y="101"/>
                  </a:lnTo>
                  <a:lnTo>
                    <a:pt x="126" y="101"/>
                  </a:lnTo>
                  <a:close/>
                  <a:moveTo>
                    <a:pt x="0" y="0"/>
                  </a:moveTo>
                  <a:lnTo>
                    <a:pt x="280" y="0"/>
                  </a:lnTo>
                  <a:lnTo>
                    <a:pt x="322" y="1"/>
                  </a:lnTo>
                  <a:lnTo>
                    <a:pt x="358" y="9"/>
                  </a:lnTo>
                  <a:lnTo>
                    <a:pt x="388" y="17"/>
                  </a:lnTo>
                  <a:lnTo>
                    <a:pt x="412" y="31"/>
                  </a:lnTo>
                  <a:lnTo>
                    <a:pt x="431" y="47"/>
                  </a:lnTo>
                  <a:lnTo>
                    <a:pt x="445" y="67"/>
                  </a:lnTo>
                  <a:lnTo>
                    <a:pt x="455" y="91"/>
                  </a:lnTo>
                  <a:lnTo>
                    <a:pt x="461" y="117"/>
                  </a:lnTo>
                  <a:lnTo>
                    <a:pt x="462" y="147"/>
                  </a:lnTo>
                  <a:lnTo>
                    <a:pt x="462" y="221"/>
                  </a:lnTo>
                  <a:lnTo>
                    <a:pt x="461" y="254"/>
                  </a:lnTo>
                  <a:lnTo>
                    <a:pt x="453" y="281"/>
                  </a:lnTo>
                  <a:lnTo>
                    <a:pt x="441" y="306"/>
                  </a:lnTo>
                  <a:lnTo>
                    <a:pt x="421" y="326"/>
                  </a:lnTo>
                  <a:lnTo>
                    <a:pt x="394" y="344"/>
                  </a:lnTo>
                  <a:lnTo>
                    <a:pt x="513" y="521"/>
                  </a:lnTo>
                  <a:lnTo>
                    <a:pt x="372" y="521"/>
                  </a:lnTo>
                  <a:lnTo>
                    <a:pt x="270" y="368"/>
                  </a:lnTo>
                  <a:lnTo>
                    <a:pt x="126" y="368"/>
                  </a:lnTo>
                  <a:lnTo>
                    <a:pt x="126" y="521"/>
                  </a:lnTo>
                  <a:lnTo>
                    <a:pt x="0" y="52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8"/>
            <p:cNvSpPr>
              <a:spLocks/>
            </p:cNvSpPr>
            <p:nvPr userDrawn="1"/>
          </p:nvSpPr>
          <p:spPr bwMode="auto">
            <a:xfrm>
              <a:off x="1333039" y="6361572"/>
              <a:ext cx="144379" cy="135779"/>
            </a:xfrm>
            <a:custGeom>
              <a:avLst/>
              <a:gdLst>
                <a:gd name="T0" fmla="*/ 199 w 554"/>
                <a:gd name="T1" fmla="*/ 0 h 521"/>
                <a:gd name="T2" fmla="*/ 355 w 554"/>
                <a:gd name="T3" fmla="*/ 0 h 521"/>
                <a:gd name="T4" fmla="*/ 554 w 554"/>
                <a:gd name="T5" fmla="*/ 521 h 521"/>
                <a:gd name="T6" fmla="*/ 429 w 554"/>
                <a:gd name="T7" fmla="*/ 521 h 521"/>
                <a:gd name="T8" fmla="*/ 276 w 554"/>
                <a:gd name="T9" fmla="*/ 111 h 521"/>
                <a:gd name="T10" fmla="*/ 125 w 554"/>
                <a:gd name="T11" fmla="*/ 521 h 521"/>
                <a:gd name="T12" fmla="*/ 0 w 554"/>
                <a:gd name="T13" fmla="*/ 521 h 521"/>
                <a:gd name="T14" fmla="*/ 199 w 554"/>
                <a:gd name="T15" fmla="*/ 0 h 5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54" h="521">
                  <a:moveTo>
                    <a:pt x="199" y="0"/>
                  </a:moveTo>
                  <a:lnTo>
                    <a:pt x="355" y="0"/>
                  </a:lnTo>
                  <a:lnTo>
                    <a:pt x="554" y="521"/>
                  </a:lnTo>
                  <a:lnTo>
                    <a:pt x="429" y="521"/>
                  </a:lnTo>
                  <a:lnTo>
                    <a:pt x="276" y="111"/>
                  </a:lnTo>
                  <a:lnTo>
                    <a:pt x="125" y="521"/>
                  </a:lnTo>
                  <a:lnTo>
                    <a:pt x="0" y="521"/>
                  </a:lnTo>
                  <a:lnTo>
                    <a:pt x="199" y="0"/>
                  </a:lnTo>
                  <a:close/>
                </a:path>
              </a:pathLst>
            </a:custGeom>
            <a:solidFill>
              <a:srgbClr val="FF2302"/>
            </a:solidFill>
            <a:ln w="0">
              <a:solidFill>
                <a:srgbClr val="FF2302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9"/>
            <p:cNvSpPr>
              <a:spLocks noEditPoints="1"/>
            </p:cNvSpPr>
            <p:nvPr userDrawn="1"/>
          </p:nvSpPr>
          <p:spPr bwMode="auto">
            <a:xfrm>
              <a:off x="1550390" y="6361572"/>
              <a:ext cx="118318" cy="135779"/>
            </a:xfrm>
            <a:custGeom>
              <a:avLst/>
              <a:gdLst>
                <a:gd name="T0" fmla="*/ 125 w 454"/>
                <a:gd name="T1" fmla="*/ 101 h 521"/>
                <a:gd name="T2" fmla="*/ 125 w 454"/>
                <a:gd name="T3" fmla="*/ 274 h 521"/>
                <a:gd name="T4" fmla="*/ 268 w 454"/>
                <a:gd name="T5" fmla="*/ 274 h 521"/>
                <a:gd name="T6" fmla="*/ 292 w 454"/>
                <a:gd name="T7" fmla="*/ 271 h 521"/>
                <a:gd name="T8" fmla="*/ 310 w 454"/>
                <a:gd name="T9" fmla="*/ 266 h 521"/>
                <a:gd name="T10" fmla="*/ 322 w 454"/>
                <a:gd name="T11" fmla="*/ 256 h 521"/>
                <a:gd name="T12" fmla="*/ 329 w 454"/>
                <a:gd name="T13" fmla="*/ 240 h 521"/>
                <a:gd name="T14" fmla="*/ 332 w 454"/>
                <a:gd name="T15" fmla="*/ 221 h 521"/>
                <a:gd name="T16" fmla="*/ 332 w 454"/>
                <a:gd name="T17" fmla="*/ 153 h 521"/>
                <a:gd name="T18" fmla="*/ 329 w 454"/>
                <a:gd name="T19" fmla="*/ 134 h 521"/>
                <a:gd name="T20" fmla="*/ 322 w 454"/>
                <a:gd name="T21" fmla="*/ 120 h 521"/>
                <a:gd name="T22" fmla="*/ 310 w 454"/>
                <a:gd name="T23" fmla="*/ 109 h 521"/>
                <a:gd name="T24" fmla="*/ 292 w 454"/>
                <a:gd name="T25" fmla="*/ 103 h 521"/>
                <a:gd name="T26" fmla="*/ 268 w 454"/>
                <a:gd name="T27" fmla="*/ 101 h 521"/>
                <a:gd name="T28" fmla="*/ 125 w 454"/>
                <a:gd name="T29" fmla="*/ 101 h 521"/>
                <a:gd name="T30" fmla="*/ 0 w 454"/>
                <a:gd name="T31" fmla="*/ 0 h 521"/>
                <a:gd name="T32" fmla="*/ 272 w 454"/>
                <a:gd name="T33" fmla="*/ 0 h 521"/>
                <a:gd name="T34" fmla="*/ 315 w 454"/>
                <a:gd name="T35" fmla="*/ 1 h 521"/>
                <a:gd name="T36" fmla="*/ 350 w 454"/>
                <a:gd name="T37" fmla="*/ 9 h 521"/>
                <a:gd name="T38" fmla="*/ 380 w 454"/>
                <a:gd name="T39" fmla="*/ 17 h 521"/>
                <a:gd name="T40" fmla="*/ 404 w 454"/>
                <a:gd name="T41" fmla="*/ 31 h 521"/>
                <a:gd name="T42" fmla="*/ 424 w 454"/>
                <a:gd name="T43" fmla="*/ 47 h 521"/>
                <a:gd name="T44" fmla="*/ 437 w 454"/>
                <a:gd name="T45" fmla="*/ 67 h 521"/>
                <a:gd name="T46" fmla="*/ 447 w 454"/>
                <a:gd name="T47" fmla="*/ 91 h 521"/>
                <a:gd name="T48" fmla="*/ 453 w 454"/>
                <a:gd name="T49" fmla="*/ 117 h 521"/>
                <a:gd name="T50" fmla="*/ 454 w 454"/>
                <a:gd name="T51" fmla="*/ 147 h 521"/>
                <a:gd name="T52" fmla="*/ 454 w 454"/>
                <a:gd name="T53" fmla="*/ 227 h 521"/>
                <a:gd name="T54" fmla="*/ 453 w 454"/>
                <a:gd name="T55" fmla="*/ 256 h 521"/>
                <a:gd name="T56" fmla="*/ 446 w 454"/>
                <a:gd name="T57" fmla="*/ 283 h 521"/>
                <a:gd name="T58" fmla="*/ 436 w 454"/>
                <a:gd name="T59" fmla="*/ 307 h 521"/>
                <a:gd name="T60" fmla="*/ 422 w 454"/>
                <a:gd name="T61" fmla="*/ 327 h 521"/>
                <a:gd name="T62" fmla="*/ 402 w 454"/>
                <a:gd name="T63" fmla="*/ 344 h 521"/>
                <a:gd name="T64" fmla="*/ 376 w 454"/>
                <a:gd name="T65" fmla="*/ 357 h 521"/>
                <a:gd name="T66" fmla="*/ 346 w 454"/>
                <a:gd name="T67" fmla="*/ 367 h 521"/>
                <a:gd name="T68" fmla="*/ 309 w 454"/>
                <a:gd name="T69" fmla="*/ 373 h 521"/>
                <a:gd name="T70" fmla="*/ 266 w 454"/>
                <a:gd name="T71" fmla="*/ 374 h 521"/>
                <a:gd name="T72" fmla="*/ 125 w 454"/>
                <a:gd name="T73" fmla="*/ 374 h 521"/>
                <a:gd name="T74" fmla="*/ 125 w 454"/>
                <a:gd name="T75" fmla="*/ 521 h 521"/>
                <a:gd name="T76" fmla="*/ 0 w 454"/>
                <a:gd name="T77" fmla="*/ 521 h 521"/>
                <a:gd name="T78" fmla="*/ 0 w 454"/>
                <a:gd name="T79" fmla="*/ 0 h 5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454" h="521">
                  <a:moveTo>
                    <a:pt x="125" y="101"/>
                  </a:moveTo>
                  <a:lnTo>
                    <a:pt x="125" y="274"/>
                  </a:lnTo>
                  <a:lnTo>
                    <a:pt x="268" y="274"/>
                  </a:lnTo>
                  <a:lnTo>
                    <a:pt x="292" y="271"/>
                  </a:lnTo>
                  <a:lnTo>
                    <a:pt x="310" y="266"/>
                  </a:lnTo>
                  <a:lnTo>
                    <a:pt x="322" y="256"/>
                  </a:lnTo>
                  <a:lnTo>
                    <a:pt x="329" y="240"/>
                  </a:lnTo>
                  <a:lnTo>
                    <a:pt x="332" y="221"/>
                  </a:lnTo>
                  <a:lnTo>
                    <a:pt x="332" y="153"/>
                  </a:lnTo>
                  <a:lnTo>
                    <a:pt x="329" y="134"/>
                  </a:lnTo>
                  <a:lnTo>
                    <a:pt x="322" y="120"/>
                  </a:lnTo>
                  <a:lnTo>
                    <a:pt x="310" y="109"/>
                  </a:lnTo>
                  <a:lnTo>
                    <a:pt x="292" y="103"/>
                  </a:lnTo>
                  <a:lnTo>
                    <a:pt x="268" y="101"/>
                  </a:lnTo>
                  <a:lnTo>
                    <a:pt x="125" y="101"/>
                  </a:lnTo>
                  <a:close/>
                  <a:moveTo>
                    <a:pt x="0" y="0"/>
                  </a:moveTo>
                  <a:lnTo>
                    <a:pt x="272" y="0"/>
                  </a:lnTo>
                  <a:lnTo>
                    <a:pt x="315" y="1"/>
                  </a:lnTo>
                  <a:lnTo>
                    <a:pt x="350" y="9"/>
                  </a:lnTo>
                  <a:lnTo>
                    <a:pt x="380" y="17"/>
                  </a:lnTo>
                  <a:lnTo>
                    <a:pt x="404" y="31"/>
                  </a:lnTo>
                  <a:lnTo>
                    <a:pt x="424" y="47"/>
                  </a:lnTo>
                  <a:lnTo>
                    <a:pt x="437" y="67"/>
                  </a:lnTo>
                  <a:lnTo>
                    <a:pt x="447" y="91"/>
                  </a:lnTo>
                  <a:lnTo>
                    <a:pt x="453" y="117"/>
                  </a:lnTo>
                  <a:lnTo>
                    <a:pt x="454" y="147"/>
                  </a:lnTo>
                  <a:lnTo>
                    <a:pt x="454" y="227"/>
                  </a:lnTo>
                  <a:lnTo>
                    <a:pt x="453" y="256"/>
                  </a:lnTo>
                  <a:lnTo>
                    <a:pt x="446" y="283"/>
                  </a:lnTo>
                  <a:lnTo>
                    <a:pt x="436" y="307"/>
                  </a:lnTo>
                  <a:lnTo>
                    <a:pt x="422" y="327"/>
                  </a:lnTo>
                  <a:lnTo>
                    <a:pt x="402" y="344"/>
                  </a:lnTo>
                  <a:lnTo>
                    <a:pt x="376" y="357"/>
                  </a:lnTo>
                  <a:lnTo>
                    <a:pt x="346" y="367"/>
                  </a:lnTo>
                  <a:lnTo>
                    <a:pt x="309" y="373"/>
                  </a:lnTo>
                  <a:lnTo>
                    <a:pt x="266" y="374"/>
                  </a:lnTo>
                  <a:lnTo>
                    <a:pt x="125" y="374"/>
                  </a:lnTo>
                  <a:lnTo>
                    <a:pt x="125" y="521"/>
                  </a:lnTo>
                  <a:lnTo>
                    <a:pt x="0" y="52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10"/>
            <p:cNvSpPr>
              <a:spLocks/>
            </p:cNvSpPr>
            <p:nvPr userDrawn="1"/>
          </p:nvSpPr>
          <p:spPr bwMode="auto">
            <a:xfrm>
              <a:off x="1747674" y="6361572"/>
              <a:ext cx="104245" cy="135779"/>
            </a:xfrm>
            <a:custGeom>
              <a:avLst/>
              <a:gdLst>
                <a:gd name="T0" fmla="*/ 0 w 400"/>
                <a:gd name="T1" fmla="*/ 0 h 521"/>
                <a:gd name="T2" fmla="*/ 400 w 400"/>
                <a:gd name="T3" fmla="*/ 0 h 521"/>
                <a:gd name="T4" fmla="*/ 400 w 400"/>
                <a:gd name="T5" fmla="*/ 103 h 521"/>
                <a:gd name="T6" fmla="*/ 124 w 400"/>
                <a:gd name="T7" fmla="*/ 103 h 521"/>
                <a:gd name="T8" fmla="*/ 124 w 400"/>
                <a:gd name="T9" fmla="*/ 204 h 521"/>
                <a:gd name="T10" fmla="*/ 382 w 400"/>
                <a:gd name="T11" fmla="*/ 204 h 521"/>
                <a:gd name="T12" fmla="*/ 382 w 400"/>
                <a:gd name="T13" fmla="*/ 307 h 521"/>
                <a:gd name="T14" fmla="*/ 124 w 400"/>
                <a:gd name="T15" fmla="*/ 307 h 521"/>
                <a:gd name="T16" fmla="*/ 124 w 400"/>
                <a:gd name="T17" fmla="*/ 420 h 521"/>
                <a:gd name="T18" fmla="*/ 400 w 400"/>
                <a:gd name="T19" fmla="*/ 420 h 521"/>
                <a:gd name="T20" fmla="*/ 400 w 400"/>
                <a:gd name="T21" fmla="*/ 521 h 521"/>
                <a:gd name="T22" fmla="*/ 0 w 400"/>
                <a:gd name="T23" fmla="*/ 521 h 521"/>
                <a:gd name="T24" fmla="*/ 0 w 400"/>
                <a:gd name="T25" fmla="*/ 0 h 5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00" h="521">
                  <a:moveTo>
                    <a:pt x="0" y="0"/>
                  </a:moveTo>
                  <a:lnTo>
                    <a:pt x="400" y="0"/>
                  </a:lnTo>
                  <a:lnTo>
                    <a:pt x="400" y="103"/>
                  </a:lnTo>
                  <a:lnTo>
                    <a:pt x="124" y="103"/>
                  </a:lnTo>
                  <a:lnTo>
                    <a:pt x="124" y="204"/>
                  </a:lnTo>
                  <a:lnTo>
                    <a:pt x="382" y="204"/>
                  </a:lnTo>
                  <a:lnTo>
                    <a:pt x="382" y="307"/>
                  </a:lnTo>
                  <a:lnTo>
                    <a:pt x="124" y="307"/>
                  </a:lnTo>
                  <a:lnTo>
                    <a:pt x="124" y="420"/>
                  </a:lnTo>
                  <a:lnTo>
                    <a:pt x="400" y="420"/>
                  </a:lnTo>
                  <a:lnTo>
                    <a:pt x="400" y="521"/>
                  </a:lnTo>
                  <a:lnTo>
                    <a:pt x="0" y="52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11"/>
            <p:cNvSpPr>
              <a:spLocks noEditPoints="1"/>
            </p:cNvSpPr>
            <p:nvPr userDrawn="1"/>
          </p:nvSpPr>
          <p:spPr bwMode="auto">
            <a:xfrm>
              <a:off x="1933752" y="6361572"/>
              <a:ext cx="133173" cy="135779"/>
            </a:xfrm>
            <a:custGeom>
              <a:avLst/>
              <a:gdLst>
                <a:gd name="T0" fmla="*/ 124 w 511"/>
                <a:gd name="T1" fmla="*/ 101 h 521"/>
                <a:gd name="T2" fmla="*/ 124 w 511"/>
                <a:gd name="T3" fmla="*/ 270 h 521"/>
                <a:gd name="T4" fmla="*/ 276 w 511"/>
                <a:gd name="T5" fmla="*/ 270 h 521"/>
                <a:gd name="T6" fmla="*/ 296 w 511"/>
                <a:gd name="T7" fmla="*/ 268 h 521"/>
                <a:gd name="T8" fmla="*/ 313 w 511"/>
                <a:gd name="T9" fmla="*/ 264 h 521"/>
                <a:gd name="T10" fmla="*/ 325 w 511"/>
                <a:gd name="T11" fmla="*/ 256 h 521"/>
                <a:gd name="T12" fmla="*/ 333 w 511"/>
                <a:gd name="T13" fmla="*/ 246 h 521"/>
                <a:gd name="T14" fmla="*/ 338 w 511"/>
                <a:gd name="T15" fmla="*/ 231 h 521"/>
                <a:gd name="T16" fmla="*/ 339 w 511"/>
                <a:gd name="T17" fmla="*/ 214 h 521"/>
                <a:gd name="T18" fmla="*/ 339 w 511"/>
                <a:gd name="T19" fmla="*/ 153 h 521"/>
                <a:gd name="T20" fmla="*/ 338 w 511"/>
                <a:gd name="T21" fmla="*/ 133 h 521"/>
                <a:gd name="T22" fmla="*/ 330 w 511"/>
                <a:gd name="T23" fmla="*/ 119 h 521"/>
                <a:gd name="T24" fmla="*/ 319 w 511"/>
                <a:gd name="T25" fmla="*/ 109 h 521"/>
                <a:gd name="T26" fmla="*/ 302 w 511"/>
                <a:gd name="T27" fmla="*/ 103 h 521"/>
                <a:gd name="T28" fmla="*/ 279 w 511"/>
                <a:gd name="T29" fmla="*/ 101 h 521"/>
                <a:gd name="T30" fmla="*/ 124 w 511"/>
                <a:gd name="T31" fmla="*/ 101 h 521"/>
                <a:gd name="T32" fmla="*/ 0 w 511"/>
                <a:gd name="T33" fmla="*/ 0 h 521"/>
                <a:gd name="T34" fmla="*/ 279 w 511"/>
                <a:gd name="T35" fmla="*/ 0 h 521"/>
                <a:gd name="T36" fmla="*/ 320 w 511"/>
                <a:gd name="T37" fmla="*/ 1 h 521"/>
                <a:gd name="T38" fmla="*/ 358 w 511"/>
                <a:gd name="T39" fmla="*/ 9 h 521"/>
                <a:gd name="T40" fmla="*/ 387 w 511"/>
                <a:gd name="T41" fmla="*/ 17 h 521"/>
                <a:gd name="T42" fmla="*/ 412 w 511"/>
                <a:gd name="T43" fmla="*/ 31 h 521"/>
                <a:gd name="T44" fmla="*/ 430 w 511"/>
                <a:gd name="T45" fmla="*/ 47 h 521"/>
                <a:gd name="T46" fmla="*/ 444 w 511"/>
                <a:gd name="T47" fmla="*/ 67 h 521"/>
                <a:gd name="T48" fmla="*/ 453 w 511"/>
                <a:gd name="T49" fmla="*/ 91 h 521"/>
                <a:gd name="T50" fmla="*/ 459 w 511"/>
                <a:gd name="T51" fmla="*/ 117 h 521"/>
                <a:gd name="T52" fmla="*/ 460 w 511"/>
                <a:gd name="T53" fmla="*/ 147 h 521"/>
                <a:gd name="T54" fmla="*/ 460 w 511"/>
                <a:gd name="T55" fmla="*/ 221 h 521"/>
                <a:gd name="T56" fmla="*/ 459 w 511"/>
                <a:gd name="T57" fmla="*/ 254 h 521"/>
                <a:gd name="T58" fmla="*/ 452 w 511"/>
                <a:gd name="T59" fmla="*/ 281 h 521"/>
                <a:gd name="T60" fmla="*/ 439 w 511"/>
                <a:gd name="T61" fmla="*/ 306 h 521"/>
                <a:gd name="T62" fmla="*/ 419 w 511"/>
                <a:gd name="T63" fmla="*/ 326 h 521"/>
                <a:gd name="T64" fmla="*/ 392 w 511"/>
                <a:gd name="T65" fmla="*/ 344 h 521"/>
                <a:gd name="T66" fmla="*/ 511 w 511"/>
                <a:gd name="T67" fmla="*/ 521 h 521"/>
                <a:gd name="T68" fmla="*/ 370 w 511"/>
                <a:gd name="T69" fmla="*/ 521 h 521"/>
                <a:gd name="T70" fmla="*/ 269 w 511"/>
                <a:gd name="T71" fmla="*/ 368 h 521"/>
                <a:gd name="T72" fmla="*/ 124 w 511"/>
                <a:gd name="T73" fmla="*/ 368 h 521"/>
                <a:gd name="T74" fmla="*/ 124 w 511"/>
                <a:gd name="T75" fmla="*/ 521 h 521"/>
                <a:gd name="T76" fmla="*/ 0 w 511"/>
                <a:gd name="T77" fmla="*/ 521 h 521"/>
                <a:gd name="T78" fmla="*/ 0 w 511"/>
                <a:gd name="T79" fmla="*/ 0 h 5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511" h="521">
                  <a:moveTo>
                    <a:pt x="124" y="101"/>
                  </a:moveTo>
                  <a:lnTo>
                    <a:pt x="124" y="270"/>
                  </a:lnTo>
                  <a:lnTo>
                    <a:pt x="276" y="270"/>
                  </a:lnTo>
                  <a:lnTo>
                    <a:pt x="296" y="268"/>
                  </a:lnTo>
                  <a:lnTo>
                    <a:pt x="313" y="264"/>
                  </a:lnTo>
                  <a:lnTo>
                    <a:pt x="325" y="256"/>
                  </a:lnTo>
                  <a:lnTo>
                    <a:pt x="333" y="246"/>
                  </a:lnTo>
                  <a:lnTo>
                    <a:pt x="338" y="231"/>
                  </a:lnTo>
                  <a:lnTo>
                    <a:pt x="339" y="214"/>
                  </a:lnTo>
                  <a:lnTo>
                    <a:pt x="339" y="153"/>
                  </a:lnTo>
                  <a:lnTo>
                    <a:pt x="338" y="133"/>
                  </a:lnTo>
                  <a:lnTo>
                    <a:pt x="330" y="119"/>
                  </a:lnTo>
                  <a:lnTo>
                    <a:pt x="319" y="109"/>
                  </a:lnTo>
                  <a:lnTo>
                    <a:pt x="302" y="103"/>
                  </a:lnTo>
                  <a:lnTo>
                    <a:pt x="279" y="101"/>
                  </a:lnTo>
                  <a:lnTo>
                    <a:pt x="124" y="101"/>
                  </a:lnTo>
                  <a:close/>
                  <a:moveTo>
                    <a:pt x="0" y="0"/>
                  </a:moveTo>
                  <a:lnTo>
                    <a:pt x="279" y="0"/>
                  </a:lnTo>
                  <a:lnTo>
                    <a:pt x="320" y="1"/>
                  </a:lnTo>
                  <a:lnTo>
                    <a:pt x="358" y="9"/>
                  </a:lnTo>
                  <a:lnTo>
                    <a:pt x="387" y="17"/>
                  </a:lnTo>
                  <a:lnTo>
                    <a:pt x="412" y="31"/>
                  </a:lnTo>
                  <a:lnTo>
                    <a:pt x="430" y="47"/>
                  </a:lnTo>
                  <a:lnTo>
                    <a:pt x="444" y="67"/>
                  </a:lnTo>
                  <a:lnTo>
                    <a:pt x="453" y="91"/>
                  </a:lnTo>
                  <a:lnTo>
                    <a:pt x="459" y="117"/>
                  </a:lnTo>
                  <a:lnTo>
                    <a:pt x="460" y="147"/>
                  </a:lnTo>
                  <a:lnTo>
                    <a:pt x="460" y="221"/>
                  </a:lnTo>
                  <a:lnTo>
                    <a:pt x="459" y="254"/>
                  </a:lnTo>
                  <a:lnTo>
                    <a:pt x="452" y="281"/>
                  </a:lnTo>
                  <a:lnTo>
                    <a:pt x="439" y="306"/>
                  </a:lnTo>
                  <a:lnTo>
                    <a:pt x="419" y="326"/>
                  </a:lnTo>
                  <a:lnTo>
                    <a:pt x="392" y="344"/>
                  </a:lnTo>
                  <a:lnTo>
                    <a:pt x="511" y="521"/>
                  </a:lnTo>
                  <a:lnTo>
                    <a:pt x="370" y="521"/>
                  </a:lnTo>
                  <a:lnTo>
                    <a:pt x="269" y="368"/>
                  </a:lnTo>
                  <a:lnTo>
                    <a:pt x="124" y="368"/>
                  </a:lnTo>
                  <a:lnTo>
                    <a:pt x="124" y="521"/>
                  </a:lnTo>
                  <a:lnTo>
                    <a:pt x="0" y="52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3273699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64903" y="6263821"/>
            <a:ext cx="4405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ISP Training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1408" y="6179837"/>
            <a:ext cx="466725" cy="365125"/>
          </a:xfrm>
          <a:prstGeom prst="rect">
            <a:avLst/>
          </a:prstGeom>
        </p:spPr>
        <p:txBody>
          <a:bodyPr bIns="0"/>
          <a:lstStyle>
            <a:lvl1pPr algn="r">
              <a:defRPr sz="1200" b="1" i="0"/>
            </a:lvl1pPr>
          </a:lstStyle>
          <a:p>
            <a:fld id="{532E5815-A8B8-3248-99F0-470F41FB048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38434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68" r:id="rId4"/>
    <p:sldLayoutId id="2147483667" r:id="rId5"/>
    <p:sldLayoutId id="2147483662" r:id="rId6"/>
    <p:sldLayoutId id="2147483665" r:id="rId7"/>
    <p:sldLayoutId id="2147483663" r:id="rId8"/>
    <p:sldLayoutId id="2147483661" r:id="rId9"/>
    <p:sldLayoutId id="2147483669" r:id="rId10"/>
    <p:sldLayoutId id="2147483664" r:id="rId11"/>
    <p:sldLayoutId id="2147483666" r:id="rId12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sbrookes@draper.com" TargetMode="External"/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7.pn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3392" y="2189243"/>
            <a:ext cx="7772400" cy="787421"/>
          </a:xfrm>
        </p:spPr>
        <p:txBody>
          <a:bodyPr>
            <a:normAutofit fontScale="90000"/>
          </a:bodyPr>
          <a:lstStyle/>
          <a:p>
            <a:r>
              <a:rPr lang="en-US" dirty="0"/>
              <a:t>Virtualization: A Tool and a Challenge for T&amp;E</a:t>
            </a:r>
            <a:endParaRPr lang="en-US" sz="2200" dirty="0"/>
          </a:p>
        </p:txBody>
      </p:sp>
      <p:sp>
        <p:nvSpPr>
          <p:cNvPr id="11" name="Subtitle 2"/>
          <p:cNvSpPr>
            <a:spLocks noGrp="1"/>
          </p:cNvSpPr>
          <p:nvPr>
            <p:ph type="subTitle" idx="1"/>
          </p:nvPr>
        </p:nvSpPr>
        <p:spPr>
          <a:xfrm>
            <a:off x="743392" y="4364654"/>
            <a:ext cx="6400800" cy="1316300"/>
          </a:xfrm>
        </p:spPr>
        <p:txBody>
          <a:bodyPr>
            <a:normAutofit/>
          </a:bodyPr>
          <a:lstStyle/>
          <a:p>
            <a:r>
              <a:rPr lang="en-US" sz="1600" dirty="0"/>
              <a:t>November 18, 2020</a:t>
            </a:r>
          </a:p>
          <a:p>
            <a:r>
              <a:rPr lang="en-US" sz="1600" dirty="0"/>
              <a:t>Scott Brookes</a:t>
            </a:r>
          </a:p>
          <a:p>
            <a:r>
              <a:rPr lang="en-US" sz="1600" dirty="0"/>
              <a:t>Draper</a:t>
            </a:r>
          </a:p>
        </p:txBody>
      </p:sp>
    </p:spTree>
    <p:extLst>
      <p:ext uri="{BB962C8B-B14F-4D97-AF65-F5344CB8AC3E}">
        <p14:creationId xmlns:p14="http://schemas.microsoft.com/office/powerpoint/2010/main" val="39648785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97093D-C1CF-2542-9496-715D1B1852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Virtualization as a tool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D2FC59-E908-6140-87A9-9956386A3B5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5717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882C39-CE75-E44D-B291-C23A1A6D62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SUT: Application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4E3788B-4AF3-E445-A0E4-9E0E1F2F94D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32E5815-A8B8-3248-99F0-470F41FB048B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697BAF8-0FA7-474D-B76D-2CBAB8E9CF6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To test this, we may want to: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Interact with the application manually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Write software to interact with the application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Dynamic analysis (e.g. </a:t>
            </a:r>
            <a:r>
              <a:rPr lang="en-US" dirty="0" err="1"/>
              <a:t>Fuzzers</a:t>
            </a:r>
            <a:r>
              <a:rPr lang="en-US" dirty="0"/>
              <a:t>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Static analysis (e.g. formal verification)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Automated tests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Install it on another computer</a:t>
            </a:r>
          </a:p>
          <a:p>
            <a:endParaRPr lang="en-US" dirty="0"/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B44D4D8A-DD8C-CC4A-99D5-5D8268CAB574}"/>
              </a:ext>
            </a:extLst>
          </p:cNvPr>
          <p:cNvSpPr/>
          <p:nvPr/>
        </p:nvSpPr>
        <p:spPr>
          <a:xfrm>
            <a:off x="5980420" y="2010864"/>
            <a:ext cx="2706380" cy="739739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Hardware</a:t>
            </a:r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A5686581-176B-BE48-8C4E-E3B455FF1584}"/>
              </a:ext>
            </a:extLst>
          </p:cNvPr>
          <p:cNvSpPr/>
          <p:nvPr/>
        </p:nvSpPr>
        <p:spPr>
          <a:xfrm>
            <a:off x="6005466" y="1159215"/>
            <a:ext cx="2681333" cy="739739"/>
          </a:xfrm>
          <a:prstGeom prst="roundRect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Operating System</a:t>
            </a:r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EC233016-3981-9442-B2B2-D4BEA286ABD1}"/>
              </a:ext>
            </a:extLst>
          </p:cNvPr>
          <p:cNvSpPr/>
          <p:nvPr/>
        </p:nvSpPr>
        <p:spPr>
          <a:xfrm>
            <a:off x="6682062" y="307566"/>
            <a:ext cx="651548" cy="739739"/>
          </a:xfrm>
          <a:prstGeom prst="round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App</a:t>
            </a:r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C9E9CA5-B50F-444F-9A16-A106F0444BD4}"/>
              </a:ext>
            </a:extLst>
          </p:cNvPr>
          <p:cNvSpPr/>
          <p:nvPr/>
        </p:nvSpPr>
        <p:spPr>
          <a:xfrm>
            <a:off x="7560535" y="233853"/>
            <a:ext cx="801385" cy="887163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00A0A1A5-5671-C64F-B28D-902FC7AFEF70}"/>
              </a:ext>
            </a:extLst>
          </p:cNvPr>
          <p:cNvSpPr/>
          <p:nvPr/>
        </p:nvSpPr>
        <p:spPr>
          <a:xfrm>
            <a:off x="7635454" y="315232"/>
            <a:ext cx="651548" cy="739739"/>
          </a:xfrm>
          <a:prstGeom prst="round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App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87203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882C39-CE75-E44D-B291-C23A1A6D62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SUT: Application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4E3788B-4AF3-E445-A0E4-9E0E1F2F94D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32E5815-A8B8-3248-99F0-470F41FB048B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697BAF8-0FA7-474D-B76D-2CBAB8E9CF6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To install it on another computer</a:t>
            </a:r>
          </a:p>
          <a:p>
            <a:pPr marL="614934" lvl="1" indent="-285750">
              <a:buFont typeface="Arial" panose="020B0604020202020204" pitchFamily="34" charset="0"/>
              <a:buChar char="•"/>
            </a:pPr>
            <a:r>
              <a:rPr lang="en-US" dirty="0"/>
              <a:t>There may be dependencies</a:t>
            </a:r>
          </a:p>
          <a:p>
            <a:pPr marL="614934" lvl="1" indent="-285750">
              <a:buFont typeface="Arial" panose="020B0604020202020204" pitchFamily="34" charset="0"/>
              <a:buChar char="•"/>
            </a:pPr>
            <a:r>
              <a:rPr lang="en-US" dirty="0"/>
              <a:t>Specific software versions </a:t>
            </a:r>
          </a:p>
          <a:p>
            <a:pPr marL="889254" lvl="2" indent="-285750">
              <a:buFont typeface="Arial" panose="020B0604020202020204" pitchFamily="34" charset="0"/>
              <a:buChar char="•"/>
            </a:pPr>
            <a:r>
              <a:rPr lang="en-US" dirty="0"/>
              <a:t>Of the application itself</a:t>
            </a:r>
          </a:p>
          <a:p>
            <a:pPr marL="889254" lvl="2" indent="-285750">
              <a:buFont typeface="Arial" panose="020B0604020202020204" pitchFamily="34" charset="0"/>
              <a:buChar char="•"/>
            </a:pPr>
            <a:r>
              <a:rPr lang="en-US" dirty="0"/>
              <a:t>Of the dependencies</a:t>
            </a:r>
          </a:p>
          <a:p>
            <a:pPr marL="614934" lvl="1" indent="-285750">
              <a:buFont typeface="Arial" panose="020B0604020202020204" pitchFamily="34" charset="0"/>
              <a:buChar char="•"/>
            </a:pPr>
            <a:r>
              <a:rPr lang="en-US" dirty="0"/>
              <a:t>OS compatibility issues</a:t>
            </a:r>
          </a:p>
          <a:p>
            <a:pPr marL="614934" lvl="1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The difficulty of installation may result in the application sitting on the shelf!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B44D4D8A-DD8C-CC4A-99D5-5D8268CAB574}"/>
              </a:ext>
            </a:extLst>
          </p:cNvPr>
          <p:cNvSpPr/>
          <p:nvPr/>
        </p:nvSpPr>
        <p:spPr>
          <a:xfrm>
            <a:off x="5980420" y="2010864"/>
            <a:ext cx="2706380" cy="739739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Hardware</a:t>
            </a:r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A5686581-176B-BE48-8C4E-E3B455FF1584}"/>
              </a:ext>
            </a:extLst>
          </p:cNvPr>
          <p:cNvSpPr/>
          <p:nvPr/>
        </p:nvSpPr>
        <p:spPr>
          <a:xfrm>
            <a:off x="6005466" y="1159215"/>
            <a:ext cx="2681333" cy="739739"/>
          </a:xfrm>
          <a:prstGeom prst="roundRect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Operating System</a:t>
            </a:r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EC233016-3981-9442-B2B2-D4BEA286ABD1}"/>
              </a:ext>
            </a:extLst>
          </p:cNvPr>
          <p:cNvSpPr/>
          <p:nvPr/>
        </p:nvSpPr>
        <p:spPr>
          <a:xfrm>
            <a:off x="6682062" y="307566"/>
            <a:ext cx="651548" cy="739739"/>
          </a:xfrm>
          <a:prstGeom prst="round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App</a:t>
            </a:r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C9E9CA5-B50F-444F-9A16-A106F0444BD4}"/>
              </a:ext>
            </a:extLst>
          </p:cNvPr>
          <p:cNvSpPr/>
          <p:nvPr/>
        </p:nvSpPr>
        <p:spPr>
          <a:xfrm>
            <a:off x="7560535" y="233853"/>
            <a:ext cx="801385" cy="887163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00A0A1A5-5671-C64F-B28D-902FC7AFEF70}"/>
              </a:ext>
            </a:extLst>
          </p:cNvPr>
          <p:cNvSpPr/>
          <p:nvPr/>
        </p:nvSpPr>
        <p:spPr>
          <a:xfrm>
            <a:off x="7635454" y="315232"/>
            <a:ext cx="651548" cy="739739"/>
          </a:xfrm>
          <a:prstGeom prst="round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App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10650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882C39-CE75-E44D-B291-C23A1A6D62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SUT: OS + Application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4E3788B-4AF3-E445-A0E4-9E0E1F2F94D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32E5815-A8B8-3248-99F0-470F41FB048B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697BAF8-0FA7-474D-B76D-2CBAB8E9CF6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Similar to the application alone, we may want to: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Interact with the system manually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Write software to interact with the system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Dynamic analysis (e.g. </a:t>
            </a:r>
            <a:r>
              <a:rPr lang="en-US" dirty="0" err="1"/>
              <a:t>Fuzzers</a:t>
            </a:r>
            <a:r>
              <a:rPr lang="en-US" dirty="0"/>
              <a:t>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Static analysis (e.g. formal verification)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Automated tests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Install it on another computer</a:t>
            </a:r>
          </a:p>
          <a:p>
            <a:endParaRPr lang="en-US" dirty="0"/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B44D4D8A-DD8C-CC4A-99D5-5D8268CAB574}"/>
              </a:ext>
            </a:extLst>
          </p:cNvPr>
          <p:cNvSpPr/>
          <p:nvPr/>
        </p:nvSpPr>
        <p:spPr>
          <a:xfrm>
            <a:off x="5980420" y="2010864"/>
            <a:ext cx="2706380" cy="739739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Hardware</a:t>
            </a:r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A5686581-176B-BE48-8C4E-E3B455FF1584}"/>
              </a:ext>
            </a:extLst>
          </p:cNvPr>
          <p:cNvSpPr/>
          <p:nvPr/>
        </p:nvSpPr>
        <p:spPr>
          <a:xfrm>
            <a:off x="6005466" y="1159215"/>
            <a:ext cx="2681333" cy="739739"/>
          </a:xfrm>
          <a:prstGeom prst="roundRect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Operating System</a:t>
            </a:r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EC233016-3981-9442-B2B2-D4BEA286ABD1}"/>
              </a:ext>
            </a:extLst>
          </p:cNvPr>
          <p:cNvSpPr/>
          <p:nvPr/>
        </p:nvSpPr>
        <p:spPr>
          <a:xfrm>
            <a:off x="6682062" y="307566"/>
            <a:ext cx="651548" cy="739739"/>
          </a:xfrm>
          <a:prstGeom prst="round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App</a:t>
            </a:r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C9E9CA5-B50F-444F-9A16-A106F0444BD4}"/>
              </a:ext>
            </a:extLst>
          </p:cNvPr>
          <p:cNvSpPr/>
          <p:nvPr/>
        </p:nvSpPr>
        <p:spPr>
          <a:xfrm>
            <a:off x="7560535" y="233853"/>
            <a:ext cx="801385" cy="887163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00A0A1A5-5671-C64F-B28D-902FC7AFEF70}"/>
              </a:ext>
            </a:extLst>
          </p:cNvPr>
          <p:cNvSpPr/>
          <p:nvPr/>
        </p:nvSpPr>
        <p:spPr>
          <a:xfrm>
            <a:off x="7635454" y="315232"/>
            <a:ext cx="651548" cy="739739"/>
          </a:xfrm>
          <a:prstGeom prst="round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App</a:t>
            </a:r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1B62F1A-47AC-9749-A8FB-23CA13E6B744}"/>
              </a:ext>
            </a:extLst>
          </p:cNvPr>
          <p:cNvSpPr/>
          <p:nvPr/>
        </p:nvSpPr>
        <p:spPr>
          <a:xfrm>
            <a:off x="5950136" y="1121017"/>
            <a:ext cx="2835276" cy="842956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9384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882C39-CE75-E44D-B291-C23A1A6D62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SUT: OS + Application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4E3788B-4AF3-E445-A0E4-9E0E1F2F94D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32E5815-A8B8-3248-99F0-470F41FB048B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697BAF8-0FA7-474D-B76D-2CBAB8E9CF6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Installation is even harder than application-only</a:t>
            </a:r>
          </a:p>
          <a:p>
            <a:pPr marL="614934" lvl="1" indent="-285750">
              <a:buFont typeface="Arial" panose="020B0604020202020204" pitchFamily="34" charset="0"/>
              <a:buChar char="•"/>
            </a:pPr>
            <a:r>
              <a:rPr lang="en-US" dirty="0"/>
              <a:t>Installing an operating system is difficult</a:t>
            </a:r>
          </a:p>
          <a:p>
            <a:pPr marL="614934" lvl="1" indent="-285750">
              <a:buFont typeface="Arial" panose="020B0604020202020204" pitchFamily="34" charset="0"/>
              <a:buChar char="•"/>
            </a:pPr>
            <a:r>
              <a:rPr lang="en-US" dirty="0"/>
              <a:t>Compiling a custom kernel is even harder</a:t>
            </a:r>
          </a:p>
          <a:p>
            <a:pPr marL="614934" lvl="1" indent="-285750">
              <a:buFont typeface="Arial" panose="020B0604020202020204" pitchFamily="34" charset="0"/>
              <a:buChar char="•"/>
            </a:pPr>
            <a:r>
              <a:rPr lang="en-US" dirty="0"/>
              <a:t>Specific software versions </a:t>
            </a:r>
          </a:p>
          <a:p>
            <a:pPr marL="889254" lvl="2" indent="-285750">
              <a:buFont typeface="Arial" panose="020B0604020202020204" pitchFamily="34" charset="0"/>
              <a:buChar char="•"/>
            </a:pPr>
            <a:r>
              <a:rPr lang="en-US" dirty="0"/>
              <a:t>Of the application itself</a:t>
            </a:r>
          </a:p>
          <a:p>
            <a:pPr marL="889254" lvl="2" indent="-285750">
              <a:buFont typeface="Arial" panose="020B0604020202020204" pitchFamily="34" charset="0"/>
              <a:buChar char="•"/>
            </a:pPr>
            <a:r>
              <a:rPr lang="en-US" dirty="0"/>
              <a:t>Of the dependencies</a:t>
            </a:r>
          </a:p>
          <a:p>
            <a:pPr marL="889254" lvl="2" indent="-285750">
              <a:buFont typeface="Arial" panose="020B0604020202020204" pitchFamily="34" charset="0"/>
              <a:buChar char="•"/>
            </a:pPr>
            <a:r>
              <a:rPr lang="en-US" dirty="0"/>
              <a:t>Of the kernel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The difficulty of installation may result in the application sitting on the shelf!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r>
              <a:rPr lang="en-US" dirty="0"/>
              <a:t>Furthermore, running software to interact with the system requires modifying the SUT! At that point you’re no longer testing the same system you mean to deploy.</a:t>
            </a:r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B44D4D8A-DD8C-CC4A-99D5-5D8268CAB574}"/>
              </a:ext>
            </a:extLst>
          </p:cNvPr>
          <p:cNvSpPr/>
          <p:nvPr/>
        </p:nvSpPr>
        <p:spPr>
          <a:xfrm>
            <a:off x="5980420" y="2010864"/>
            <a:ext cx="2706380" cy="739739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Hardware</a:t>
            </a:r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A5686581-176B-BE48-8C4E-E3B455FF1584}"/>
              </a:ext>
            </a:extLst>
          </p:cNvPr>
          <p:cNvSpPr/>
          <p:nvPr/>
        </p:nvSpPr>
        <p:spPr>
          <a:xfrm>
            <a:off x="6005466" y="1159215"/>
            <a:ext cx="2681333" cy="739739"/>
          </a:xfrm>
          <a:prstGeom prst="roundRect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Operating System</a:t>
            </a:r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EC233016-3981-9442-B2B2-D4BEA286ABD1}"/>
              </a:ext>
            </a:extLst>
          </p:cNvPr>
          <p:cNvSpPr/>
          <p:nvPr/>
        </p:nvSpPr>
        <p:spPr>
          <a:xfrm>
            <a:off x="6682062" y="307566"/>
            <a:ext cx="651548" cy="739739"/>
          </a:xfrm>
          <a:prstGeom prst="round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App</a:t>
            </a:r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C9E9CA5-B50F-444F-9A16-A106F0444BD4}"/>
              </a:ext>
            </a:extLst>
          </p:cNvPr>
          <p:cNvSpPr/>
          <p:nvPr/>
        </p:nvSpPr>
        <p:spPr>
          <a:xfrm>
            <a:off x="7560535" y="233853"/>
            <a:ext cx="801385" cy="887163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00A0A1A5-5671-C64F-B28D-902FC7AFEF70}"/>
              </a:ext>
            </a:extLst>
          </p:cNvPr>
          <p:cNvSpPr/>
          <p:nvPr/>
        </p:nvSpPr>
        <p:spPr>
          <a:xfrm>
            <a:off x="7635454" y="315232"/>
            <a:ext cx="651548" cy="739739"/>
          </a:xfrm>
          <a:prstGeom prst="round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App</a:t>
            </a:r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9162B29-91B0-1D43-8D62-674DDD697C02}"/>
              </a:ext>
            </a:extLst>
          </p:cNvPr>
          <p:cNvSpPr/>
          <p:nvPr/>
        </p:nvSpPr>
        <p:spPr>
          <a:xfrm>
            <a:off x="5950136" y="1121017"/>
            <a:ext cx="2835276" cy="842956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6505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882C39-CE75-E44D-B291-C23A1A6D62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Virtualizing an OS and Application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4E3788B-4AF3-E445-A0E4-9E0E1F2F94D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32E5815-A8B8-3248-99F0-470F41FB048B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697BAF8-0FA7-474D-B76D-2CBAB8E9CF6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15358" y="1330856"/>
            <a:ext cx="7766050" cy="3987800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B44D4D8A-DD8C-CC4A-99D5-5D8268CAB574}"/>
              </a:ext>
            </a:extLst>
          </p:cNvPr>
          <p:cNvSpPr/>
          <p:nvPr/>
        </p:nvSpPr>
        <p:spPr>
          <a:xfrm>
            <a:off x="422232" y="4280649"/>
            <a:ext cx="2706380" cy="739739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Hardware</a:t>
            </a:r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A5686581-176B-BE48-8C4E-E3B455FF1584}"/>
              </a:ext>
            </a:extLst>
          </p:cNvPr>
          <p:cNvSpPr/>
          <p:nvPr/>
        </p:nvSpPr>
        <p:spPr>
          <a:xfrm>
            <a:off x="447278" y="3429000"/>
            <a:ext cx="2681333" cy="739739"/>
          </a:xfrm>
          <a:prstGeom prst="roundRect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Operating System</a:t>
            </a:r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EC233016-3981-9442-B2B2-D4BEA286ABD1}"/>
              </a:ext>
            </a:extLst>
          </p:cNvPr>
          <p:cNvSpPr/>
          <p:nvPr/>
        </p:nvSpPr>
        <p:spPr>
          <a:xfrm>
            <a:off x="1123874" y="2577351"/>
            <a:ext cx="651548" cy="739739"/>
          </a:xfrm>
          <a:prstGeom prst="round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App</a:t>
            </a:r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C9E9CA5-B50F-444F-9A16-A106F0444BD4}"/>
              </a:ext>
            </a:extLst>
          </p:cNvPr>
          <p:cNvSpPr/>
          <p:nvPr/>
        </p:nvSpPr>
        <p:spPr>
          <a:xfrm>
            <a:off x="1990036" y="2503638"/>
            <a:ext cx="801385" cy="887163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00A0A1A5-5671-C64F-B28D-902FC7AFEF70}"/>
              </a:ext>
            </a:extLst>
          </p:cNvPr>
          <p:cNvSpPr/>
          <p:nvPr/>
        </p:nvSpPr>
        <p:spPr>
          <a:xfrm>
            <a:off x="2077266" y="2585017"/>
            <a:ext cx="651548" cy="739739"/>
          </a:xfrm>
          <a:prstGeom prst="round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App</a:t>
            </a:r>
            <a:endParaRPr lang="en-US" dirty="0"/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D0CDB141-0B30-EC49-AF62-0EF06EA47BEE}"/>
              </a:ext>
            </a:extLst>
          </p:cNvPr>
          <p:cNvCxnSpPr>
            <a:cxnSpLocks/>
            <a:stCxn id="7" idx="3"/>
            <a:endCxn id="18" idx="1"/>
          </p:cNvCxnSpPr>
          <p:nvPr/>
        </p:nvCxnSpPr>
        <p:spPr>
          <a:xfrm flipV="1">
            <a:off x="3128611" y="2954887"/>
            <a:ext cx="2403384" cy="84398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6D38D388-7624-3E49-BC5D-492B7EDF0C45}"/>
              </a:ext>
            </a:extLst>
          </p:cNvPr>
          <p:cNvCxnSpPr>
            <a:cxnSpLocks/>
            <a:stCxn id="10" idx="3"/>
            <a:endCxn id="18" idx="1"/>
          </p:cNvCxnSpPr>
          <p:nvPr/>
        </p:nvCxnSpPr>
        <p:spPr>
          <a:xfrm>
            <a:off x="2728814" y="2954887"/>
            <a:ext cx="2803181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6" name="Rounded Rectangle 15">
            <a:extLst>
              <a:ext uri="{FF2B5EF4-FFF2-40B4-BE49-F238E27FC236}">
                <a16:creationId xmlns:a16="http://schemas.microsoft.com/office/drawing/2014/main" id="{5DB2F9E2-2517-FC49-A276-46C5F935AD47}"/>
              </a:ext>
            </a:extLst>
          </p:cNvPr>
          <p:cNvSpPr/>
          <p:nvPr/>
        </p:nvSpPr>
        <p:spPr>
          <a:xfrm>
            <a:off x="5506949" y="4280649"/>
            <a:ext cx="2706380" cy="739739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Hardware</a:t>
            </a:r>
          </a:p>
        </p:txBody>
      </p:sp>
      <p:sp>
        <p:nvSpPr>
          <p:cNvPr id="17" name="Rounded Rectangle 16">
            <a:extLst>
              <a:ext uri="{FF2B5EF4-FFF2-40B4-BE49-F238E27FC236}">
                <a16:creationId xmlns:a16="http://schemas.microsoft.com/office/drawing/2014/main" id="{7976C086-EB4A-7F47-B4A7-3E60BC550322}"/>
              </a:ext>
            </a:extLst>
          </p:cNvPr>
          <p:cNvSpPr/>
          <p:nvPr/>
        </p:nvSpPr>
        <p:spPr>
          <a:xfrm>
            <a:off x="5531995" y="3429000"/>
            <a:ext cx="2681333" cy="739739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Hypervisor</a:t>
            </a:r>
          </a:p>
        </p:txBody>
      </p:sp>
      <p:sp>
        <p:nvSpPr>
          <p:cNvPr id="18" name="Rounded Rectangle 17">
            <a:extLst>
              <a:ext uri="{FF2B5EF4-FFF2-40B4-BE49-F238E27FC236}">
                <a16:creationId xmlns:a16="http://schemas.microsoft.com/office/drawing/2014/main" id="{022AB3C2-6AA0-8045-A3F4-6E2906B93A35}"/>
              </a:ext>
            </a:extLst>
          </p:cNvPr>
          <p:cNvSpPr/>
          <p:nvPr/>
        </p:nvSpPr>
        <p:spPr>
          <a:xfrm>
            <a:off x="5531995" y="2585017"/>
            <a:ext cx="2681333" cy="739739"/>
          </a:xfrm>
          <a:prstGeom prst="roundRect">
            <a:avLst/>
          </a:prstGeom>
          <a:gradFill flip="none" rotWithShape="1">
            <a:gsLst>
              <a:gs pos="0">
                <a:schemeClr val="accent6"/>
              </a:gs>
              <a:gs pos="100000">
                <a:schemeClr val="accent6">
                  <a:tint val="44500"/>
                  <a:satMod val="160000"/>
                </a:schemeClr>
              </a:gs>
              <a:gs pos="99000">
                <a:srgbClr val="0070C0"/>
              </a:gs>
            </a:gsLst>
            <a:lin ang="16200000" scaled="1"/>
            <a:tileRect/>
          </a:gra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Virtual Machine</a:t>
            </a:r>
          </a:p>
        </p:txBody>
      </p:sp>
      <p:sp>
        <p:nvSpPr>
          <p:cNvPr id="21" name="Rounded Rectangle 20">
            <a:extLst>
              <a:ext uri="{FF2B5EF4-FFF2-40B4-BE49-F238E27FC236}">
                <a16:creationId xmlns:a16="http://schemas.microsoft.com/office/drawing/2014/main" id="{6814E043-D353-C04D-82D7-111DA5CE0F82}"/>
              </a:ext>
            </a:extLst>
          </p:cNvPr>
          <p:cNvSpPr/>
          <p:nvPr/>
        </p:nvSpPr>
        <p:spPr>
          <a:xfrm>
            <a:off x="422232" y="4280649"/>
            <a:ext cx="2706380" cy="739739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Hardware</a:t>
            </a:r>
          </a:p>
        </p:txBody>
      </p:sp>
      <p:sp>
        <p:nvSpPr>
          <p:cNvPr id="22" name="Rounded Rectangle 21">
            <a:extLst>
              <a:ext uri="{FF2B5EF4-FFF2-40B4-BE49-F238E27FC236}">
                <a16:creationId xmlns:a16="http://schemas.microsoft.com/office/drawing/2014/main" id="{9B56E6BE-005D-5049-8AB8-FDB6EE4B5554}"/>
              </a:ext>
            </a:extLst>
          </p:cNvPr>
          <p:cNvSpPr/>
          <p:nvPr/>
        </p:nvSpPr>
        <p:spPr>
          <a:xfrm>
            <a:off x="447278" y="3429000"/>
            <a:ext cx="2681333" cy="739739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Hypervisor</a:t>
            </a:r>
          </a:p>
        </p:txBody>
      </p:sp>
      <p:sp>
        <p:nvSpPr>
          <p:cNvPr id="23" name="Rounded Rectangle 22">
            <a:extLst>
              <a:ext uri="{FF2B5EF4-FFF2-40B4-BE49-F238E27FC236}">
                <a16:creationId xmlns:a16="http://schemas.microsoft.com/office/drawing/2014/main" id="{D2EA21A9-709B-1E41-932C-311397133292}"/>
              </a:ext>
            </a:extLst>
          </p:cNvPr>
          <p:cNvSpPr/>
          <p:nvPr/>
        </p:nvSpPr>
        <p:spPr>
          <a:xfrm>
            <a:off x="447278" y="2585017"/>
            <a:ext cx="2681333" cy="739739"/>
          </a:xfrm>
          <a:prstGeom prst="roundRect">
            <a:avLst/>
          </a:prstGeom>
          <a:gradFill flip="none" rotWithShape="1">
            <a:gsLst>
              <a:gs pos="0">
                <a:schemeClr val="accent6"/>
              </a:gs>
              <a:gs pos="100000">
                <a:schemeClr val="accent6">
                  <a:tint val="44500"/>
                  <a:satMod val="160000"/>
                </a:schemeClr>
              </a:gs>
              <a:gs pos="99000">
                <a:srgbClr val="0070C0"/>
              </a:gs>
            </a:gsLst>
            <a:lin ang="16200000" scaled="1"/>
            <a:tileRect/>
          </a:gra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Virtual Machine</a:t>
            </a: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6972C11C-5601-2F43-A41E-8FDF6DF024E8}"/>
              </a:ext>
            </a:extLst>
          </p:cNvPr>
          <p:cNvCxnSpPr>
            <a:stCxn id="18" idx="1"/>
            <a:endCxn id="23" idx="3"/>
          </p:cNvCxnSpPr>
          <p:nvPr/>
        </p:nvCxnSpPr>
        <p:spPr>
          <a:xfrm flipH="1">
            <a:off x="3128611" y="2954887"/>
            <a:ext cx="2403384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6" name="Text Placeholder 3">
            <a:extLst>
              <a:ext uri="{FF2B5EF4-FFF2-40B4-BE49-F238E27FC236}">
                <a16:creationId xmlns:a16="http://schemas.microsoft.com/office/drawing/2014/main" id="{75075FD7-4FD3-4144-B931-DE073A9D1A3E}"/>
              </a:ext>
            </a:extLst>
          </p:cNvPr>
          <p:cNvSpPr txBox="1">
            <a:spLocks/>
          </p:cNvSpPr>
          <p:nvPr/>
        </p:nvSpPr>
        <p:spPr>
          <a:xfrm>
            <a:off x="930671" y="1471514"/>
            <a:ext cx="7766050" cy="3987800"/>
          </a:xfrm>
          <a:prstGeom prst="rect">
            <a:avLst/>
          </a:prstGeom>
        </p:spPr>
        <p:txBody>
          <a:bodyPr vert="horz" lIns="0"/>
          <a:lstStyle>
            <a:lvl1pPr marL="173736" indent="-173736" algn="l" defTabSz="457200" rtl="0" eaLnBrk="1" latinLnBrk="0" hangingPunct="1">
              <a:spcBef>
                <a:spcPts val="600"/>
              </a:spcBef>
              <a:buClr>
                <a:srgbClr val="FF4612"/>
              </a:buClr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2920" indent="-201168" algn="l" defTabSz="457200" rtl="0" eaLnBrk="1" latinLnBrk="0" hangingPunct="1">
              <a:spcBef>
                <a:spcPts val="600"/>
              </a:spcBef>
              <a:buClr>
                <a:srgbClr val="FF4612"/>
              </a:buClr>
              <a:buFont typeface="Arial"/>
              <a:buChar char="–"/>
              <a:defRPr sz="1600" b="0" 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7240" indent="-137160" algn="l" defTabSz="457200" rtl="0" eaLnBrk="1" latinLnBrk="0" hangingPunct="1">
              <a:spcBef>
                <a:spcPts val="600"/>
              </a:spcBef>
              <a:buClr>
                <a:srgbClr val="FF4612"/>
              </a:buClr>
              <a:buFont typeface="Arial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Clr>
                <a:srgbClr val="FF4612"/>
              </a:buClr>
              <a:buFont typeface="Arial"/>
              <a:buChar char="–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Clr>
                <a:srgbClr val="FF4612"/>
              </a:buClr>
              <a:buFont typeface="Arial"/>
              <a:buChar char="»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Install the system in a virtual machine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Virtual Machines can be easily migrated from one machine to another</a:t>
            </a:r>
          </a:p>
          <a:p>
            <a:endParaRPr lang="en-US" dirty="0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1F827724-EE75-FA44-93B2-33AB844CC4B7}"/>
              </a:ext>
            </a:extLst>
          </p:cNvPr>
          <p:cNvSpPr/>
          <p:nvPr/>
        </p:nvSpPr>
        <p:spPr>
          <a:xfrm>
            <a:off x="389173" y="3380712"/>
            <a:ext cx="2821387" cy="843982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74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6" grpId="0" animBg="1"/>
      <p:bldP spid="17" grpId="0" animBg="1"/>
      <p:bldP spid="18" grpId="0" animBg="1"/>
      <p:bldP spid="21" grpId="0" animBg="1"/>
      <p:bldP spid="22" grpId="0" animBg="1"/>
      <p:bldP spid="23" grpId="0" animBg="1"/>
      <p:bldP spid="2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882C39-CE75-E44D-B291-C23A1A6D62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SUT: System of Systems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4E3788B-4AF3-E445-A0E4-9E0E1F2F94D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32E5815-A8B8-3248-99F0-470F41FB048B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697BAF8-0FA7-474D-B76D-2CBAB8E9CF6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Installation is EVEN HARDER’</a:t>
            </a:r>
          </a:p>
          <a:p>
            <a:pPr marL="614934" lvl="1" indent="-285750">
              <a:buFont typeface="Arial" panose="020B0604020202020204" pitchFamily="34" charset="0"/>
              <a:buChar char="•"/>
            </a:pPr>
            <a:r>
              <a:rPr lang="en-US" dirty="0"/>
              <a:t>You now need multiple machines, each configured and connected correctly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B44D4D8A-DD8C-CC4A-99D5-5D8268CAB574}"/>
              </a:ext>
            </a:extLst>
          </p:cNvPr>
          <p:cNvSpPr/>
          <p:nvPr/>
        </p:nvSpPr>
        <p:spPr>
          <a:xfrm>
            <a:off x="1337300" y="4405206"/>
            <a:ext cx="2706380" cy="739739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Hardware</a:t>
            </a:r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A5686581-176B-BE48-8C4E-E3B455FF1584}"/>
              </a:ext>
            </a:extLst>
          </p:cNvPr>
          <p:cNvSpPr/>
          <p:nvPr/>
        </p:nvSpPr>
        <p:spPr>
          <a:xfrm>
            <a:off x="1362346" y="3553557"/>
            <a:ext cx="2681333" cy="739739"/>
          </a:xfrm>
          <a:prstGeom prst="roundRect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Operating System</a:t>
            </a:r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EC233016-3981-9442-B2B2-D4BEA286ABD1}"/>
              </a:ext>
            </a:extLst>
          </p:cNvPr>
          <p:cNvSpPr/>
          <p:nvPr/>
        </p:nvSpPr>
        <p:spPr>
          <a:xfrm>
            <a:off x="2038942" y="2701908"/>
            <a:ext cx="651548" cy="739739"/>
          </a:xfrm>
          <a:prstGeom prst="round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App</a:t>
            </a:r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C9E9CA5-B50F-444F-9A16-A106F0444BD4}"/>
              </a:ext>
            </a:extLst>
          </p:cNvPr>
          <p:cNvSpPr/>
          <p:nvPr/>
        </p:nvSpPr>
        <p:spPr>
          <a:xfrm>
            <a:off x="2917415" y="2628195"/>
            <a:ext cx="801385" cy="887163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00A0A1A5-5671-C64F-B28D-902FC7AFEF70}"/>
              </a:ext>
            </a:extLst>
          </p:cNvPr>
          <p:cNvSpPr/>
          <p:nvPr/>
        </p:nvSpPr>
        <p:spPr>
          <a:xfrm>
            <a:off x="2992334" y="2709574"/>
            <a:ext cx="651548" cy="739739"/>
          </a:xfrm>
          <a:prstGeom prst="round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App</a:t>
            </a:r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9162B29-91B0-1D43-8D62-674DDD697C02}"/>
              </a:ext>
            </a:extLst>
          </p:cNvPr>
          <p:cNvSpPr/>
          <p:nvPr/>
        </p:nvSpPr>
        <p:spPr>
          <a:xfrm>
            <a:off x="1307016" y="3515359"/>
            <a:ext cx="2835276" cy="842956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>
            <a:extLst>
              <a:ext uri="{FF2B5EF4-FFF2-40B4-BE49-F238E27FC236}">
                <a16:creationId xmlns:a16="http://schemas.microsoft.com/office/drawing/2014/main" id="{6E5FD671-83D0-7B47-A51B-4A3E725875FA}"/>
              </a:ext>
            </a:extLst>
          </p:cNvPr>
          <p:cNvSpPr/>
          <p:nvPr/>
        </p:nvSpPr>
        <p:spPr>
          <a:xfrm>
            <a:off x="5321486" y="4382242"/>
            <a:ext cx="2706380" cy="739739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Hardware</a:t>
            </a:r>
          </a:p>
        </p:txBody>
      </p:sp>
      <p:sp>
        <p:nvSpPr>
          <p:cNvPr id="13" name="Rounded Rectangle 12">
            <a:extLst>
              <a:ext uri="{FF2B5EF4-FFF2-40B4-BE49-F238E27FC236}">
                <a16:creationId xmlns:a16="http://schemas.microsoft.com/office/drawing/2014/main" id="{F8F8CB9F-3A4F-EE44-9FB6-6E7131E495CE}"/>
              </a:ext>
            </a:extLst>
          </p:cNvPr>
          <p:cNvSpPr/>
          <p:nvPr/>
        </p:nvSpPr>
        <p:spPr>
          <a:xfrm>
            <a:off x="5346532" y="3530593"/>
            <a:ext cx="2681333" cy="739739"/>
          </a:xfrm>
          <a:prstGeom prst="roundRect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Operating System</a:t>
            </a:r>
          </a:p>
        </p:txBody>
      </p:sp>
      <p:sp>
        <p:nvSpPr>
          <p:cNvPr id="14" name="Rounded Rectangle 13">
            <a:extLst>
              <a:ext uri="{FF2B5EF4-FFF2-40B4-BE49-F238E27FC236}">
                <a16:creationId xmlns:a16="http://schemas.microsoft.com/office/drawing/2014/main" id="{42418989-C57C-434A-A782-AA1C07240C77}"/>
              </a:ext>
            </a:extLst>
          </p:cNvPr>
          <p:cNvSpPr/>
          <p:nvPr/>
        </p:nvSpPr>
        <p:spPr>
          <a:xfrm>
            <a:off x="6023128" y="2678944"/>
            <a:ext cx="651548" cy="739739"/>
          </a:xfrm>
          <a:prstGeom prst="round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App</a:t>
            </a:r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C2482CD-280B-5C42-8C24-EE3977CE9C47}"/>
              </a:ext>
            </a:extLst>
          </p:cNvPr>
          <p:cNvSpPr/>
          <p:nvPr/>
        </p:nvSpPr>
        <p:spPr>
          <a:xfrm>
            <a:off x="5951171" y="2601931"/>
            <a:ext cx="801385" cy="887163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>
            <a:extLst>
              <a:ext uri="{FF2B5EF4-FFF2-40B4-BE49-F238E27FC236}">
                <a16:creationId xmlns:a16="http://schemas.microsoft.com/office/drawing/2014/main" id="{8B10C957-FF80-F142-AEBD-23FAC2174D2F}"/>
              </a:ext>
            </a:extLst>
          </p:cNvPr>
          <p:cNvSpPr/>
          <p:nvPr/>
        </p:nvSpPr>
        <p:spPr>
          <a:xfrm>
            <a:off x="6976520" y="2686610"/>
            <a:ext cx="651548" cy="739739"/>
          </a:xfrm>
          <a:prstGeom prst="round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App</a:t>
            </a:r>
            <a:endParaRPr lang="en-US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E214211-024E-2644-ADBA-00BB917258C8}"/>
              </a:ext>
            </a:extLst>
          </p:cNvPr>
          <p:cNvSpPr/>
          <p:nvPr/>
        </p:nvSpPr>
        <p:spPr>
          <a:xfrm>
            <a:off x="5291202" y="3492395"/>
            <a:ext cx="2835276" cy="842956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A9F787A4-4162-B544-A3CF-AA9C1CF3380A}"/>
              </a:ext>
            </a:extLst>
          </p:cNvPr>
          <p:cNvCxnSpPr>
            <a:cxnSpLocks/>
            <a:stCxn id="9" idx="3"/>
            <a:endCxn id="15" idx="1"/>
          </p:cNvCxnSpPr>
          <p:nvPr/>
        </p:nvCxnSpPr>
        <p:spPr>
          <a:xfrm flipV="1">
            <a:off x="3718800" y="3045513"/>
            <a:ext cx="2232371" cy="26264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B66374DE-8897-2A4B-9D06-D3CA7FD9E48D}"/>
              </a:ext>
            </a:extLst>
          </p:cNvPr>
          <p:cNvSpPr txBox="1"/>
          <p:nvPr/>
        </p:nvSpPr>
        <p:spPr>
          <a:xfrm>
            <a:off x="4095039" y="2753396"/>
            <a:ext cx="1479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e.g. ethernet</a:t>
            </a:r>
          </a:p>
        </p:txBody>
      </p:sp>
    </p:spTree>
    <p:extLst>
      <p:ext uri="{BB962C8B-B14F-4D97-AF65-F5344CB8AC3E}">
        <p14:creationId xmlns:p14="http://schemas.microsoft.com/office/powerpoint/2010/main" val="42025212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882C39-CE75-E44D-B291-C23A1A6D62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Virtualizing a System of Systems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4E3788B-4AF3-E445-A0E4-9E0E1F2F94D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32E5815-A8B8-3248-99F0-470F41FB048B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697BAF8-0FA7-474D-B76D-2CBAB8E9CF6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83542" y="3750940"/>
            <a:ext cx="3454069" cy="1143000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Each system is a virtual machine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The hypervisor can connect VMs virtually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B44D4D8A-DD8C-CC4A-99D5-5D8268CAB574}"/>
              </a:ext>
            </a:extLst>
          </p:cNvPr>
          <p:cNvSpPr/>
          <p:nvPr/>
        </p:nvSpPr>
        <p:spPr>
          <a:xfrm>
            <a:off x="1092230" y="2808792"/>
            <a:ext cx="2706380" cy="739739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Hardware</a:t>
            </a:r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A5686581-176B-BE48-8C4E-E3B455FF1584}"/>
              </a:ext>
            </a:extLst>
          </p:cNvPr>
          <p:cNvSpPr/>
          <p:nvPr/>
        </p:nvSpPr>
        <p:spPr>
          <a:xfrm>
            <a:off x="1117276" y="1957143"/>
            <a:ext cx="2681333" cy="739739"/>
          </a:xfrm>
          <a:prstGeom prst="roundRect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Operating System 1</a:t>
            </a:r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EC233016-3981-9442-B2B2-D4BEA286ABD1}"/>
              </a:ext>
            </a:extLst>
          </p:cNvPr>
          <p:cNvSpPr/>
          <p:nvPr/>
        </p:nvSpPr>
        <p:spPr>
          <a:xfrm>
            <a:off x="1793872" y="1105494"/>
            <a:ext cx="651548" cy="739739"/>
          </a:xfrm>
          <a:prstGeom prst="round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App</a:t>
            </a:r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C9E9CA5-B50F-444F-9A16-A106F0444BD4}"/>
              </a:ext>
            </a:extLst>
          </p:cNvPr>
          <p:cNvSpPr/>
          <p:nvPr/>
        </p:nvSpPr>
        <p:spPr>
          <a:xfrm>
            <a:off x="2672345" y="1031781"/>
            <a:ext cx="801385" cy="887163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00A0A1A5-5671-C64F-B28D-902FC7AFEF70}"/>
              </a:ext>
            </a:extLst>
          </p:cNvPr>
          <p:cNvSpPr/>
          <p:nvPr/>
        </p:nvSpPr>
        <p:spPr>
          <a:xfrm>
            <a:off x="2747264" y="1113160"/>
            <a:ext cx="651548" cy="739739"/>
          </a:xfrm>
          <a:prstGeom prst="round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App 1</a:t>
            </a:r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9162B29-91B0-1D43-8D62-674DDD697C02}"/>
              </a:ext>
            </a:extLst>
          </p:cNvPr>
          <p:cNvSpPr/>
          <p:nvPr/>
        </p:nvSpPr>
        <p:spPr>
          <a:xfrm>
            <a:off x="1061946" y="1918945"/>
            <a:ext cx="2835276" cy="842956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>
            <a:extLst>
              <a:ext uri="{FF2B5EF4-FFF2-40B4-BE49-F238E27FC236}">
                <a16:creationId xmlns:a16="http://schemas.microsoft.com/office/drawing/2014/main" id="{6E5FD671-83D0-7B47-A51B-4A3E725875FA}"/>
              </a:ext>
            </a:extLst>
          </p:cNvPr>
          <p:cNvSpPr/>
          <p:nvPr/>
        </p:nvSpPr>
        <p:spPr>
          <a:xfrm>
            <a:off x="5076416" y="2785828"/>
            <a:ext cx="2706380" cy="739739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Hardware</a:t>
            </a:r>
          </a:p>
        </p:txBody>
      </p:sp>
      <p:sp>
        <p:nvSpPr>
          <p:cNvPr id="13" name="Rounded Rectangle 12">
            <a:extLst>
              <a:ext uri="{FF2B5EF4-FFF2-40B4-BE49-F238E27FC236}">
                <a16:creationId xmlns:a16="http://schemas.microsoft.com/office/drawing/2014/main" id="{F8F8CB9F-3A4F-EE44-9FB6-6E7131E495CE}"/>
              </a:ext>
            </a:extLst>
          </p:cNvPr>
          <p:cNvSpPr/>
          <p:nvPr/>
        </p:nvSpPr>
        <p:spPr>
          <a:xfrm>
            <a:off x="5101462" y="1934179"/>
            <a:ext cx="2681333" cy="739739"/>
          </a:xfrm>
          <a:prstGeom prst="roundRect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Operating System 2</a:t>
            </a:r>
          </a:p>
        </p:txBody>
      </p:sp>
      <p:sp>
        <p:nvSpPr>
          <p:cNvPr id="14" name="Rounded Rectangle 13">
            <a:extLst>
              <a:ext uri="{FF2B5EF4-FFF2-40B4-BE49-F238E27FC236}">
                <a16:creationId xmlns:a16="http://schemas.microsoft.com/office/drawing/2014/main" id="{42418989-C57C-434A-A782-AA1C07240C77}"/>
              </a:ext>
            </a:extLst>
          </p:cNvPr>
          <p:cNvSpPr/>
          <p:nvPr/>
        </p:nvSpPr>
        <p:spPr>
          <a:xfrm>
            <a:off x="5778058" y="1082530"/>
            <a:ext cx="651548" cy="739739"/>
          </a:xfrm>
          <a:prstGeom prst="round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App 2</a:t>
            </a:r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C2482CD-280B-5C42-8C24-EE3977CE9C47}"/>
              </a:ext>
            </a:extLst>
          </p:cNvPr>
          <p:cNvSpPr/>
          <p:nvPr/>
        </p:nvSpPr>
        <p:spPr>
          <a:xfrm>
            <a:off x="5706101" y="1005517"/>
            <a:ext cx="801385" cy="887163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>
            <a:extLst>
              <a:ext uri="{FF2B5EF4-FFF2-40B4-BE49-F238E27FC236}">
                <a16:creationId xmlns:a16="http://schemas.microsoft.com/office/drawing/2014/main" id="{8B10C957-FF80-F142-AEBD-23FAC2174D2F}"/>
              </a:ext>
            </a:extLst>
          </p:cNvPr>
          <p:cNvSpPr/>
          <p:nvPr/>
        </p:nvSpPr>
        <p:spPr>
          <a:xfrm>
            <a:off x="6731450" y="1090196"/>
            <a:ext cx="651548" cy="739739"/>
          </a:xfrm>
          <a:prstGeom prst="round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App</a:t>
            </a:r>
            <a:endParaRPr lang="en-US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E214211-024E-2644-ADBA-00BB917258C8}"/>
              </a:ext>
            </a:extLst>
          </p:cNvPr>
          <p:cNvSpPr/>
          <p:nvPr/>
        </p:nvSpPr>
        <p:spPr>
          <a:xfrm>
            <a:off x="5046132" y="1895981"/>
            <a:ext cx="2835276" cy="842956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A9F787A4-4162-B544-A3CF-AA9C1CF3380A}"/>
              </a:ext>
            </a:extLst>
          </p:cNvPr>
          <p:cNvCxnSpPr>
            <a:cxnSpLocks/>
            <a:stCxn id="9" idx="3"/>
            <a:endCxn id="15" idx="1"/>
          </p:cNvCxnSpPr>
          <p:nvPr/>
        </p:nvCxnSpPr>
        <p:spPr>
          <a:xfrm flipV="1">
            <a:off x="3473730" y="1449099"/>
            <a:ext cx="2232371" cy="26264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65A3B618-E757-0B43-AC8D-7480D8B5FCAD}"/>
              </a:ext>
            </a:extLst>
          </p:cNvPr>
          <p:cNvSpPr txBox="1"/>
          <p:nvPr/>
        </p:nvSpPr>
        <p:spPr>
          <a:xfrm>
            <a:off x="3849969" y="1156982"/>
            <a:ext cx="1479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e.g. ethernet</a:t>
            </a:r>
          </a:p>
        </p:txBody>
      </p:sp>
      <p:sp>
        <p:nvSpPr>
          <p:cNvPr id="20" name="Rounded Rectangle 19">
            <a:extLst>
              <a:ext uri="{FF2B5EF4-FFF2-40B4-BE49-F238E27FC236}">
                <a16:creationId xmlns:a16="http://schemas.microsoft.com/office/drawing/2014/main" id="{B5FC205D-B859-5B44-A7B5-A5A8D8DABA1A}"/>
              </a:ext>
            </a:extLst>
          </p:cNvPr>
          <p:cNvSpPr/>
          <p:nvPr/>
        </p:nvSpPr>
        <p:spPr>
          <a:xfrm>
            <a:off x="3849969" y="5605198"/>
            <a:ext cx="2706380" cy="739739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Hardware</a:t>
            </a:r>
          </a:p>
        </p:txBody>
      </p:sp>
      <p:sp>
        <p:nvSpPr>
          <p:cNvPr id="21" name="Rounded Rectangle 20">
            <a:extLst>
              <a:ext uri="{FF2B5EF4-FFF2-40B4-BE49-F238E27FC236}">
                <a16:creationId xmlns:a16="http://schemas.microsoft.com/office/drawing/2014/main" id="{94FA62C3-52CC-9F47-BF75-B8CB24976F3C}"/>
              </a:ext>
            </a:extLst>
          </p:cNvPr>
          <p:cNvSpPr/>
          <p:nvPr/>
        </p:nvSpPr>
        <p:spPr>
          <a:xfrm>
            <a:off x="3875015" y="4753549"/>
            <a:ext cx="2681333" cy="739739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Hypervisor</a:t>
            </a:r>
          </a:p>
        </p:txBody>
      </p:sp>
      <p:sp>
        <p:nvSpPr>
          <p:cNvPr id="22" name="Rounded Rectangle 21">
            <a:extLst>
              <a:ext uri="{FF2B5EF4-FFF2-40B4-BE49-F238E27FC236}">
                <a16:creationId xmlns:a16="http://schemas.microsoft.com/office/drawing/2014/main" id="{2B3D3FC4-164D-1947-BA61-FF9B0D942030}"/>
              </a:ext>
            </a:extLst>
          </p:cNvPr>
          <p:cNvSpPr/>
          <p:nvPr/>
        </p:nvSpPr>
        <p:spPr>
          <a:xfrm>
            <a:off x="3875015" y="3909566"/>
            <a:ext cx="1119445" cy="739739"/>
          </a:xfrm>
          <a:prstGeom prst="roundRect">
            <a:avLst/>
          </a:prstGeom>
          <a:gradFill flip="none" rotWithShape="1">
            <a:gsLst>
              <a:gs pos="0">
                <a:schemeClr val="accent6"/>
              </a:gs>
              <a:gs pos="100000">
                <a:schemeClr val="accent6">
                  <a:tint val="44500"/>
                  <a:satMod val="160000"/>
                </a:schemeClr>
              </a:gs>
              <a:gs pos="99000">
                <a:srgbClr val="0070C0"/>
              </a:gs>
            </a:gsLst>
            <a:lin ang="16200000" scaled="1"/>
            <a:tileRect/>
          </a:gra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Virtual Machine</a:t>
            </a:r>
          </a:p>
        </p:txBody>
      </p:sp>
      <p:sp>
        <p:nvSpPr>
          <p:cNvPr id="23" name="Rounded Rectangle 22">
            <a:extLst>
              <a:ext uri="{FF2B5EF4-FFF2-40B4-BE49-F238E27FC236}">
                <a16:creationId xmlns:a16="http://schemas.microsoft.com/office/drawing/2014/main" id="{607A3A80-4161-0B4F-943F-B41753626CDC}"/>
              </a:ext>
            </a:extLst>
          </p:cNvPr>
          <p:cNvSpPr/>
          <p:nvPr/>
        </p:nvSpPr>
        <p:spPr>
          <a:xfrm>
            <a:off x="5406390" y="3909566"/>
            <a:ext cx="1119445" cy="739739"/>
          </a:xfrm>
          <a:prstGeom prst="roundRect">
            <a:avLst/>
          </a:prstGeom>
          <a:gradFill flip="none" rotWithShape="1">
            <a:gsLst>
              <a:gs pos="0">
                <a:schemeClr val="accent6"/>
              </a:gs>
              <a:gs pos="100000">
                <a:schemeClr val="accent6">
                  <a:tint val="44500"/>
                  <a:satMod val="160000"/>
                </a:schemeClr>
              </a:gs>
              <a:gs pos="99000">
                <a:srgbClr val="0070C0"/>
              </a:gs>
            </a:gsLst>
            <a:lin ang="16200000" scaled="1"/>
            <a:tileRect/>
          </a:gra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Virtual Machine 2</a:t>
            </a: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ACB31281-0377-FE49-AA68-731938FAD65D}"/>
              </a:ext>
            </a:extLst>
          </p:cNvPr>
          <p:cNvCxnSpPr>
            <a:stCxn id="22" idx="3"/>
            <a:endCxn id="23" idx="1"/>
          </p:cNvCxnSpPr>
          <p:nvPr/>
        </p:nvCxnSpPr>
        <p:spPr>
          <a:xfrm>
            <a:off x="4994460" y="4279436"/>
            <a:ext cx="411930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8495626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6CC454-0730-5C4B-93A8-894E957E5A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SUT: Virtualized system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CB0788C-1DD3-ED44-8E06-76990AA5652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32E5815-A8B8-3248-99F0-470F41FB048B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3ADBA04-00D5-7842-B6C1-7395289566F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What if the SUT uses a hypervisor?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Nested virtualization!</a:t>
            </a:r>
          </a:p>
          <a:p>
            <a:r>
              <a:rPr lang="en-US" dirty="0"/>
              <a:t>Requires special support in the “host hypervisor”</a:t>
            </a:r>
          </a:p>
          <a:p>
            <a:r>
              <a:rPr lang="en-US" dirty="0"/>
              <a:t>Support varies from hypervisor to hypervisor </a:t>
            </a:r>
          </a:p>
          <a:p>
            <a:endParaRPr lang="en-US" dirty="0"/>
          </a:p>
          <a:p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490B5B52-9E6A-8447-BE20-C5095776D188}"/>
              </a:ext>
            </a:extLst>
          </p:cNvPr>
          <p:cNvSpPr/>
          <p:nvPr/>
        </p:nvSpPr>
        <p:spPr>
          <a:xfrm>
            <a:off x="920089" y="3859064"/>
            <a:ext cx="2706380" cy="739739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Hardware</a:t>
            </a:r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FB4A9E4E-D9C3-DA48-A9EB-29131300F40E}"/>
              </a:ext>
            </a:extLst>
          </p:cNvPr>
          <p:cNvSpPr/>
          <p:nvPr/>
        </p:nvSpPr>
        <p:spPr>
          <a:xfrm>
            <a:off x="945135" y="3007415"/>
            <a:ext cx="2681333" cy="739739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Hypervisor </a:t>
            </a:r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54C90198-6151-D341-AEB2-4BD50335DF32}"/>
              </a:ext>
            </a:extLst>
          </p:cNvPr>
          <p:cNvSpPr/>
          <p:nvPr/>
        </p:nvSpPr>
        <p:spPr>
          <a:xfrm>
            <a:off x="945135" y="2163432"/>
            <a:ext cx="2681333" cy="739739"/>
          </a:xfrm>
          <a:prstGeom prst="roundRect">
            <a:avLst/>
          </a:prstGeom>
          <a:gradFill flip="none" rotWithShape="1">
            <a:gsLst>
              <a:gs pos="0">
                <a:schemeClr val="accent6"/>
              </a:gs>
              <a:gs pos="100000">
                <a:schemeClr val="accent6">
                  <a:tint val="44500"/>
                  <a:satMod val="160000"/>
                </a:schemeClr>
              </a:gs>
              <a:gs pos="99000">
                <a:srgbClr val="0070C0"/>
              </a:gs>
            </a:gsLst>
            <a:lin ang="16200000" scaled="1"/>
            <a:tileRect/>
          </a:gra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Virtual Machine</a:t>
            </a:r>
          </a:p>
        </p:txBody>
      </p:sp>
      <p:sp>
        <p:nvSpPr>
          <p:cNvPr id="9" name="Rounded Rectangle 8">
            <a:extLst>
              <a:ext uri="{FF2B5EF4-FFF2-40B4-BE49-F238E27FC236}">
                <a16:creationId xmlns:a16="http://schemas.microsoft.com/office/drawing/2014/main" id="{8B5FE9D9-09B3-2541-B81B-946480E40FFC}"/>
              </a:ext>
            </a:extLst>
          </p:cNvPr>
          <p:cNvSpPr/>
          <p:nvPr/>
        </p:nvSpPr>
        <p:spPr>
          <a:xfrm>
            <a:off x="5641753" y="3859064"/>
            <a:ext cx="2706380" cy="739739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Hardware</a:t>
            </a:r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9366D2DF-45AE-AA44-8E34-7AEAD7700F85}"/>
              </a:ext>
            </a:extLst>
          </p:cNvPr>
          <p:cNvSpPr/>
          <p:nvPr/>
        </p:nvSpPr>
        <p:spPr>
          <a:xfrm>
            <a:off x="5666799" y="3007415"/>
            <a:ext cx="2681333" cy="739739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Hypervisor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1EB2A5C3-29ED-1542-8CFD-17D62209BE57}"/>
              </a:ext>
            </a:extLst>
          </p:cNvPr>
          <p:cNvCxnSpPr>
            <a:cxnSpLocks/>
            <a:stCxn id="8" idx="3"/>
          </p:cNvCxnSpPr>
          <p:nvPr/>
        </p:nvCxnSpPr>
        <p:spPr>
          <a:xfrm flipV="1">
            <a:off x="3626468" y="2533301"/>
            <a:ext cx="2015285" cy="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15D26352-F71D-7645-B403-C7F3A602FDD7}"/>
              </a:ext>
            </a:extLst>
          </p:cNvPr>
          <p:cNvSpPr txBox="1"/>
          <p:nvPr/>
        </p:nvSpPr>
        <p:spPr>
          <a:xfrm>
            <a:off x="6517889" y="2158965"/>
            <a:ext cx="95410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???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EC05F51C-DBBA-624A-9FAC-A39D38DAC9D4}"/>
              </a:ext>
            </a:extLst>
          </p:cNvPr>
          <p:cNvCxnSpPr>
            <a:stCxn id="7" idx="3"/>
          </p:cNvCxnSpPr>
          <p:nvPr/>
        </p:nvCxnSpPr>
        <p:spPr>
          <a:xfrm flipV="1">
            <a:off x="3626468" y="2533301"/>
            <a:ext cx="2015285" cy="84398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Rounded Rectangle 14">
            <a:extLst>
              <a:ext uri="{FF2B5EF4-FFF2-40B4-BE49-F238E27FC236}">
                <a16:creationId xmlns:a16="http://schemas.microsoft.com/office/drawing/2014/main" id="{1B5E0908-2C63-8D4F-B099-5C699B946B11}"/>
              </a:ext>
            </a:extLst>
          </p:cNvPr>
          <p:cNvSpPr/>
          <p:nvPr/>
        </p:nvSpPr>
        <p:spPr>
          <a:xfrm>
            <a:off x="5656216" y="2113359"/>
            <a:ext cx="2681333" cy="739739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Guest Hypervisor </a:t>
            </a:r>
          </a:p>
        </p:txBody>
      </p:sp>
      <p:sp>
        <p:nvSpPr>
          <p:cNvPr id="16" name="Rounded Rectangle 15">
            <a:extLst>
              <a:ext uri="{FF2B5EF4-FFF2-40B4-BE49-F238E27FC236}">
                <a16:creationId xmlns:a16="http://schemas.microsoft.com/office/drawing/2014/main" id="{200C1B89-B781-354D-844B-C4C16064F613}"/>
              </a:ext>
            </a:extLst>
          </p:cNvPr>
          <p:cNvSpPr/>
          <p:nvPr/>
        </p:nvSpPr>
        <p:spPr>
          <a:xfrm>
            <a:off x="5656216" y="1269376"/>
            <a:ext cx="2681333" cy="739739"/>
          </a:xfrm>
          <a:prstGeom prst="roundRect">
            <a:avLst/>
          </a:prstGeom>
          <a:gradFill flip="none" rotWithShape="1">
            <a:gsLst>
              <a:gs pos="0">
                <a:schemeClr val="accent6"/>
              </a:gs>
              <a:gs pos="100000">
                <a:schemeClr val="accent6">
                  <a:tint val="44500"/>
                  <a:satMod val="160000"/>
                </a:schemeClr>
              </a:gs>
              <a:gs pos="99000">
                <a:srgbClr val="0070C0"/>
              </a:gs>
            </a:gsLst>
            <a:lin ang="16200000" scaled="1"/>
            <a:tileRect/>
          </a:gra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Virtual Machine</a:t>
            </a:r>
          </a:p>
        </p:txBody>
      </p:sp>
      <p:sp>
        <p:nvSpPr>
          <p:cNvPr id="19" name="Rounded Rectangle 18">
            <a:extLst>
              <a:ext uri="{FF2B5EF4-FFF2-40B4-BE49-F238E27FC236}">
                <a16:creationId xmlns:a16="http://schemas.microsoft.com/office/drawing/2014/main" id="{EF883119-A75D-834B-A241-AB3539B39EA5}"/>
              </a:ext>
            </a:extLst>
          </p:cNvPr>
          <p:cNvSpPr/>
          <p:nvPr/>
        </p:nvSpPr>
        <p:spPr>
          <a:xfrm>
            <a:off x="5656216" y="3007414"/>
            <a:ext cx="2681333" cy="739739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Host Hypervisor </a:t>
            </a:r>
          </a:p>
        </p:txBody>
      </p:sp>
    </p:spTree>
    <p:extLst>
      <p:ext uri="{BB962C8B-B14F-4D97-AF65-F5344CB8AC3E}">
        <p14:creationId xmlns:p14="http://schemas.microsoft.com/office/powerpoint/2010/main" val="3008216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9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5273AB-7F45-744E-8A15-52B4C0FF6C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Virtualization as a Challenge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0FE15D-FE75-1843-88AA-5C61472B12C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6168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20453B-6288-5741-A0CE-0807063786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About Me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139110E-4FAD-AC4B-84F4-9D27435BF29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32E5815-A8B8-3248-99F0-470F41FB048B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9D9A56F-1DE6-D444-A535-763DAF8FC2A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Contact: </a:t>
            </a:r>
            <a:r>
              <a:rPr lang="en-US" sz="2000" dirty="0">
                <a:hlinkClick r:id="rId2"/>
              </a:rPr>
              <a:t>sbrookes@draper.com</a:t>
            </a:r>
            <a:r>
              <a:rPr lang="en-US" sz="2000" dirty="0"/>
              <a:t>	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Graduated from Dartmouth College with my PhD in 2018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Studied secure OS and Hypervisor architectures</a:t>
            </a: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Currently working at Draper in Cambridge, MA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Working on </a:t>
            </a:r>
            <a:r>
              <a:rPr lang="en-US" dirty="0" err="1"/>
              <a:t>fuzzers</a:t>
            </a:r>
            <a:r>
              <a:rPr lang="en-US" dirty="0"/>
              <a:t> and hypervisors with TRMC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New to the T&amp;E Community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296941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6CC454-0730-5C4B-93A8-894E957E5A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Virtualization Challenges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CB0788C-1DD3-ED44-8E06-76990AA5652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32E5815-A8B8-3248-99F0-470F41FB048B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3ADBA04-00D5-7842-B6C1-7395289566F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Compatibility between different hypervisors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Most virtual machines can be converted from Hypervisor A to Hypervisor B</a:t>
            </a:r>
          </a:p>
          <a:p>
            <a:r>
              <a:rPr lang="en-US" dirty="0"/>
              <a:t>Support can depend on which two hypervisors are being used</a:t>
            </a:r>
          </a:p>
          <a:p>
            <a:r>
              <a:rPr lang="en-US" dirty="0"/>
              <a:t>Support for common type 2 hypervisors (e.g. </a:t>
            </a:r>
            <a:r>
              <a:rPr lang="en-US" dirty="0" err="1"/>
              <a:t>virtualbox</a:t>
            </a:r>
            <a:r>
              <a:rPr lang="en-US" dirty="0"/>
              <a:t> and </a:t>
            </a:r>
            <a:r>
              <a:rPr lang="en-US" dirty="0" err="1"/>
              <a:t>vmware</a:t>
            </a:r>
            <a:r>
              <a:rPr lang="en-US" dirty="0"/>
              <a:t>) is well-documented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490B5B52-9E6A-8447-BE20-C5095776D188}"/>
              </a:ext>
            </a:extLst>
          </p:cNvPr>
          <p:cNvSpPr/>
          <p:nvPr/>
        </p:nvSpPr>
        <p:spPr>
          <a:xfrm>
            <a:off x="920089" y="3910779"/>
            <a:ext cx="2706380" cy="739739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Hardware</a:t>
            </a:r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FB4A9E4E-D9C3-DA48-A9EB-29131300F40E}"/>
              </a:ext>
            </a:extLst>
          </p:cNvPr>
          <p:cNvSpPr/>
          <p:nvPr/>
        </p:nvSpPr>
        <p:spPr>
          <a:xfrm>
            <a:off x="945135" y="3059130"/>
            <a:ext cx="2681333" cy="739739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Hypervisor A</a:t>
            </a:r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54C90198-6151-D341-AEB2-4BD50335DF32}"/>
              </a:ext>
            </a:extLst>
          </p:cNvPr>
          <p:cNvSpPr/>
          <p:nvPr/>
        </p:nvSpPr>
        <p:spPr>
          <a:xfrm>
            <a:off x="945135" y="2215147"/>
            <a:ext cx="2681333" cy="739739"/>
          </a:xfrm>
          <a:prstGeom prst="roundRect">
            <a:avLst/>
          </a:prstGeom>
          <a:gradFill flip="none" rotWithShape="1">
            <a:gsLst>
              <a:gs pos="0">
                <a:schemeClr val="accent6"/>
              </a:gs>
              <a:gs pos="100000">
                <a:schemeClr val="accent6">
                  <a:tint val="44500"/>
                  <a:satMod val="160000"/>
                </a:schemeClr>
              </a:gs>
              <a:gs pos="99000">
                <a:srgbClr val="0070C0"/>
              </a:gs>
            </a:gsLst>
            <a:lin ang="16200000" scaled="1"/>
            <a:tileRect/>
          </a:gra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Virtual Machine</a:t>
            </a:r>
          </a:p>
        </p:txBody>
      </p:sp>
      <p:sp>
        <p:nvSpPr>
          <p:cNvPr id="9" name="Rounded Rectangle 8">
            <a:extLst>
              <a:ext uri="{FF2B5EF4-FFF2-40B4-BE49-F238E27FC236}">
                <a16:creationId xmlns:a16="http://schemas.microsoft.com/office/drawing/2014/main" id="{8B5FE9D9-09B3-2541-B81B-946480E40FFC}"/>
              </a:ext>
            </a:extLst>
          </p:cNvPr>
          <p:cNvSpPr/>
          <p:nvPr/>
        </p:nvSpPr>
        <p:spPr>
          <a:xfrm>
            <a:off x="5641753" y="3910779"/>
            <a:ext cx="2706380" cy="739739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Hardware</a:t>
            </a:r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9366D2DF-45AE-AA44-8E34-7AEAD7700F85}"/>
              </a:ext>
            </a:extLst>
          </p:cNvPr>
          <p:cNvSpPr/>
          <p:nvPr/>
        </p:nvSpPr>
        <p:spPr>
          <a:xfrm>
            <a:off x="5666799" y="3059130"/>
            <a:ext cx="2681333" cy="739739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Hypervisor B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1EB2A5C3-29ED-1542-8CFD-17D62209BE57}"/>
              </a:ext>
            </a:extLst>
          </p:cNvPr>
          <p:cNvCxnSpPr>
            <a:cxnSpLocks/>
            <a:stCxn id="8" idx="3"/>
          </p:cNvCxnSpPr>
          <p:nvPr/>
        </p:nvCxnSpPr>
        <p:spPr>
          <a:xfrm flipV="1">
            <a:off x="3626468" y="2585016"/>
            <a:ext cx="2015285" cy="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15D26352-F71D-7645-B403-C7F3A602FDD7}"/>
              </a:ext>
            </a:extLst>
          </p:cNvPr>
          <p:cNvSpPr txBox="1"/>
          <p:nvPr/>
        </p:nvSpPr>
        <p:spPr>
          <a:xfrm>
            <a:off x="6517889" y="2210680"/>
            <a:ext cx="95410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???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E640FC1E-ED6B-0248-BF59-C11279254F41}"/>
              </a:ext>
            </a:extLst>
          </p:cNvPr>
          <p:cNvSpPr/>
          <p:nvPr/>
        </p:nvSpPr>
        <p:spPr>
          <a:xfrm>
            <a:off x="840027" y="3007521"/>
            <a:ext cx="7600588" cy="842956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69476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6CC454-0730-5C4B-93A8-894E957E5A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Virtualization Challenges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CB0788C-1DD3-ED44-8E06-76990AA5652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32E5815-A8B8-3248-99F0-470F41FB048B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3ADBA04-00D5-7842-B6C1-7395289566F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What if the application is on different hardware than the hypervisor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Non-native hardware is not well-supported</a:t>
            </a:r>
          </a:p>
          <a:p>
            <a:r>
              <a:rPr lang="en-US" dirty="0"/>
              <a:t>May investigate </a:t>
            </a:r>
            <a:r>
              <a:rPr lang="en-US" i="1" dirty="0"/>
              <a:t>emulation</a:t>
            </a:r>
            <a:r>
              <a:rPr lang="en-US" dirty="0"/>
              <a:t> with e.g. </a:t>
            </a:r>
            <a:r>
              <a:rPr lang="en-US" dirty="0" err="1"/>
              <a:t>qemu</a:t>
            </a:r>
            <a:endParaRPr lang="en-US" dirty="0"/>
          </a:p>
          <a:p>
            <a:r>
              <a:rPr lang="en-US" dirty="0"/>
              <a:t>New work for non-native virtualization is Captive</a:t>
            </a:r>
            <a:r>
              <a:rPr lang="en-US" baseline="30000" dirty="0"/>
              <a:t>1</a:t>
            </a:r>
            <a:endParaRPr lang="en-US" dirty="0"/>
          </a:p>
          <a:p>
            <a:pPr marL="0" indent="0">
              <a:buNone/>
            </a:pPr>
            <a:r>
              <a:rPr lang="en-US" sz="1050" dirty="0"/>
              <a:t>1. Spink, Tom, Harry Wagstaff, and Björn Franke. "A Retargetable System-Level DBT Hypervisor." </a:t>
            </a:r>
            <a:r>
              <a:rPr lang="en-US" sz="1050" i="1" dirty="0"/>
              <a:t>2019 USENIX Annual Technical Conference (USENIX ATC 19)</a:t>
            </a:r>
            <a:r>
              <a:rPr lang="en-US" sz="1050" dirty="0"/>
              <a:t>. 2019.</a:t>
            </a:r>
          </a:p>
          <a:p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9" name="Rounded Rectangle 8">
            <a:extLst>
              <a:ext uri="{FF2B5EF4-FFF2-40B4-BE49-F238E27FC236}">
                <a16:creationId xmlns:a16="http://schemas.microsoft.com/office/drawing/2014/main" id="{8B5FE9D9-09B3-2541-B81B-946480E40FFC}"/>
              </a:ext>
            </a:extLst>
          </p:cNvPr>
          <p:cNvSpPr/>
          <p:nvPr/>
        </p:nvSpPr>
        <p:spPr>
          <a:xfrm>
            <a:off x="5641753" y="3859064"/>
            <a:ext cx="2706380" cy="739739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Hardware B</a:t>
            </a:r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9366D2DF-45AE-AA44-8E34-7AEAD7700F85}"/>
              </a:ext>
            </a:extLst>
          </p:cNvPr>
          <p:cNvSpPr/>
          <p:nvPr/>
        </p:nvSpPr>
        <p:spPr>
          <a:xfrm>
            <a:off x="5666799" y="3007415"/>
            <a:ext cx="2681333" cy="739739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Hypervisor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1EB2A5C3-29ED-1542-8CFD-17D62209BE57}"/>
              </a:ext>
            </a:extLst>
          </p:cNvPr>
          <p:cNvCxnSpPr>
            <a:cxnSpLocks/>
          </p:cNvCxnSpPr>
          <p:nvPr/>
        </p:nvCxnSpPr>
        <p:spPr>
          <a:xfrm flipV="1">
            <a:off x="3626468" y="2533301"/>
            <a:ext cx="2015285" cy="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15D26352-F71D-7645-B403-C7F3A602FDD7}"/>
              </a:ext>
            </a:extLst>
          </p:cNvPr>
          <p:cNvSpPr txBox="1"/>
          <p:nvPr/>
        </p:nvSpPr>
        <p:spPr>
          <a:xfrm>
            <a:off x="6517889" y="2158965"/>
            <a:ext cx="95410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???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EC05F51C-DBBA-624A-9FAC-A39D38DAC9D4}"/>
              </a:ext>
            </a:extLst>
          </p:cNvPr>
          <p:cNvCxnSpPr>
            <a:cxnSpLocks/>
          </p:cNvCxnSpPr>
          <p:nvPr/>
        </p:nvCxnSpPr>
        <p:spPr>
          <a:xfrm flipV="1">
            <a:off x="3626468" y="2533301"/>
            <a:ext cx="2015285" cy="84398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Rounded Rectangle 16">
            <a:extLst>
              <a:ext uri="{FF2B5EF4-FFF2-40B4-BE49-F238E27FC236}">
                <a16:creationId xmlns:a16="http://schemas.microsoft.com/office/drawing/2014/main" id="{52A4304E-AD31-4F4B-A1AC-AA77A8B9ACDA}"/>
              </a:ext>
            </a:extLst>
          </p:cNvPr>
          <p:cNvSpPr/>
          <p:nvPr/>
        </p:nvSpPr>
        <p:spPr>
          <a:xfrm>
            <a:off x="905625" y="3907677"/>
            <a:ext cx="2706380" cy="739739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Hardware A</a:t>
            </a:r>
          </a:p>
        </p:txBody>
      </p:sp>
      <p:sp>
        <p:nvSpPr>
          <p:cNvPr id="18" name="Rounded Rectangle 17">
            <a:extLst>
              <a:ext uri="{FF2B5EF4-FFF2-40B4-BE49-F238E27FC236}">
                <a16:creationId xmlns:a16="http://schemas.microsoft.com/office/drawing/2014/main" id="{DC779314-2D02-A943-9413-4AF8ADB2E4CA}"/>
              </a:ext>
            </a:extLst>
          </p:cNvPr>
          <p:cNvSpPr/>
          <p:nvPr/>
        </p:nvSpPr>
        <p:spPr>
          <a:xfrm>
            <a:off x="905624" y="3033321"/>
            <a:ext cx="2706379" cy="739739"/>
          </a:xfrm>
          <a:prstGeom prst="roundRect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Host OS</a:t>
            </a:r>
          </a:p>
        </p:txBody>
      </p:sp>
      <p:sp>
        <p:nvSpPr>
          <p:cNvPr id="21" name="Rounded Rectangle 20">
            <a:extLst>
              <a:ext uri="{FF2B5EF4-FFF2-40B4-BE49-F238E27FC236}">
                <a16:creationId xmlns:a16="http://schemas.microsoft.com/office/drawing/2014/main" id="{43648308-D088-FB48-A3EE-923D5A0103C3}"/>
              </a:ext>
            </a:extLst>
          </p:cNvPr>
          <p:cNvSpPr/>
          <p:nvPr/>
        </p:nvSpPr>
        <p:spPr>
          <a:xfrm>
            <a:off x="2960455" y="2158965"/>
            <a:ext cx="651548" cy="739739"/>
          </a:xfrm>
          <a:prstGeom prst="round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App</a:t>
            </a:r>
            <a:endParaRPr lang="en-US" dirty="0"/>
          </a:p>
        </p:txBody>
      </p:sp>
      <p:sp>
        <p:nvSpPr>
          <p:cNvPr id="22" name="Rounded Rectangle 21">
            <a:extLst>
              <a:ext uri="{FF2B5EF4-FFF2-40B4-BE49-F238E27FC236}">
                <a16:creationId xmlns:a16="http://schemas.microsoft.com/office/drawing/2014/main" id="{1F86DE7E-D6F7-CA4A-BEB4-4BA15FF99C94}"/>
              </a:ext>
            </a:extLst>
          </p:cNvPr>
          <p:cNvSpPr/>
          <p:nvPr/>
        </p:nvSpPr>
        <p:spPr>
          <a:xfrm>
            <a:off x="923322" y="2163431"/>
            <a:ext cx="651548" cy="739739"/>
          </a:xfrm>
          <a:prstGeom prst="round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App</a:t>
            </a:r>
            <a:endParaRPr lang="en-US" dirty="0"/>
          </a:p>
        </p:txBody>
      </p:sp>
      <p:sp>
        <p:nvSpPr>
          <p:cNvPr id="23" name="Rounded Rectangle 22">
            <a:extLst>
              <a:ext uri="{FF2B5EF4-FFF2-40B4-BE49-F238E27FC236}">
                <a16:creationId xmlns:a16="http://schemas.microsoft.com/office/drawing/2014/main" id="{0751BB98-4379-D142-88A2-77482C0A0687}"/>
              </a:ext>
            </a:extLst>
          </p:cNvPr>
          <p:cNvSpPr/>
          <p:nvPr/>
        </p:nvSpPr>
        <p:spPr>
          <a:xfrm>
            <a:off x="1933039" y="2158965"/>
            <a:ext cx="651548" cy="739739"/>
          </a:xfrm>
          <a:prstGeom prst="round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App</a:t>
            </a:r>
            <a:endParaRPr lang="en-US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5AA35DD4-DC59-EB40-BFC6-109ADB685080}"/>
              </a:ext>
            </a:extLst>
          </p:cNvPr>
          <p:cNvSpPr/>
          <p:nvPr/>
        </p:nvSpPr>
        <p:spPr>
          <a:xfrm>
            <a:off x="824003" y="3842572"/>
            <a:ext cx="7600588" cy="842956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0614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D07A94-4402-AB46-8DAB-88BF544503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Virtualization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B81683D-59C5-3E4B-9E33-00331FB9C61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What is it?</a:t>
            </a:r>
          </a:p>
        </p:txBody>
      </p:sp>
    </p:spTree>
    <p:extLst>
      <p:ext uri="{BB962C8B-B14F-4D97-AF65-F5344CB8AC3E}">
        <p14:creationId xmlns:p14="http://schemas.microsoft.com/office/powerpoint/2010/main" val="7484729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469384-2C89-C548-9066-D89581218A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Defining Virtualization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BE53667-DE12-E04D-9B31-08CDBD6F4F5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32E5815-A8B8-3248-99F0-470F41FB048B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C34F58A-9B52-BA47-A323-4406AF8C95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Specifically, “Hardware Virtualization”: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From Wikipedia: “</a:t>
            </a:r>
            <a:r>
              <a:rPr lang="en-US" b="1" dirty="0"/>
              <a:t>Hardware virtualization</a:t>
            </a:r>
            <a:r>
              <a:rPr lang="en-US" dirty="0"/>
              <a:t> is the virtualization of computers as complete hardware platforms, certain logical abstractions of their componentry, or only the functionality required to run various operating systems.”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 set of abstractions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Presents software a view of virtual hardware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Allows multiple OSs to share a single physical hardware instance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07256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845CF7-01BD-F243-B3D4-C0F7FF32AD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Hypervisor: an OS for OSs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5D7B4BB-6D3E-8747-944B-E73C3A021BA2}"/>
              </a:ext>
            </a:extLst>
          </p:cNvPr>
          <p:cNvSpPr/>
          <p:nvPr/>
        </p:nvSpPr>
        <p:spPr>
          <a:xfrm>
            <a:off x="1216870" y="2666986"/>
            <a:ext cx="2032000" cy="1016001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Application 2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76B8567-CB3F-6C45-91B7-9BF49252B41F}"/>
              </a:ext>
            </a:extLst>
          </p:cNvPr>
          <p:cNvSpPr/>
          <p:nvPr/>
        </p:nvSpPr>
        <p:spPr>
          <a:xfrm>
            <a:off x="1216870" y="4055635"/>
            <a:ext cx="2032000" cy="923683"/>
          </a:xfrm>
          <a:prstGeom prst="rect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Kernel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6FB3910-054F-C440-9733-397E21E93B75}"/>
              </a:ext>
            </a:extLst>
          </p:cNvPr>
          <p:cNvSpPr/>
          <p:nvPr/>
        </p:nvSpPr>
        <p:spPr>
          <a:xfrm>
            <a:off x="1216870" y="2666987"/>
            <a:ext cx="2032000" cy="1016001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Application</a:t>
            </a:r>
          </a:p>
        </p:txBody>
      </p:sp>
      <p:sp>
        <p:nvSpPr>
          <p:cNvPr id="9" name="Down Arrow 8">
            <a:extLst>
              <a:ext uri="{FF2B5EF4-FFF2-40B4-BE49-F238E27FC236}">
                <a16:creationId xmlns:a16="http://schemas.microsoft.com/office/drawing/2014/main" id="{39C3892E-46E5-DC44-87DC-573B5372934B}"/>
              </a:ext>
            </a:extLst>
          </p:cNvPr>
          <p:cNvSpPr/>
          <p:nvPr/>
        </p:nvSpPr>
        <p:spPr>
          <a:xfrm>
            <a:off x="1216870" y="3346676"/>
            <a:ext cx="611911" cy="1170801"/>
          </a:xfrm>
          <a:prstGeom prst="downArrow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INT</a:t>
            </a:r>
          </a:p>
        </p:txBody>
      </p:sp>
      <p:sp>
        <p:nvSpPr>
          <p:cNvPr id="10" name="Up Arrow 9">
            <a:extLst>
              <a:ext uri="{FF2B5EF4-FFF2-40B4-BE49-F238E27FC236}">
                <a16:creationId xmlns:a16="http://schemas.microsoft.com/office/drawing/2014/main" id="{1CAA27BF-30C3-744D-86C7-884A9A83D72D}"/>
              </a:ext>
            </a:extLst>
          </p:cNvPr>
          <p:cNvSpPr/>
          <p:nvPr/>
        </p:nvSpPr>
        <p:spPr>
          <a:xfrm>
            <a:off x="2642701" y="3293701"/>
            <a:ext cx="606169" cy="1223776"/>
          </a:xfrm>
          <a:prstGeom prst="upArrow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RET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C474CE8A-7477-2E4C-91DC-AE9793BFCC91}"/>
              </a:ext>
            </a:extLst>
          </p:cNvPr>
          <p:cNvSpPr/>
          <p:nvPr/>
        </p:nvSpPr>
        <p:spPr>
          <a:xfrm>
            <a:off x="1938414" y="3073083"/>
            <a:ext cx="404954" cy="441236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12ED144-123F-7547-83B5-0C7DF042D432}"/>
              </a:ext>
            </a:extLst>
          </p:cNvPr>
          <p:cNvSpPr/>
          <p:nvPr/>
        </p:nvSpPr>
        <p:spPr>
          <a:xfrm>
            <a:off x="5757016" y="2690717"/>
            <a:ext cx="2032000" cy="1016001"/>
          </a:xfrm>
          <a:prstGeom prst="rect">
            <a:avLst/>
          </a:prstGeom>
          <a:gradFill flip="none" rotWithShape="1">
            <a:gsLst>
              <a:gs pos="0">
                <a:schemeClr val="accent6"/>
              </a:gs>
              <a:gs pos="100000">
                <a:srgbClr val="0070C0">
                  <a:tint val="44500"/>
                  <a:satMod val="160000"/>
                </a:srgbClr>
              </a:gs>
              <a:gs pos="99000">
                <a:srgbClr val="0070C0"/>
              </a:gs>
            </a:gsLst>
            <a:lin ang="16200000" scaled="1"/>
            <a:tileRect/>
          </a:gra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Virtual Machine 2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0EFE101-624A-9D4D-81F8-880F302F810E}"/>
              </a:ext>
            </a:extLst>
          </p:cNvPr>
          <p:cNvSpPr/>
          <p:nvPr/>
        </p:nvSpPr>
        <p:spPr>
          <a:xfrm>
            <a:off x="5757016" y="4096493"/>
            <a:ext cx="2032000" cy="923683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Hypervisor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9884EE9-44D4-FE42-BDCC-6BF8AAF5D17B}"/>
              </a:ext>
            </a:extLst>
          </p:cNvPr>
          <p:cNvSpPr/>
          <p:nvPr/>
        </p:nvSpPr>
        <p:spPr>
          <a:xfrm>
            <a:off x="5757016" y="2692399"/>
            <a:ext cx="2032000" cy="1016001"/>
          </a:xfrm>
          <a:prstGeom prst="rect">
            <a:avLst/>
          </a:prstGeom>
          <a:gradFill flip="none" rotWithShape="1">
            <a:gsLst>
              <a:gs pos="0">
                <a:schemeClr val="accent6"/>
              </a:gs>
              <a:gs pos="100000">
                <a:srgbClr val="0070C0">
                  <a:tint val="44500"/>
                  <a:satMod val="160000"/>
                </a:srgbClr>
              </a:gs>
              <a:gs pos="99000">
                <a:srgbClr val="0070C0"/>
              </a:gs>
            </a:gsLst>
            <a:lin ang="16200000" scaled="1"/>
            <a:tileRect/>
          </a:gra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Virtual Machine</a:t>
            </a:r>
          </a:p>
        </p:txBody>
      </p:sp>
      <p:sp>
        <p:nvSpPr>
          <p:cNvPr id="17" name="Down Arrow 16">
            <a:extLst>
              <a:ext uri="{FF2B5EF4-FFF2-40B4-BE49-F238E27FC236}">
                <a16:creationId xmlns:a16="http://schemas.microsoft.com/office/drawing/2014/main" id="{3566C02D-7AD5-9E4E-9C91-2B6F63E88B30}"/>
              </a:ext>
            </a:extLst>
          </p:cNvPr>
          <p:cNvSpPr/>
          <p:nvPr/>
        </p:nvSpPr>
        <p:spPr>
          <a:xfrm>
            <a:off x="5757016" y="3387534"/>
            <a:ext cx="611911" cy="1170801"/>
          </a:xfrm>
          <a:prstGeom prst="downArrow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/>
              <a:t>VMCALL</a:t>
            </a:r>
            <a:endParaRPr lang="en-US" dirty="0"/>
          </a:p>
        </p:txBody>
      </p:sp>
      <p:sp>
        <p:nvSpPr>
          <p:cNvPr id="18" name="Up Arrow 17">
            <a:extLst>
              <a:ext uri="{FF2B5EF4-FFF2-40B4-BE49-F238E27FC236}">
                <a16:creationId xmlns:a16="http://schemas.microsoft.com/office/drawing/2014/main" id="{11350F05-4EA1-BC42-B2C3-4F3165DB8847}"/>
              </a:ext>
            </a:extLst>
          </p:cNvPr>
          <p:cNvSpPr/>
          <p:nvPr/>
        </p:nvSpPr>
        <p:spPr>
          <a:xfrm>
            <a:off x="7182847" y="3334559"/>
            <a:ext cx="606169" cy="1223776"/>
          </a:xfrm>
          <a:prstGeom prst="upArrow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/>
              <a:t>VMRESUME</a:t>
            </a: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3D655D17-EF5A-E74C-A131-3F118FC897D5}"/>
              </a:ext>
            </a:extLst>
          </p:cNvPr>
          <p:cNvSpPr/>
          <p:nvPr/>
        </p:nvSpPr>
        <p:spPr>
          <a:xfrm>
            <a:off x="6478560" y="3113941"/>
            <a:ext cx="404954" cy="441236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EFFDBF3D-E08F-7644-85B2-61EB8AF6EBFA}"/>
              </a:ext>
            </a:extLst>
          </p:cNvPr>
          <p:cNvCxnSpPr>
            <a:stCxn id="7" idx="3"/>
            <a:endCxn id="16" idx="1"/>
          </p:cNvCxnSpPr>
          <p:nvPr/>
        </p:nvCxnSpPr>
        <p:spPr>
          <a:xfrm flipV="1">
            <a:off x="3248870" y="3200400"/>
            <a:ext cx="2508146" cy="1317077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0D11F74E-97B0-2746-81F0-5F71C8976CE1}"/>
              </a:ext>
            </a:extLst>
          </p:cNvPr>
          <p:cNvCxnSpPr>
            <a:stCxn id="8" idx="3"/>
            <a:endCxn id="16" idx="1"/>
          </p:cNvCxnSpPr>
          <p:nvPr/>
        </p:nvCxnSpPr>
        <p:spPr>
          <a:xfrm>
            <a:off x="3248870" y="3174988"/>
            <a:ext cx="2508146" cy="2541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0" name="Slide Number Placeholder 2">
            <a:extLst>
              <a:ext uri="{FF2B5EF4-FFF2-40B4-BE49-F238E27FC236}">
                <a16:creationId xmlns:a16="http://schemas.microsoft.com/office/drawing/2014/main" id="{282B8A29-A0DB-D348-B6DB-95DB52C142A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881408" y="6344937"/>
            <a:ext cx="466725" cy="365125"/>
          </a:xfrm>
        </p:spPr>
        <p:txBody>
          <a:bodyPr/>
          <a:lstStyle/>
          <a:p>
            <a:fld id="{532E5815-A8B8-3248-99F0-470F41FB048B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22" name="Text Placeholder 3">
            <a:extLst>
              <a:ext uri="{FF2B5EF4-FFF2-40B4-BE49-F238E27FC236}">
                <a16:creationId xmlns:a16="http://schemas.microsoft.com/office/drawing/2014/main" id="{34FAD694-A48D-5F43-9219-0D11FBFAC4C0}"/>
              </a:ext>
            </a:extLst>
          </p:cNvPr>
          <p:cNvSpPr txBox="1">
            <a:spLocks/>
          </p:cNvSpPr>
          <p:nvPr/>
        </p:nvSpPr>
        <p:spPr>
          <a:xfrm>
            <a:off x="930672" y="1714500"/>
            <a:ext cx="7766050" cy="3987800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/>
              <a:t>A process is to an OS what an OS is to a hypervisor</a:t>
            </a:r>
          </a:p>
        </p:txBody>
      </p:sp>
    </p:spTree>
    <p:extLst>
      <p:ext uri="{BB962C8B-B14F-4D97-AF65-F5344CB8AC3E}">
        <p14:creationId xmlns:p14="http://schemas.microsoft.com/office/powerpoint/2010/main" val="707245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4.44444E-6 C -0.025 -0.00787 -0.05 -0.0155 -0.06111 0.00301 C -0.07222 0.02153 -0.06771 0.08102 -0.06702 0.11135 C -0.06632 0.14167 -0.0691 0.1713 -0.05643 0.18519 C -0.04375 0.19908 -0.00261 0.19422 0.00937 0.19445 C 0.02135 0.19468 0.01475 0.18797 0.01528 0.18658 " pathEditMode="relative" rAng="0" ptsTypes="AAAAAA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04" y="93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528 0.18658 C 0.04097 0.19306 0.06666 0.19954 0.07882 0.17871 C 0.09097 0.15787 0.09028 0.0926 0.08837 0.06112 C 0.08646 0.02963 0.08229 0.00024 0.06719 -0.00949 C 0.05208 -0.01921 0.00937 -0.00277 -0.00226 0.00301 " pathEditMode="relative" rAng="0" ptsTypes="AAAAA">
                                      <p:cBhvr>
                                        <p:cTn id="3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30" y="-965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0" presetClass="path" presetSubtype="0" accel="50000" decel="5000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4.44444E-6 C -0.02292 -0.01273 -0.04566 -0.02523 -0.05643 -0.01273 C -0.06719 -0.00023 -0.06441 0.04283 -0.06476 0.07524 C -0.06511 0.10764 -0.07379 0.1625 -0.05886 0.18195 C -0.04393 0.20139 0.01337 0.19352 0.02482 0.19144 " pathEditMode="relative" rAng="0" ptsTypes="AAAAA">
                                      <p:cBhvr>
                                        <p:cTn id="3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53" y="88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0" presetClass="path" presetSubtype="0" accel="50000" decel="5000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528 0.18658 C 0.03889 0.197 0.0625 0.20764 0.07517 0.18982 C 0.08784 0.172 0.09219 0.11204 0.09166 0.07987 C 0.09114 0.04769 0.08663 0.0095 0.0717 -0.00324 C 0.05677 -0.01597 0.00989 0.0007 0.00225 0.00301 " pathEditMode="relative" rAng="0" ptsTypes="AAAAA">
                                      <p:cBhvr>
                                        <p:cTn id="5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60" y="-9097"/>
                                    </p:animMotion>
                                  </p:childTnLst>
                                </p:cTn>
                              </p:par>
                              <p:par>
                                <p:cTn id="53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1.48148E-6 C -0.025 -0.00787 -0.05 -0.01551 -0.06111 0.00301 C -0.07222 0.02153 -0.06771 0.08102 -0.06701 0.11134 C -0.06632 0.14167 -0.0691 0.1713 -0.05642 0.18519 C -0.04375 0.19908 -0.0026 0.19421 0.00938 0.19445 C 0.02136 0.19468 0.01476 0.18796 0.01528 0.18658 " pathEditMode="relative" rAng="0" ptsTypes="AAAAAA">
                                      <p:cBhvr>
                                        <p:cTn id="8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04" y="93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6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528 0.18658 C 0.04097 0.19306 0.06667 0.19954 0.07882 0.17871 C 0.09097 0.15787 0.09028 0.09259 0.08837 0.06111 C 0.08646 0.02963 0.08229 0.00023 0.06719 -0.00949 C 0.05209 -0.01921 0.00938 -0.00278 -0.00226 0.00301 " pathEditMode="relative" rAng="0" ptsTypes="AAAAA">
                                      <p:cBhvr>
                                        <p:cTn id="9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30" y="-965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0" presetClass="path" presetSubtype="0" accel="50000" decel="5000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1.48148E-6 C -0.02291 -0.01273 -0.04566 -0.02523 -0.05642 -0.01273 C -0.06719 -0.00023 -0.06441 0.04283 -0.06476 0.07523 C -0.0651 0.10764 -0.07378 0.1625 -0.05885 0.18195 C -0.04392 0.20139 0.01337 0.19352 0.02483 0.19144 " pathEditMode="relative" rAng="0" ptsTypes="AAAAA">
                                      <p:cBhvr>
                                        <p:cTn id="10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53" y="88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6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0" presetClass="path" presetSubtype="0" accel="50000" decel="5000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528 0.18658 C 0.03889 0.19699 0.0625 0.20764 0.07518 0.18982 C 0.08785 0.17199 0.09219 0.11204 0.09167 0.07986 C 0.09115 0.04769 0.08663 0.00949 0.0717 -0.00324 C 0.05677 -0.01597 0.0099 0.0007 0.00226 0.00301 " pathEditMode="relative" rAng="0" ptsTypes="AAAAA">
                                      <p:cBhvr>
                                        <p:cTn id="11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60" y="-9097"/>
                                    </p:animMotion>
                                  </p:childTnLst>
                                </p:cTn>
                              </p:par>
                              <p:par>
                                <p:cTn id="119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8" grpId="0" animBg="1"/>
      <p:bldP spid="8" grpId="1" animBg="1"/>
      <p:bldP spid="8" grpId="2" animBg="1"/>
      <p:bldP spid="9" grpId="0" animBg="1"/>
      <p:bldP spid="10" grpId="0" animBg="1"/>
      <p:bldP spid="11" grpId="0" animBg="1"/>
      <p:bldP spid="11" grpId="1" animBg="1"/>
      <p:bldP spid="11" grpId="2" animBg="1"/>
      <p:bldP spid="11" grpId="3" animBg="1"/>
      <p:bldP spid="11" grpId="4" animBg="1"/>
      <p:bldP spid="11" grpId="5" animBg="1"/>
      <p:bldP spid="14" grpId="0" animBg="1"/>
      <p:bldP spid="14" grpId="1" animBg="1"/>
      <p:bldP spid="15" grpId="0" animBg="1"/>
      <p:bldP spid="16" grpId="0" animBg="1"/>
      <p:bldP spid="16" grpId="1" animBg="1"/>
      <p:bldP spid="16" grpId="2" animBg="1"/>
      <p:bldP spid="17" grpId="0" animBg="1"/>
      <p:bldP spid="18" grpId="0" animBg="1"/>
      <p:bldP spid="19" grpId="0" animBg="1"/>
      <p:bldP spid="19" grpId="1" animBg="1"/>
      <p:bldP spid="19" grpId="2" animBg="1"/>
      <p:bldP spid="19" grpId="3" animBg="1"/>
      <p:bldP spid="19" grpId="4" animBg="1"/>
      <p:bldP spid="19" grpId="5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2D91B1-02EC-2E45-A73E-5481E1ADA0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Hardware Abstraction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D4F7129-893A-B946-9193-E83A620DE0A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32E5815-A8B8-3248-99F0-470F41FB048B}" type="slidenum">
              <a:rPr lang="en-US" smtClean="0"/>
              <a:pPr/>
              <a:t>6</a:t>
            </a:fld>
            <a:endParaRPr lang="en-US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636229F8-D4E7-FA4A-8C25-67252382819C}"/>
              </a:ext>
            </a:extLst>
          </p:cNvPr>
          <p:cNvGrpSpPr/>
          <p:nvPr/>
        </p:nvGrpSpPr>
        <p:grpSpPr>
          <a:xfrm>
            <a:off x="646609" y="799303"/>
            <a:ext cx="7760683" cy="5545634"/>
            <a:chOff x="2433826" y="1336487"/>
            <a:chExt cx="6596063" cy="5545634"/>
          </a:xfrm>
        </p:grpSpPr>
        <p:sp>
          <p:nvSpPr>
            <p:cNvPr id="7" name="Text Box 3">
              <a:extLst>
                <a:ext uri="{FF2B5EF4-FFF2-40B4-BE49-F238E27FC236}">
                  <a16:creationId xmlns:a16="http://schemas.microsoft.com/office/drawing/2014/main" id="{93F9F507-30A6-7C49-8493-B76672E6E26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14600" y="2133600"/>
              <a:ext cx="685800" cy="24622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>
                  <a:ln>
                    <a:noFill/>
                  </a:ln>
                  <a:solidFill>
                    <a:srgbClr val="0099CC"/>
                  </a:solidFill>
                  <a:effectLst/>
                  <a:uLnTx/>
                  <a:uFillTx/>
                </a:rPr>
                <a:t>Sign</a:t>
              </a:r>
            </a:p>
          </p:txBody>
        </p:sp>
        <p:grpSp>
          <p:nvGrpSpPr>
            <p:cNvPr id="8" name="Group 40">
              <a:extLst>
                <a:ext uri="{FF2B5EF4-FFF2-40B4-BE49-F238E27FC236}">
                  <a16:creationId xmlns:a16="http://schemas.microsoft.com/office/drawing/2014/main" id="{04EE343D-1E13-424F-BB1B-FCAB25A3106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433826" y="1336487"/>
              <a:ext cx="6596063" cy="4911726"/>
              <a:chOff x="1538" y="765"/>
              <a:chExt cx="4155" cy="3094"/>
            </a:xfrm>
          </p:grpSpPr>
          <p:grpSp>
            <p:nvGrpSpPr>
              <p:cNvPr id="17" name="Group 41">
                <a:extLst>
                  <a:ext uri="{FF2B5EF4-FFF2-40B4-BE49-F238E27FC236}">
                    <a16:creationId xmlns:a16="http://schemas.microsoft.com/office/drawing/2014/main" id="{F787C510-560F-EF4A-BAE3-B753D24C82BD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645" y="1578"/>
                <a:ext cx="3048" cy="2070"/>
                <a:chOff x="2645" y="1578"/>
                <a:chExt cx="3048" cy="2070"/>
              </a:xfrm>
            </p:grpSpPr>
            <p:sp>
              <p:nvSpPr>
                <p:cNvPr id="51" name="Rectangle 42">
                  <a:extLst>
                    <a:ext uri="{FF2B5EF4-FFF2-40B4-BE49-F238E27FC236}">
                      <a16:creationId xmlns:a16="http://schemas.microsoft.com/office/drawing/2014/main" id="{8EFB1017-4E8F-9E47-8C54-39930BE451D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707" y="2208"/>
                  <a:ext cx="342" cy="816"/>
                </a:xfrm>
                <a:prstGeom prst="rect">
                  <a:avLst/>
                </a:prstGeom>
                <a:gradFill rotWithShape="1">
                  <a:gsLst>
                    <a:gs pos="0">
                      <a:srgbClr val="66CC66"/>
                    </a:gs>
                    <a:gs pos="50000">
                      <a:srgbClr val="66CC66">
                        <a:gamma/>
                        <a:tint val="53725"/>
                        <a:invGamma/>
                      </a:srgbClr>
                    </a:gs>
                    <a:gs pos="100000">
                      <a:srgbClr val="66CC66"/>
                    </a:gs>
                  </a:gsLst>
                  <a:lin ang="2700000" scaled="1"/>
                </a:gradFill>
                <a:ln w="3175" algn="ctr">
                  <a:solidFill>
                    <a:srgbClr val="FFFFFF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52" name="Rectangle 43">
                  <a:extLst>
                    <a:ext uri="{FF2B5EF4-FFF2-40B4-BE49-F238E27FC236}">
                      <a16:creationId xmlns:a16="http://schemas.microsoft.com/office/drawing/2014/main" id="{2437D18A-1E23-D842-B171-1CD43810B8C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707" y="2441"/>
                  <a:ext cx="342" cy="162"/>
                </a:xfrm>
                <a:prstGeom prst="rect">
                  <a:avLst/>
                </a:prstGeom>
                <a:gradFill rotWithShape="1">
                  <a:gsLst>
                    <a:gs pos="0">
                      <a:srgbClr val="66CC66"/>
                    </a:gs>
                    <a:gs pos="50000">
                      <a:srgbClr val="66CC66">
                        <a:gamma/>
                        <a:tint val="53725"/>
                        <a:invGamma/>
                      </a:srgbClr>
                    </a:gs>
                    <a:gs pos="100000">
                      <a:srgbClr val="66CC66"/>
                    </a:gs>
                  </a:gsLst>
                  <a:lin ang="2700000" scaled="1"/>
                </a:gradFill>
                <a:ln w="3175" algn="ctr">
                  <a:solidFill>
                    <a:srgbClr val="FFFFFF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2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</a:rPr>
                    <a:t>PML4E</a:t>
                  </a:r>
                </a:p>
              </p:txBody>
            </p:sp>
            <p:sp>
              <p:nvSpPr>
                <p:cNvPr id="53" name="Line 44">
                  <a:extLst>
                    <a:ext uri="{FF2B5EF4-FFF2-40B4-BE49-F238E27FC236}">
                      <a16:creationId xmlns:a16="http://schemas.microsoft.com/office/drawing/2014/main" id="{87303E6A-066B-6549-9CF2-B5E1AAA062B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133" y="3123"/>
                  <a:ext cx="161" cy="0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prstDash val="sysDot"/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54" name="Line 45">
                  <a:extLst>
                    <a:ext uri="{FF2B5EF4-FFF2-40B4-BE49-F238E27FC236}">
                      <a16:creationId xmlns:a16="http://schemas.microsoft.com/office/drawing/2014/main" id="{43D34B93-FF63-3848-9FD2-1C51C991D08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133" y="2503"/>
                  <a:ext cx="0" cy="620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55" name="Rectangle 46">
                  <a:extLst>
                    <a:ext uri="{FF2B5EF4-FFF2-40B4-BE49-F238E27FC236}">
                      <a16:creationId xmlns:a16="http://schemas.microsoft.com/office/drawing/2014/main" id="{E2953444-F041-CF4F-9889-6FA03100A9C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112" y="2887"/>
                  <a:ext cx="409" cy="758"/>
                </a:xfrm>
                <a:prstGeom prst="rect">
                  <a:avLst/>
                </a:prstGeom>
                <a:gradFill rotWithShape="1">
                  <a:gsLst>
                    <a:gs pos="0">
                      <a:srgbClr val="66CC66"/>
                    </a:gs>
                    <a:gs pos="50000">
                      <a:srgbClr val="66CC66">
                        <a:gamma/>
                        <a:tint val="53725"/>
                        <a:invGamma/>
                      </a:srgbClr>
                    </a:gs>
                    <a:gs pos="100000">
                      <a:srgbClr val="66CC66"/>
                    </a:gs>
                  </a:gsLst>
                  <a:lin ang="2700000" scaled="1"/>
                </a:gradFill>
                <a:ln w="3175" algn="ctr">
                  <a:solidFill>
                    <a:srgbClr val="FFFFFF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56" name="Rectangle 47">
                  <a:extLst>
                    <a:ext uri="{FF2B5EF4-FFF2-40B4-BE49-F238E27FC236}">
                      <a16:creationId xmlns:a16="http://schemas.microsoft.com/office/drawing/2014/main" id="{7E16FAAA-0F5A-2542-9CDB-91CC1B8CD04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111" y="2966"/>
                  <a:ext cx="410" cy="223"/>
                </a:xfrm>
                <a:prstGeom prst="rect">
                  <a:avLst/>
                </a:prstGeom>
                <a:gradFill rotWithShape="1">
                  <a:gsLst>
                    <a:gs pos="0">
                      <a:srgbClr val="66CC66"/>
                    </a:gs>
                    <a:gs pos="50000">
                      <a:srgbClr val="66CC66">
                        <a:gamma/>
                        <a:tint val="53725"/>
                        <a:invGamma/>
                      </a:srgbClr>
                    </a:gs>
                    <a:gs pos="100000">
                      <a:srgbClr val="66CC66"/>
                    </a:gs>
                  </a:gsLst>
                  <a:lin ang="2700000" scaled="1"/>
                </a:gradFill>
                <a:ln w="3175" algn="ctr">
                  <a:solidFill>
                    <a:srgbClr val="FFFFFF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2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</a:rPr>
                    <a:t>Physical</a:t>
                  </a:r>
                  <a:r>
                    <a:rPr kumimoji="0" lang="en-US" sz="1200" b="0" i="0" u="none" strike="noStrike" kern="0" cap="none" spc="0" normalizeH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</a:rPr>
                    <a:t> </a:t>
                  </a:r>
                </a:p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2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</a:rPr>
                    <a:t>Address</a:t>
                  </a:r>
                </a:p>
              </p:txBody>
            </p:sp>
            <p:sp>
              <p:nvSpPr>
                <p:cNvPr id="57" name="Line 48">
                  <a:extLst>
                    <a:ext uri="{FF2B5EF4-FFF2-40B4-BE49-F238E27FC236}">
                      <a16:creationId xmlns:a16="http://schemas.microsoft.com/office/drawing/2014/main" id="{D4534C1B-DB10-7B40-AAC2-6316EBEF18C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949" y="3072"/>
                  <a:ext cx="0" cy="564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58" name="Line 49">
                  <a:extLst>
                    <a:ext uri="{FF2B5EF4-FFF2-40B4-BE49-F238E27FC236}">
                      <a16:creationId xmlns:a16="http://schemas.microsoft.com/office/drawing/2014/main" id="{D9CBEA4D-6EA8-234B-BC8A-5CC2AA7C813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4949" y="3645"/>
                  <a:ext cx="179" cy="3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prstDash val="sysDot"/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59" name="Line 50">
                  <a:extLst>
                    <a:ext uri="{FF2B5EF4-FFF2-40B4-BE49-F238E27FC236}">
                      <a16:creationId xmlns:a16="http://schemas.microsoft.com/office/drawing/2014/main" id="{25579DCB-B744-1649-BF2F-1DC80AEEA0C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834" y="3072"/>
                  <a:ext cx="115" cy="0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60" name="Rectangle 51">
                  <a:extLst>
                    <a:ext uri="{FF2B5EF4-FFF2-40B4-BE49-F238E27FC236}">
                      <a16:creationId xmlns:a16="http://schemas.microsoft.com/office/drawing/2014/main" id="{92060B3C-3823-2C42-8BEB-183C8803E2D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272" y="2352"/>
                  <a:ext cx="341" cy="771"/>
                </a:xfrm>
                <a:prstGeom prst="rect">
                  <a:avLst/>
                </a:prstGeom>
                <a:gradFill rotWithShape="1">
                  <a:gsLst>
                    <a:gs pos="0">
                      <a:srgbClr val="66CC66"/>
                    </a:gs>
                    <a:gs pos="50000">
                      <a:srgbClr val="66CC66">
                        <a:gamma/>
                        <a:tint val="53725"/>
                        <a:invGamma/>
                      </a:srgbClr>
                    </a:gs>
                    <a:gs pos="100000">
                      <a:srgbClr val="66CC66"/>
                    </a:gs>
                  </a:gsLst>
                  <a:lin ang="2700000" scaled="1"/>
                </a:gradFill>
                <a:ln w="3175" algn="ctr">
                  <a:solidFill>
                    <a:srgbClr val="FFFFFF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61" name="Rectangle 52">
                  <a:extLst>
                    <a:ext uri="{FF2B5EF4-FFF2-40B4-BE49-F238E27FC236}">
                      <a16:creationId xmlns:a16="http://schemas.microsoft.com/office/drawing/2014/main" id="{7E45AA66-3408-B948-9829-B90B2BE183F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272" y="2484"/>
                  <a:ext cx="341" cy="191"/>
                </a:xfrm>
                <a:prstGeom prst="rect">
                  <a:avLst/>
                </a:prstGeom>
                <a:gradFill rotWithShape="1">
                  <a:gsLst>
                    <a:gs pos="0">
                      <a:srgbClr val="66CC66"/>
                    </a:gs>
                    <a:gs pos="50000">
                      <a:srgbClr val="66CC66">
                        <a:gamma/>
                        <a:tint val="53725"/>
                        <a:invGamma/>
                      </a:srgbClr>
                    </a:gs>
                    <a:gs pos="100000">
                      <a:srgbClr val="66CC66"/>
                    </a:gs>
                  </a:gsLst>
                  <a:lin ang="2700000" scaled="1"/>
                </a:gradFill>
                <a:ln w="3175" algn="ctr">
                  <a:solidFill>
                    <a:srgbClr val="FFFFFF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2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</a:rPr>
                    <a:t>PDPE</a:t>
                  </a:r>
                </a:p>
              </p:txBody>
            </p:sp>
            <p:sp>
              <p:nvSpPr>
                <p:cNvPr id="62" name="Line 53">
                  <a:extLst>
                    <a:ext uri="{FF2B5EF4-FFF2-40B4-BE49-F238E27FC236}">
                      <a16:creationId xmlns:a16="http://schemas.microsoft.com/office/drawing/2014/main" id="{23C91F86-7848-0748-9710-A96A9B9D529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719" y="3330"/>
                  <a:ext cx="171" cy="0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prstDash val="sysDot"/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63" name="Line 54">
                  <a:extLst>
                    <a:ext uri="{FF2B5EF4-FFF2-40B4-BE49-F238E27FC236}">
                      <a16:creationId xmlns:a16="http://schemas.microsoft.com/office/drawing/2014/main" id="{31EE2EA2-B404-9E4E-9298-A0D7A9F1F92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719" y="2614"/>
                  <a:ext cx="0" cy="716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64" name="Line 55">
                  <a:extLst>
                    <a:ext uri="{FF2B5EF4-FFF2-40B4-BE49-F238E27FC236}">
                      <a16:creationId xmlns:a16="http://schemas.microsoft.com/office/drawing/2014/main" id="{628CE25A-256B-874A-B6EF-3FB3C0BE68A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613" y="2614"/>
                  <a:ext cx="106" cy="0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65" name="Rectangle 56">
                  <a:extLst>
                    <a:ext uri="{FF2B5EF4-FFF2-40B4-BE49-F238E27FC236}">
                      <a16:creationId xmlns:a16="http://schemas.microsoft.com/office/drawing/2014/main" id="{A7665F0E-1CB6-CB42-AABF-59A08DA9EB5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879" y="2592"/>
                  <a:ext cx="343" cy="738"/>
                </a:xfrm>
                <a:prstGeom prst="rect">
                  <a:avLst/>
                </a:prstGeom>
                <a:gradFill rotWithShape="1">
                  <a:gsLst>
                    <a:gs pos="0">
                      <a:srgbClr val="66CC66"/>
                    </a:gs>
                    <a:gs pos="50000">
                      <a:srgbClr val="66CC66">
                        <a:gamma/>
                        <a:tint val="53725"/>
                        <a:invGamma/>
                      </a:srgbClr>
                    </a:gs>
                    <a:gs pos="100000">
                      <a:srgbClr val="66CC66"/>
                    </a:gs>
                  </a:gsLst>
                  <a:lin ang="2700000" scaled="1"/>
                </a:gradFill>
                <a:ln w="3175" algn="ctr">
                  <a:solidFill>
                    <a:srgbClr val="FFFFFF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66" name="Rectangle 57">
                  <a:extLst>
                    <a:ext uri="{FF2B5EF4-FFF2-40B4-BE49-F238E27FC236}">
                      <a16:creationId xmlns:a16="http://schemas.microsoft.com/office/drawing/2014/main" id="{1573C632-7A52-AE43-A3E1-363CF3BC11E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879" y="2784"/>
                  <a:ext cx="343" cy="184"/>
                </a:xfrm>
                <a:prstGeom prst="rect">
                  <a:avLst/>
                </a:prstGeom>
                <a:gradFill rotWithShape="1">
                  <a:gsLst>
                    <a:gs pos="0">
                      <a:srgbClr val="66CC66"/>
                    </a:gs>
                    <a:gs pos="50000">
                      <a:srgbClr val="66CC66">
                        <a:gamma/>
                        <a:tint val="53725"/>
                        <a:invGamma/>
                      </a:srgbClr>
                    </a:gs>
                    <a:gs pos="100000">
                      <a:srgbClr val="66CC66"/>
                    </a:gs>
                  </a:gsLst>
                  <a:lin ang="2700000" scaled="1"/>
                </a:gradFill>
                <a:ln w="3175" algn="ctr">
                  <a:solidFill>
                    <a:srgbClr val="FFFFFF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2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</a:rPr>
                    <a:t>PDE</a:t>
                  </a:r>
                </a:p>
              </p:txBody>
            </p:sp>
            <p:sp>
              <p:nvSpPr>
                <p:cNvPr id="67" name="Line 58">
                  <a:extLst>
                    <a:ext uri="{FF2B5EF4-FFF2-40B4-BE49-F238E27FC236}">
                      <a16:creationId xmlns:a16="http://schemas.microsoft.com/office/drawing/2014/main" id="{7FCA2BE4-F5EB-8247-81DB-44A8E7B7F66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041" y="2507"/>
                  <a:ext cx="92" cy="0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68" name="Line 59">
                  <a:extLst>
                    <a:ext uri="{FF2B5EF4-FFF2-40B4-BE49-F238E27FC236}">
                      <a16:creationId xmlns:a16="http://schemas.microsoft.com/office/drawing/2014/main" id="{413312ED-E67A-8C48-84A2-6C0EA545C59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338" y="3530"/>
                  <a:ext cx="171" cy="0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prstDash val="sysDot"/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69" name="Line 60">
                  <a:extLst>
                    <a:ext uri="{FF2B5EF4-FFF2-40B4-BE49-F238E27FC236}">
                      <a16:creationId xmlns:a16="http://schemas.microsoft.com/office/drawing/2014/main" id="{2080E8B5-050D-6748-A64D-BEC446A5830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337" y="2864"/>
                  <a:ext cx="1" cy="666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70" name="Line 61">
                  <a:extLst>
                    <a:ext uri="{FF2B5EF4-FFF2-40B4-BE49-F238E27FC236}">
                      <a16:creationId xmlns:a16="http://schemas.microsoft.com/office/drawing/2014/main" id="{9529A292-AF14-E248-AE9C-9DDF7CF1415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230" y="2864"/>
                  <a:ext cx="106" cy="0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71" name="Rectangle 62">
                  <a:extLst>
                    <a:ext uri="{FF2B5EF4-FFF2-40B4-BE49-F238E27FC236}">
                      <a16:creationId xmlns:a16="http://schemas.microsoft.com/office/drawing/2014/main" id="{B509FF87-5743-7C43-8A30-71F7449AB60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498" y="2688"/>
                  <a:ext cx="343" cy="842"/>
                </a:xfrm>
                <a:prstGeom prst="rect">
                  <a:avLst/>
                </a:prstGeom>
                <a:gradFill rotWithShape="1">
                  <a:gsLst>
                    <a:gs pos="0">
                      <a:srgbClr val="66CC66"/>
                    </a:gs>
                    <a:gs pos="50000">
                      <a:srgbClr val="66CC66">
                        <a:gamma/>
                        <a:tint val="53725"/>
                        <a:invGamma/>
                      </a:srgbClr>
                    </a:gs>
                    <a:gs pos="100000">
                      <a:srgbClr val="66CC66"/>
                    </a:gs>
                  </a:gsLst>
                  <a:lin ang="2700000" scaled="1"/>
                </a:gradFill>
                <a:ln w="3175" algn="ctr">
                  <a:solidFill>
                    <a:srgbClr val="FFFFFF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72" name="Rectangle 63">
                  <a:extLst>
                    <a:ext uri="{FF2B5EF4-FFF2-40B4-BE49-F238E27FC236}">
                      <a16:creationId xmlns:a16="http://schemas.microsoft.com/office/drawing/2014/main" id="{A0DC7F6E-D9AF-BE42-BF87-1D61DA3B5B1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498" y="2921"/>
                  <a:ext cx="343" cy="206"/>
                </a:xfrm>
                <a:prstGeom prst="rect">
                  <a:avLst/>
                </a:prstGeom>
                <a:gradFill rotWithShape="1">
                  <a:gsLst>
                    <a:gs pos="0">
                      <a:srgbClr val="66CC66"/>
                    </a:gs>
                    <a:gs pos="50000">
                      <a:srgbClr val="66CC66">
                        <a:gamma/>
                        <a:tint val="53725"/>
                        <a:invGamma/>
                      </a:srgbClr>
                    </a:gs>
                    <a:gs pos="100000">
                      <a:srgbClr val="66CC66"/>
                    </a:gs>
                  </a:gsLst>
                  <a:lin ang="2700000" scaled="1"/>
                </a:gradFill>
                <a:ln w="3175" algn="ctr">
                  <a:solidFill>
                    <a:srgbClr val="FFFFFF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2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</a:rPr>
                    <a:t>PTE</a:t>
                  </a:r>
                </a:p>
              </p:txBody>
            </p:sp>
            <p:sp>
              <p:nvSpPr>
                <p:cNvPr id="73" name="Text Box 79">
                  <a:extLst>
                    <a:ext uri="{FF2B5EF4-FFF2-40B4-BE49-F238E27FC236}">
                      <a16:creationId xmlns:a16="http://schemas.microsoft.com/office/drawing/2014/main" id="{36E925B7-2EF4-DA41-BB8A-BF983460FCFB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645" y="1578"/>
                  <a:ext cx="648" cy="60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4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</a:rPr>
                    <a:t>P</a:t>
                  </a:r>
                  <a:r>
                    <a:rPr kumimoji="0" lang="en-US" sz="14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</a:rPr>
                    <a:t>age</a:t>
                  </a:r>
                </a:p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4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</a:rPr>
                    <a:t>M</a:t>
                  </a:r>
                  <a:r>
                    <a:rPr kumimoji="0" lang="en-US" sz="14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</a:rPr>
                    <a:t>ap </a:t>
                  </a:r>
                </a:p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4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</a:rPr>
                    <a:t>L</a:t>
                  </a:r>
                  <a:r>
                    <a:rPr kumimoji="0" lang="en-US" sz="14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</a:rPr>
                    <a:t>evel-</a:t>
                  </a:r>
                  <a:r>
                    <a:rPr kumimoji="0" lang="en-US" sz="14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</a:rPr>
                    <a:t>4</a:t>
                  </a:r>
                </a:p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4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</a:rPr>
                    <a:t>Table</a:t>
                  </a:r>
                </a:p>
              </p:txBody>
            </p:sp>
            <p:sp>
              <p:nvSpPr>
                <p:cNvPr id="74" name="Text Box 80">
                  <a:extLst>
                    <a:ext uri="{FF2B5EF4-FFF2-40B4-BE49-F238E27FC236}">
                      <a16:creationId xmlns:a16="http://schemas.microsoft.com/office/drawing/2014/main" id="{D38D707C-FA7A-424B-ABE5-C4F7BF448831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221" y="1747"/>
                  <a:ext cx="648" cy="60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4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</a:rPr>
                    <a:t>P</a:t>
                  </a:r>
                  <a:r>
                    <a:rPr kumimoji="0" lang="en-US" sz="14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</a:rPr>
                    <a:t>age </a:t>
                  </a:r>
                  <a:r>
                    <a:rPr kumimoji="0" lang="en-US" sz="14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</a:rPr>
                    <a:t>D</a:t>
                  </a:r>
                  <a:r>
                    <a:rPr kumimoji="0" lang="en-US" sz="14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</a:rPr>
                    <a:t>irectory </a:t>
                  </a:r>
                  <a:r>
                    <a:rPr kumimoji="0" lang="en-US" sz="14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</a:rPr>
                    <a:t>P</a:t>
                  </a:r>
                  <a:r>
                    <a:rPr kumimoji="0" lang="en-US" sz="14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</a:rPr>
                    <a:t>ointer</a:t>
                  </a:r>
                </a:p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4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</a:rPr>
                    <a:t>Table</a:t>
                  </a:r>
                </a:p>
              </p:txBody>
            </p:sp>
            <p:sp>
              <p:nvSpPr>
                <p:cNvPr id="75" name="Text Box 81">
                  <a:extLst>
                    <a:ext uri="{FF2B5EF4-FFF2-40B4-BE49-F238E27FC236}">
                      <a16:creationId xmlns:a16="http://schemas.microsoft.com/office/drawing/2014/main" id="{754F8DE5-E12B-A14A-A7E9-1D38B205002E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797" y="2083"/>
                  <a:ext cx="648" cy="46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4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</a:rPr>
                    <a:t>P</a:t>
                  </a:r>
                  <a:r>
                    <a:rPr kumimoji="0" lang="en-US" sz="14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</a:rPr>
                    <a:t>age</a:t>
                  </a:r>
                </a:p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4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</a:rPr>
                    <a:t>D</a:t>
                  </a:r>
                  <a:r>
                    <a:rPr kumimoji="0" lang="en-US" sz="14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</a:rPr>
                    <a:t>irectory </a:t>
                  </a:r>
                </a:p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4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</a:rPr>
                    <a:t>Table</a:t>
                  </a:r>
                </a:p>
              </p:txBody>
            </p:sp>
            <p:sp>
              <p:nvSpPr>
                <p:cNvPr id="76" name="Text Box 82">
                  <a:extLst>
                    <a:ext uri="{FF2B5EF4-FFF2-40B4-BE49-F238E27FC236}">
                      <a16:creationId xmlns:a16="http://schemas.microsoft.com/office/drawing/2014/main" id="{74CE4610-643E-CF41-B66A-B4CC59FBD0FB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4421" y="2323"/>
                  <a:ext cx="648" cy="33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4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</a:rPr>
                    <a:t>P</a:t>
                  </a:r>
                  <a:r>
                    <a:rPr kumimoji="0" lang="en-US" sz="14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</a:rPr>
                    <a:t>age </a:t>
                  </a:r>
                </a:p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4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</a:rPr>
                    <a:t>T</a:t>
                  </a:r>
                  <a:r>
                    <a:rPr kumimoji="0" lang="en-US" sz="14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</a:rPr>
                    <a:t>able</a:t>
                  </a:r>
                </a:p>
              </p:txBody>
            </p:sp>
            <p:sp>
              <p:nvSpPr>
                <p:cNvPr id="77" name="Text Box 83">
                  <a:extLst>
                    <a:ext uri="{FF2B5EF4-FFF2-40B4-BE49-F238E27FC236}">
                      <a16:creationId xmlns:a16="http://schemas.microsoft.com/office/drawing/2014/main" id="{361F6252-E0AD-BB40-9A8E-0EF7E1F16D61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5045" y="2434"/>
                  <a:ext cx="648" cy="46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4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</a:rPr>
                    <a:t>4k Physical</a:t>
                  </a:r>
                </a:p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4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</a:rPr>
                    <a:t>Page</a:t>
                  </a:r>
                </a:p>
              </p:txBody>
            </p:sp>
          </p:grpSp>
          <p:grpSp>
            <p:nvGrpSpPr>
              <p:cNvPr id="18" name="Group 84">
                <a:extLst>
                  <a:ext uri="{FF2B5EF4-FFF2-40B4-BE49-F238E27FC236}">
                    <a16:creationId xmlns:a16="http://schemas.microsoft.com/office/drawing/2014/main" id="{E4AE347B-4A1D-5E4F-AA09-C4C31BB4123D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165" y="3032"/>
                <a:ext cx="545" cy="827"/>
                <a:chOff x="2165" y="112630"/>
                <a:chExt cx="545" cy="4625751"/>
              </a:xfrm>
            </p:grpSpPr>
            <p:sp>
              <p:nvSpPr>
                <p:cNvPr id="48" name="Line 85">
                  <a:extLst>
                    <a:ext uri="{FF2B5EF4-FFF2-40B4-BE49-F238E27FC236}">
                      <a16:creationId xmlns:a16="http://schemas.microsoft.com/office/drawing/2014/main" id="{5C3322C5-78B9-4645-8AC1-886D3A2940F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2165" y="112630"/>
                  <a:ext cx="545" cy="60071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prstDash val="sysDot"/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49" name="Line 86">
                  <a:extLst>
                    <a:ext uri="{FF2B5EF4-FFF2-40B4-BE49-F238E27FC236}">
                      <a16:creationId xmlns:a16="http://schemas.microsoft.com/office/drawing/2014/main" id="{B3DF86AD-1F0B-5849-A34E-E504C21BCCB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2165" y="170596"/>
                  <a:ext cx="0" cy="4566572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50" name="Line 87">
                  <a:extLst>
                    <a:ext uri="{FF2B5EF4-FFF2-40B4-BE49-F238E27FC236}">
                      <a16:creationId xmlns:a16="http://schemas.microsoft.com/office/drawing/2014/main" id="{0BD24332-B0FA-D942-AE9B-7D9AC313754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2165" y="4738381"/>
                  <a:ext cx="195" cy="0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</p:grpSp>
          <p:grpSp>
            <p:nvGrpSpPr>
              <p:cNvPr id="19" name="Group 90">
                <a:extLst>
                  <a:ext uri="{FF2B5EF4-FFF2-40B4-BE49-F238E27FC236}">
                    <a16:creationId xmlns:a16="http://schemas.microsoft.com/office/drawing/2014/main" id="{3301666E-EE2C-454C-AFC7-CF95361BF922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538" y="765"/>
                <a:ext cx="4074" cy="889"/>
                <a:chOff x="1538" y="765"/>
                <a:chExt cx="4074" cy="889"/>
              </a:xfrm>
            </p:grpSpPr>
            <p:sp>
              <p:nvSpPr>
                <p:cNvPr id="20" name="Text Box 91">
                  <a:extLst>
                    <a:ext uri="{FF2B5EF4-FFF2-40B4-BE49-F238E27FC236}">
                      <a16:creationId xmlns:a16="http://schemas.microsoft.com/office/drawing/2014/main" id="{1969B7E2-00E2-2845-A6E0-E0A289A4327B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951" y="1075"/>
                  <a:ext cx="196" cy="14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marL="0" marR="0" lvl="0" indent="0" algn="l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9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cs typeface="Arial" charset="0"/>
                    </a:rPr>
                    <a:t>56</a:t>
                  </a:r>
                </a:p>
              </p:txBody>
            </p:sp>
            <p:sp>
              <p:nvSpPr>
                <p:cNvPr id="21" name="Text Box 92">
                  <a:extLst>
                    <a:ext uri="{FF2B5EF4-FFF2-40B4-BE49-F238E27FC236}">
                      <a16:creationId xmlns:a16="http://schemas.microsoft.com/office/drawing/2014/main" id="{560A8B7B-1A0D-F246-BD39-1E32B9C8747B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931" y="765"/>
                  <a:ext cx="1091" cy="233"/>
                </a:xfrm>
                <a:prstGeom prst="rect">
                  <a:avLst/>
                </a:prstGeom>
                <a:noFill/>
                <a:ln w="9525" algn="ctr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marL="0" marR="0" lvl="0" indent="0" algn="l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478E"/>
                      </a:solidFill>
                      <a:effectLst/>
                      <a:uLnTx/>
                      <a:uFillTx/>
                    </a:rPr>
                    <a:t>Virtual Address</a:t>
                  </a:r>
                </a:p>
              </p:txBody>
            </p:sp>
            <p:sp>
              <p:nvSpPr>
                <p:cNvPr id="22" name="Rectangle 93">
                  <a:extLst>
                    <a:ext uri="{FF2B5EF4-FFF2-40B4-BE49-F238E27FC236}">
                      <a16:creationId xmlns:a16="http://schemas.microsoft.com/office/drawing/2014/main" id="{B56DEE31-2EF0-BD4F-90D3-F6D167B84A7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460" y="1189"/>
                  <a:ext cx="575" cy="299"/>
                </a:xfrm>
                <a:prstGeom prst="rect">
                  <a:avLst/>
                </a:prstGeom>
                <a:solidFill>
                  <a:srgbClr val="FFFF00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23" name="Rectangle 94">
                  <a:extLst>
                    <a:ext uri="{FF2B5EF4-FFF2-40B4-BE49-F238E27FC236}">
                      <a16:creationId xmlns:a16="http://schemas.microsoft.com/office/drawing/2014/main" id="{1FEC90E0-2E49-9645-B6D7-6F442CA6093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035" y="1189"/>
                  <a:ext cx="622" cy="299"/>
                </a:xfrm>
                <a:prstGeom prst="rect">
                  <a:avLst/>
                </a:prstGeom>
                <a:solidFill>
                  <a:srgbClr val="008000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24" name="Rectangle 95">
                  <a:extLst>
                    <a:ext uri="{FF2B5EF4-FFF2-40B4-BE49-F238E27FC236}">
                      <a16:creationId xmlns:a16="http://schemas.microsoft.com/office/drawing/2014/main" id="{2D80E967-5518-9543-9ED8-02CE3833C38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657" y="1189"/>
                  <a:ext cx="623" cy="299"/>
                </a:xfrm>
                <a:prstGeom prst="rect">
                  <a:avLst/>
                </a:prstGeom>
                <a:solidFill>
                  <a:srgbClr val="6ABD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25" name="Rectangle 96">
                  <a:extLst>
                    <a:ext uri="{FF2B5EF4-FFF2-40B4-BE49-F238E27FC236}">
                      <a16:creationId xmlns:a16="http://schemas.microsoft.com/office/drawing/2014/main" id="{A2FBB192-C45C-844A-A520-2F7E026D80F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280" y="1189"/>
                  <a:ext cx="574" cy="299"/>
                </a:xfrm>
                <a:prstGeom prst="rect">
                  <a:avLst/>
                </a:prstGeom>
                <a:solidFill>
                  <a:srgbClr val="DB00DB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26" name="Rectangle 97">
                  <a:extLst>
                    <a:ext uri="{FF2B5EF4-FFF2-40B4-BE49-F238E27FC236}">
                      <a16:creationId xmlns:a16="http://schemas.microsoft.com/office/drawing/2014/main" id="{9BB03A4F-87DD-1F4C-8B9C-867E6D3C3F7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854" y="1189"/>
                  <a:ext cx="695" cy="299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27" name="Rectangle 98">
                  <a:extLst>
                    <a:ext uri="{FF2B5EF4-FFF2-40B4-BE49-F238E27FC236}">
                      <a16:creationId xmlns:a16="http://schemas.microsoft.com/office/drawing/2014/main" id="{36902551-A881-A04F-AA30-C5CF1F90BA0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00" y="1189"/>
                  <a:ext cx="460" cy="299"/>
                </a:xfrm>
                <a:prstGeom prst="rect">
                  <a:avLst/>
                </a:prstGeom>
                <a:noFill/>
                <a:ln w="12700">
                  <a:solidFill>
                    <a:srgbClr val="000000"/>
                  </a:solidFill>
                  <a:prstDash val="dashDot"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28" name="Rectangle 99">
                  <a:extLst>
                    <a:ext uri="{FF2B5EF4-FFF2-40B4-BE49-F238E27FC236}">
                      <a16:creationId xmlns:a16="http://schemas.microsoft.com/office/drawing/2014/main" id="{B34921DC-D5B8-AA45-ACDA-F6D3D42F17D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630" y="1189"/>
                  <a:ext cx="370" cy="299"/>
                </a:xfrm>
                <a:prstGeom prst="rect">
                  <a:avLst/>
                </a:prstGeom>
                <a:noFill/>
                <a:ln w="12700">
                  <a:solidFill>
                    <a:srgbClr val="000000"/>
                  </a:solidFill>
                  <a:prstDash val="dashDot"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29" name="Text Box 100">
                  <a:extLst>
                    <a:ext uri="{FF2B5EF4-FFF2-40B4-BE49-F238E27FC236}">
                      <a16:creationId xmlns:a16="http://schemas.microsoft.com/office/drawing/2014/main" id="{997F76A0-5420-1C4B-8589-194E38004109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5456" y="1075"/>
                  <a:ext cx="156" cy="14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marL="0" marR="0" lvl="0" indent="0" algn="l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9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cs typeface="Arial" charset="0"/>
                    </a:rPr>
                    <a:t>0</a:t>
                  </a:r>
                </a:p>
              </p:txBody>
            </p:sp>
            <p:sp>
              <p:nvSpPr>
                <p:cNvPr id="30" name="Text Box 101">
                  <a:extLst>
                    <a:ext uri="{FF2B5EF4-FFF2-40B4-BE49-F238E27FC236}">
                      <a16:creationId xmlns:a16="http://schemas.microsoft.com/office/drawing/2014/main" id="{7CF0E0F9-7DC2-0A43-9E9D-9CFE74CD80F7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4806" y="1075"/>
                  <a:ext cx="196" cy="14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marL="0" marR="0" lvl="0" indent="0" algn="l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9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cs typeface="Arial" charset="0"/>
                    </a:rPr>
                    <a:t>11</a:t>
                  </a:r>
                </a:p>
              </p:txBody>
            </p:sp>
            <p:sp>
              <p:nvSpPr>
                <p:cNvPr id="31" name="Text Box 102">
                  <a:extLst>
                    <a:ext uri="{FF2B5EF4-FFF2-40B4-BE49-F238E27FC236}">
                      <a16:creationId xmlns:a16="http://schemas.microsoft.com/office/drawing/2014/main" id="{C3EA9262-6131-4047-B935-999CF9C1AA95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465" y="1189"/>
                  <a:ext cx="576" cy="33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square">
                  <a:sp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4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</a:rPr>
                    <a:t>PML4</a:t>
                  </a:r>
                </a:p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4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</a:rPr>
                    <a:t>Offset</a:t>
                  </a:r>
                </a:p>
              </p:txBody>
            </p:sp>
            <p:sp>
              <p:nvSpPr>
                <p:cNvPr id="32" name="Text Box 103">
                  <a:extLst>
                    <a:ext uri="{FF2B5EF4-FFF2-40B4-BE49-F238E27FC236}">
                      <a16:creationId xmlns:a16="http://schemas.microsoft.com/office/drawing/2014/main" id="{00B83A1B-4C3C-674E-87D4-52FBF51DF8CF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952" y="1189"/>
                  <a:ext cx="750" cy="33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4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uLnTx/>
                      <a:uFillTx/>
                    </a:rPr>
                    <a:t>Page Dir Ptr Offset</a:t>
                  </a:r>
                </a:p>
              </p:txBody>
            </p:sp>
            <p:sp>
              <p:nvSpPr>
                <p:cNvPr id="33" name="Text Box 104">
                  <a:extLst>
                    <a:ext uri="{FF2B5EF4-FFF2-40B4-BE49-F238E27FC236}">
                      <a16:creationId xmlns:a16="http://schemas.microsoft.com/office/drawing/2014/main" id="{40643842-FF66-0D49-8C3F-A54C4488D973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606" y="1189"/>
                  <a:ext cx="750" cy="46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norm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4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</a:rPr>
                    <a:t>Page Dir Offset </a:t>
                  </a:r>
                </a:p>
              </p:txBody>
            </p:sp>
            <p:sp>
              <p:nvSpPr>
                <p:cNvPr id="34" name="Text Box 105">
                  <a:extLst>
                    <a:ext uri="{FF2B5EF4-FFF2-40B4-BE49-F238E27FC236}">
                      <a16:creationId xmlns:a16="http://schemas.microsoft.com/office/drawing/2014/main" id="{A71FEA39-3456-D74A-B854-97B71D7C7C8C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4203" y="1189"/>
                  <a:ext cx="750" cy="33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4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uLnTx/>
                      <a:uFillTx/>
                    </a:rPr>
                    <a:t>Page Table Offset</a:t>
                  </a:r>
                </a:p>
              </p:txBody>
            </p:sp>
            <p:sp>
              <p:nvSpPr>
                <p:cNvPr id="35" name="Text Box 106">
                  <a:extLst>
                    <a:ext uri="{FF2B5EF4-FFF2-40B4-BE49-F238E27FC236}">
                      <a16:creationId xmlns:a16="http://schemas.microsoft.com/office/drawing/2014/main" id="{0C4659FD-8184-834C-9C37-499343731E01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4669" y="1075"/>
                  <a:ext cx="196" cy="14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marL="0" marR="0" lvl="0" indent="0" algn="l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9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cs typeface="Arial" charset="0"/>
                    </a:rPr>
                    <a:t>12</a:t>
                  </a:r>
                </a:p>
              </p:txBody>
            </p:sp>
            <p:sp>
              <p:nvSpPr>
                <p:cNvPr id="36" name="Text Box 107">
                  <a:extLst>
                    <a:ext uri="{FF2B5EF4-FFF2-40B4-BE49-F238E27FC236}">
                      <a16:creationId xmlns:a16="http://schemas.microsoft.com/office/drawing/2014/main" id="{F910E02A-9083-624C-A1D5-0F0A6358E6C5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4235" y="1075"/>
                  <a:ext cx="196" cy="14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marL="0" marR="0" lvl="0" indent="0" algn="l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900" b="0" i="0" u="none" strike="noStrike" kern="0" cap="none" spc="0" normalizeH="0" baseline="0" noProof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cs typeface="Arial" charset="0"/>
                    </a:rPr>
                    <a:t>20</a:t>
                  </a:r>
                </a:p>
              </p:txBody>
            </p:sp>
            <p:sp>
              <p:nvSpPr>
                <p:cNvPr id="37" name="Text Box 108">
                  <a:extLst>
                    <a:ext uri="{FF2B5EF4-FFF2-40B4-BE49-F238E27FC236}">
                      <a16:creationId xmlns:a16="http://schemas.microsoft.com/office/drawing/2014/main" id="{3BD8E46E-33B1-D44C-BDBA-749A72116D2E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4131" y="1075"/>
                  <a:ext cx="196" cy="14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marL="0" marR="0" lvl="0" indent="0" algn="l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900" b="0" i="0" u="none" strike="noStrike" kern="0" cap="none" spc="0" normalizeH="0" baseline="0" noProof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cs typeface="Arial" charset="0"/>
                    </a:rPr>
                    <a:t>21</a:t>
                  </a:r>
                </a:p>
              </p:txBody>
            </p:sp>
            <p:sp>
              <p:nvSpPr>
                <p:cNvPr id="38" name="Text Box 109">
                  <a:extLst>
                    <a:ext uri="{FF2B5EF4-FFF2-40B4-BE49-F238E27FC236}">
                      <a16:creationId xmlns:a16="http://schemas.microsoft.com/office/drawing/2014/main" id="{EAC68E6A-7C06-E944-9FA6-B89A1CA440C0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633" y="1075"/>
                  <a:ext cx="196" cy="14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marL="0" marR="0" lvl="0" indent="0" algn="l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900" b="0" i="0" u="none" strike="noStrike" kern="0" cap="none" spc="0" normalizeH="0" baseline="0" noProof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cs typeface="Arial" charset="0"/>
                    </a:rPr>
                    <a:t>29</a:t>
                  </a:r>
                </a:p>
              </p:txBody>
            </p:sp>
            <p:sp>
              <p:nvSpPr>
                <p:cNvPr id="39" name="Text Box 110">
                  <a:extLst>
                    <a:ext uri="{FF2B5EF4-FFF2-40B4-BE49-F238E27FC236}">
                      <a16:creationId xmlns:a16="http://schemas.microsoft.com/office/drawing/2014/main" id="{82F5C00C-A189-DD49-B4BF-A2528F5269D9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495" y="1075"/>
                  <a:ext cx="196" cy="14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marL="0" marR="0" lvl="0" indent="0" algn="l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900" b="0" i="0" u="none" strike="noStrike" kern="0" cap="none" spc="0" normalizeH="0" baseline="0" noProof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cs typeface="Arial" charset="0"/>
                    </a:rPr>
                    <a:t>30</a:t>
                  </a:r>
                </a:p>
              </p:txBody>
            </p:sp>
            <p:sp>
              <p:nvSpPr>
                <p:cNvPr id="40" name="Text Box 111">
                  <a:extLst>
                    <a:ext uri="{FF2B5EF4-FFF2-40B4-BE49-F238E27FC236}">
                      <a16:creationId xmlns:a16="http://schemas.microsoft.com/office/drawing/2014/main" id="{2BC2AC65-BEDE-CF48-86A9-26C141727D56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985" y="1075"/>
                  <a:ext cx="196" cy="14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marL="0" marR="0" lvl="0" indent="0" algn="l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9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cs typeface="Arial" charset="0"/>
                    </a:rPr>
                    <a:t>38</a:t>
                  </a:r>
                </a:p>
              </p:txBody>
            </p:sp>
            <p:sp>
              <p:nvSpPr>
                <p:cNvPr id="41" name="Text Box 112">
                  <a:extLst>
                    <a:ext uri="{FF2B5EF4-FFF2-40B4-BE49-F238E27FC236}">
                      <a16:creationId xmlns:a16="http://schemas.microsoft.com/office/drawing/2014/main" id="{2B7B4096-C4D6-A747-B461-DFBB4C4ECF36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881" y="1075"/>
                  <a:ext cx="196" cy="14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marL="0" marR="0" lvl="0" indent="0" algn="l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900" b="0" i="0" u="none" strike="noStrike" kern="0" cap="none" spc="0" normalizeH="0" baseline="0" noProof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cs typeface="Arial" charset="0"/>
                    </a:rPr>
                    <a:t>39</a:t>
                  </a:r>
                </a:p>
              </p:txBody>
            </p:sp>
            <p:sp>
              <p:nvSpPr>
                <p:cNvPr id="42" name="Text Box 113">
                  <a:extLst>
                    <a:ext uri="{FF2B5EF4-FFF2-40B4-BE49-F238E27FC236}">
                      <a16:creationId xmlns:a16="http://schemas.microsoft.com/office/drawing/2014/main" id="{B4E0CC26-C962-E440-BDCE-F1B07B0ADC80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430" y="1075"/>
                  <a:ext cx="196" cy="14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marL="0" marR="0" lvl="0" indent="0" algn="l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900" b="0" i="0" u="none" strike="noStrike" kern="0" cap="none" spc="0" normalizeH="0" baseline="0" noProof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cs typeface="Arial" charset="0"/>
                    </a:rPr>
                    <a:t>47</a:t>
                  </a:r>
                </a:p>
              </p:txBody>
            </p:sp>
            <p:sp>
              <p:nvSpPr>
                <p:cNvPr id="43" name="Text Box 114">
                  <a:extLst>
                    <a:ext uri="{FF2B5EF4-FFF2-40B4-BE49-F238E27FC236}">
                      <a16:creationId xmlns:a16="http://schemas.microsoft.com/office/drawing/2014/main" id="{C1EA0C0E-6D60-B340-BC4E-6B9353A55B7E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973" y="1267"/>
                  <a:ext cx="596" cy="15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square">
                  <a:sp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0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99CC"/>
                      </a:solidFill>
                      <a:effectLst/>
                      <a:uLnTx/>
                      <a:uFillTx/>
                    </a:rPr>
                    <a:t>Extend</a:t>
                  </a:r>
                </a:p>
              </p:txBody>
            </p:sp>
            <p:sp>
              <p:nvSpPr>
                <p:cNvPr id="44" name="Text Box 115">
                  <a:extLst>
                    <a:ext uri="{FF2B5EF4-FFF2-40B4-BE49-F238E27FC236}">
                      <a16:creationId xmlns:a16="http://schemas.microsoft.com/office/drawing/2014/main" id="{1E7FD05C-1E1C-8340-93B5-80E8B6F4B2DE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538" y="1075"/>
                  <a:ext cx="196" cy="14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marL="0" marR="0" lvl="0" indent="0" algn="l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900" b="0" i="0" u="none" strike="noStrike" kern="0" cap="none" spc="0" normalizeH="0" baseline="0" noProof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cs typeface="Arial" charset="0"/>
                    </a:rPr>
                    <a:t>63</a:t>
                  </a:r>
                </a:p>
              </p:txBody>
            </p:sp>
            <p:sp>
              <p:nvSpPr>
                <p:cNvPr id="45" name="Text Box 116">
                  <a:extLst>
                    <a:ext uri="{FF2B5EF4-FFF2-40B4-BE49-F238E27FC236}">
                      <a16:creationId xmlns:a16="http://schemas.microsoft.com/office/drawing/2014/main" id="{C1B458D6-3913-9740-972D-1985AACD097F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317" y="1075"/>
                  <a:ext cx="196" cy="14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marL="0" marR="0" lvl="0" indent="0" algn="l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9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cs typeface="Arial" charset="0"/>
                    </a:rPr>
                    <a:t>48</a:t>
                  </a:r>
                </a:p>
              </p:txBody>
            </p:sp>
            <p:sp>
              <p:nvSpPr>
                <p:cNvPr id="46" name="Text Box 117">
                  <a:extLst>
                    <a:ext uri="{FF2B5EF4-FFF2-40B4-BE49-F238E27FC236}">
                      <a16:creationId xmlns:a16="http://schemas.microsoft.com/office/drawing/2014/main" id="{259E5E2B-0312-804F-A6C4-B6319F569984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846" y="1075"/>
                  <a:ext cx="196" cy="14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marL="0" marR="0" lvl="0" indent="0" algn="l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9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cs typeface="Arial" charset="0"/>
                    </a:rPr>
                    <a:t>57</a:t>
                  </a:r>
                </a:p>
              </p:txBody>
            </p:sp>
            <p:sp>
              <p:nvSpPr>
                <p:cNvPr id="47" name="Text Box 118">
                  <a:extLst>
                    <a:ext uri="{FF2B5EF4-FFF2-40B4-BE49-F238E27FC236}">
                      <a16:creationId xmlns:a16="http://schemas.microsoft.com/office/drawing/2014/main" id="{B4A40F6F-292E-684C-BD8A-0A7A9FF8BAAD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4816" y="1189"/>
                  <a:ext cx="750" cy="33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4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</a:rPr>
                    <a:t>Physical Page Offset</a:t>
                  </a:r>
                </a:p>
              </p:txBody>
            </p:sp>
          </p:grpSp>
        </p:grpSp>
        <p:sp>
          <p:nvSpPr>
            <p:cNvPr id="9" name="Rectangle 24">
              <a:extLst>
                <a:ext uri="{FF2B5EF4-FFF2-40B4-BE49-F238E27FC236}">
                  <a16:creationId xmlns:a16="http://schemas.microsoft.com/office/drawing/2014/main" id="{E4A38866-053A-EB4E-ACC2-805C2BB3667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20409" y="6052088"/>
              <a:ext cx="1828800" cy="365760"/>
            </a:xfrm>
            <a:prstGeom prst="rect">
              <a:avLst/>
            </a:prstGeom>
            <a:gradFill rotWithShape="1">
              <a:gsLst>
                <a:gs pos="0">
                  <a:srgbClr val="5E91E4"/>
                </a:gs>
                <a:gs pos="50000">
                  <a:srgbClr val="5E91E4">
                    <a:gamma/>
                    <a:tint val="53725"/>
                    <a:invGamma/>
                  </a:srgbClr>
                </a:gs>
                <a:gs pos="100000">
                  <a:srgbClr val="5E91E4"/>
                </a:gs>
              </a:gsLst>
              <a:lin ang="2700000" scaled="1"/>
            </a:gradFill>
            <a:ln w="3175" algn="ctr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rPr>
                <a:t>Page Map Level-4 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rPr>
                <a:t>Base Address</a:t>
              </a:r>
            </a:p>
          </p:txBody>
        </p:sp>
        <p:sp>
          <p:nvSpPr>
            <p:cNvPr id="10" name="Rectangle 24">
              <a:extLst>
                <a:ext uri="{FF2B5EF4-FFF2-40B4-BE49-F238E27FC236}">
                  <a16:creationId xmlns:a16="http://schemas.microsoft.com/office/drawing/2014/main" id="{600F09A4-DB0A-9649-A786-26A4BC0443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56961" y="6051442"/>
              <a:ext cx="715801" cy="365760"/>
            </a:xfrm>
            <a:prstGeom prst="rect">
              <a:avLst/>
            </a:prstGeom>
            <a:gradFill rotWithShape="1">
              <a:gsLst>
                <a:gs pos="0">
                  <a:srgbClr val="5E91E4"/>
                </a:gs>
                <a:gs pos="50000">
                  <a:srgbClr val="5E91E4">
                    <a:gamma/>
                    <a:tint val="53725"/>
                    <a:invGamma/>
                  </a:srgbClr>
                </a:gs>
                <a:gs pos="100000">
                  <a:srgbClr val="5E91E4"/>
                </a:gs>
              </a:gsLst>
              <a:lin ang="2700000" scaled="1"/>
            </a:gradFill>
            <a:ln w="3175" algn="ctr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  <p:sp>
          <p:nvSpPr>
            <p:cNvPr id="11" name="Rectangle 24">
              <a:extLst>
                <a:ext uri="{FF2B5EF4-FFF2-40B4-BE49-F238E27FC236}">
                  <a16:creationId xmlns:a16="http://schemas.microsoft.com/office/drawing/2014/main" id="{512C0B92-05E1-AC4B-926A-4134BD17BD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70219" y="6051443"/>
              <a:ext cx="548640" cy="365760"/>
            </a:xfrm>
            <a:prstGeom prst="rect">
              <a:avLst/>
            </a:prstGeom>
            <a:gradFill rotWithShape="1">
              <a:gsLst>
                <a:gs pos="0">
                  <a:srgbClr val="5E91E4"/>
                </a:gs>
                <a:gs pos="50000">
                  <a:srgbClr val="5E91E4">
                    <a:gamma/>
                    <a:tint val="53725"/>
                    <a:invGamma/>
                  </a:srgbClr>
                </a:gs>
                <a:gs pos="100000">
                  <a:srgbClr val="5E91E4"/>
                </a:gs>
              </a:gsLst>
              <a:lin ang="2700000" scaled="1"/>
            </a:gradFill>
            <a:ln w="3175" algn="ctr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  <p:sp>
          <p:nvSpPr>
            <p:cNvPr id="12" name="Text Box 106">
              <a:extLst>
                <a:ext uri="{FF2B5EF4-FFF2-40B4-BE49-F238E27FC236}">
                  <a16:creationId xmlns:a16="http://schemas.microsoft.com/office/drawing/2014/main" id="{CA4F4F44-FF19-6F45-9571-4F6A1492570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789883" y="5816842"/>
              <a:ext cx="311150" cy="228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cs typeface="Arial" charset="0"/>
                </a:rPr>
                <a:t>12</a:t>
              </a:r>
            </a:p>
          </p:txBody>
        </p:sp>
        <p:sp>
          <p:nvSpPr>
            <p:cNvPr id="13" name="Text Box 106">
              <a:extLst>
                <a:ext uri="{FF2B5EF4-FFF2-40B4-BE49-F238E27FC236}">
                  <a16:creationId xmlns:a16="http://schemas.microsoft.com/office/drawing/2014/main" id="{A7F5DD2E-D17B-684B-A046-AD75BD4E61D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85807" y="5801344"/>
              <a:ext cx="312906" cy="2308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cs typeface="Arial" charset="0"/>
                </a:rPr>
                <a:t>51</a:t>
              </a:r>
            </a:p>
          </p:txBody>
        </p:sp>
        <p:sp>
          <p:nvSpPr>
            <p:cNvPr id="14" name="Text Box 106">
              <a:extLst>
                <a:ext uri="{FF2B5EF4-FFF2-40B4-BE49-F238E27FC236}">
                  <a16:creationId xmlns:a16="http://schemas.microsoft.com/office/drawing/2014/main" id="{B188699A-10AA-BA47-969B-7AD766620CC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557048" y="5816842"/>
              <a:ext cx="248786" cy="2308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cs typeface="Arial" charset="0"/>
                </a:rPr>
                <a:t>0</a:t>
              </a:r>
            </a:p>
          </p:txBody>
        </p:sp>
        <p:sp>
          <p:nvSpPr>
            <p:cNvPr id="15" name="Text Box 101">
              <a:extLst>
                <a:ext uri="{FF2B5EF4-FFF2-40B4-BE49-F238E27FC236}">
                  <a16:creationId xmlns:a16="http://schemas.microsoft.com/office/drawing/2014/main" id="{8AA5DFB5-37FF-2443-847B-F04783B74A4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991871" y="5824591"/>
              <a:ext cx="311150" cy="228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cs typeface="Arial" charset="0"/>
                </a:rPr>
                <a:t>11</a:t>
              </a:r>
            </a:p>
          </p:txBody>
        </p:sp>
        <p:sp>
          <p:nvSpPr>
            <p:cNvPr id="16" name="Rectangle 35">
              <a:extLst>
                <a:ext uri="{FF2B5EF4-FFF2-40B4-BE49-F238E27FC236}">
                  <a16:creationId xmlns:a16="http://schemas.microsoft.com/office/drawing/2014/main" id="{604C0638-F956-7E45-A072-4CBD1D6471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76495" y="6081902"/>
              <a:ext cx="1777156" cy="800219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defTabSz="914400">
                <a:defRPr/>
              </a:pPr>
              <a:r>
                <a:rPr lang="en-US" dirty="0"/>
                <a:t>CR3 Hardware Register Per Core</a:t>
              </a:r>
            </a:p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sp>
        <p:nvSpPr>
          <p:cNvPr id="78" name="Oval 77">
            <a:extLst>
              <a:ext uri="{FF2B5EF4-FFF2-40B4-BE49-F238E27FC236}">
                <a16:creationId xmlns:a16="http://schemas.microsoft.com/office/drawing/2014/main" id="{7104F702-CCDE-754C-8AB2-99C78229C7A3}"/>
              </a:ext>
            </a:extLst>
          </p:cNvPr>
          <p:cNvSpPr/>
          <p:nvPr/>
        </p:nvSpPr>
        <p:spPr>
          <a:xfrm>
            <a:off x="2389741" y="5535625"/>
            <a:ext cx="365125" cy="36512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Oval 78">
            <a:extLst>
              <a:ext uri="{FF2B5EF4-FFF2-40B4-BE49-F238E27FC236}">
                <a16:creationId xmlns:a16="http://schemas.microsoft.com/office/drawing/2014/main" id="{360ACDBA-15AF-F44F-A179-1E2D445BF96A}"/>
              </a:ext>
            </a:extLst>
          </p:cNvPr>
          <p:cNvSpPr/>
          <p:nvPr/>
        </p:nvSpPr>
        <p:spPr>
          <a:xfrm>
            <a:off x="2969304" y="4212367"/>
            <a:ext cx="365125" cy="365125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Oval 79">
            <a:extLst>
              <a:ext uri="{FF2B5EF4-FFF2-40B4-BE49-F238E27FC236}">
                <a16:creationId xmlns:a16="http://schemas.microsoft.com/office/drawing/2014/main" id="{84881CEC-A758-AC4C-9DD0-42A7C11695CB}"/>
              </a:ext>
            </a:extLst>
          </p:cNvPr>
          <p:cNvSpPr/>
          <p:nvPr/>
        </p:nvSpPr>
        <p:spPr>
          <a:xfrm>
            <a:off x="3988499" y="4350144"/>
            <a:ext cx="365125" cy="365125"/>
          </a:xfrm>
          <a:prstGeom prst="ellipse">
            <a:avLst/>
          </a:prstGeom>
          <a:solidFill>
            <a:srgbClr val="008000"/>
          </a:solidFill>
          <a:ln>
            <a:solidFill>
              <a:srgbClr val="008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Oval 80">
            <a:extLst>
              <a:ext uri="{FF2B5EF4-FFF2-40B4-BE49-F238E27FC236}">
                <a16:creationId xmlns:a16="http://schemas.microsoft.com/office/drawing/2014/main" id="{76B70DE3-AF0C-3F48-B963-2EF89F2A90C4}"/>
              </a:ext>
            </a:extLst>
          </p:cNvPr>
          <p:cNvSpPr/>
          <p:nvPr/>
        </p:nvSpPr>
        <p:spPr>
          <a:xfrm>
            <a:off x="5147312" y="4676135"/>
            <a:ext cx="365125" cy="365125"/>
          </a:xfrm>
          <a:prstGeom prst="ellipse">
            <a:avLst/>
          </a:prstGeom>
          <a:solidFill>
            <a:srgbClr val="6ABDFF"/>
          </a:solidFill>
          <a:ln>
            <a:solidFill>
              <a:srgbClr val="6ABD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Oval 81">
            <a:extLst>
              <a:ext uri="{FF2B5EF4-FFF2-40B4-BE49-F238E27FC236}">
                <a16:creationId xmlns:a16="http://schemas.microsoft.com/office/drawing/2014/main" id="{9E4B9501-F1D2-5C41-B6F5-3B9348412ED4}"/>
              </a:ext>
            </a:extLst>
          </p:cNvPr>
          <p:cNvSpPr/>
          <p:nvPr/>
        </p:nvSpPr>
        <p:spPr>
          <a:xfrm>
            <a:off x="6219935" y="4999190"/>
            <a:ext cx="365125" cy="365125"/>
          </a:xfrm>
          <a:prstGeom prst="ellipse">
            <a:avLst/>
          </a:prstGeom>
          <a:solidFill>
            <a:srgbClr val="DB00DB"/>
          </a:solidFill>
          <a:ln>
            <a:solidFill>
              <a:srgbClr val="DB00DB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Oval 82">
            <a:extLst>
              <a:ext uri="{FF2B5EF4-FFF2-40B4-BE49-F238E27FC236}">
                <a16:creationId xmlns:a16="http://schemas.microsoft.com/office/drawing/2014/main" id="{B054C0A3-3DC0-FC40-8C10-ADA7F260580A}"/>
              </a:ext>
            </a:extLst>
          </p:cNvPr>
          <p:cNvSpPr/>
          <p:nvPr/>
        </p:nvSpPr>
        <p:spPr>
          <a:xfrm>
            <a:off x="7621397" y="5215400"/>
            <a:ext cx="365125" cy="365125"/>
          </a:xfrm>
          <a:prstGeom prst="ellipse">
            <a:avLst/>
          </a:prstGeom>
          <a:solidFill>
            <a:srgbClr val="FFFFF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147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847 -0.00139 L -0.08212 -0.00139 L -0.08212 -0.19213 L 0.06406 -0.19213 " pathEditMode="relative" rAng="0" ptsTypes="AAAA">
                                      <p:cBhvr>
                                        <p:cTn id="6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44" y="-95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7.40741E-7 L 1.94444E-6 -0.12569 L 0.05208 -0.12569 L 0.05208 0.01898 L 0.1118 0.01898 " pathEditMode="relative" rAng="0" ptsTypes="AAAAA">
                                      <p:cBhvr>
                                        <p:cTn id="16" dur="2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90" y="-53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3.7037E-7 L 3.61111E-6 -0.11852 L 0.06076 -0.11852 L 0.06076 0.04792 L 0.12795 0.04792 " pathEditMode="relative" rAng="0" ptsTypes="AAAAA">
                                      <p:cBhvr>
                                        <p:cTn id="26" dur="2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389" y="-354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4.81481E-6 L -2.5E-6 -0.10277 L 0.05938 -0.10277 L 0.05938 0.04769 L 0.11788 0.04769 " pathEditMode="relative" rAng="0" ptsTypes="AAAAA">
                                      <p:cBhvr>
                                        <p:cTn id="36" dur="2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885" y="-27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52 0.00046 L 0.00052 -0.10325 L 0.0665 -0.10325 L 0.0665 0.03333 L 0.15296 0.03333 " pathEditMode="relative" rAng="0" ptsTypes="AAAAA">
                                      <p:cBhvr>
                                        <p:cTn id="46" dur="2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622" y="-354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2.96296E-6 L -2.22222E-6 -0.13565 " pathEditMode="relative" rAng="0" ptsTypes="AA">
                                      <p:cBhvr>
                                        <p:cTn id="56" dur="2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678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" grpId="0" animBg="1"/>
      <p:bldP spid="78" grpId="1" animBg="1"/>
      <p:bldP spid="79" grpId="0" animBg="1"/>
      <p:bldP spid="79" grpId="1" animBg="1"/>
      <p:bldP spid="79" grpId="2" animBg="1"/>
      <p:bldP spid="80" grpId="0" animBg="1"/>
      <p:bldP spid="80" grpId="1" animBg="1"/>
      <p:bldP spid="80" grpId="2" animBg="1"/>
      <p:bldP spid="81" grpId="0" animBg="1"/>
      <p:bldP spid="81" grpId="1" animBg="1"/>
      <p:bldP spid="81" grpId="2" animBg="1"/>
      <p:bldP spid="82" grpId="0" animBg="1"/>
      <p:bldP spid="82" grpId="1" animBg="1"/>
      <p:bldP spid="82" grpId="2" animBg="1"/>
      <p:bldP spid="83" grpId="0" animBg="1"/>
      <p:bldP spid="83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E33CA0-FDF6-8F42-8679-D8AEB910CA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Hardware Abstraction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85922C2-4A3B-E148-A5D9-B630C4D26C9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32E5815-A8B8-3248-99F0-470F41FB048B}" type="slidenum">
              <a:rPr lang="en-US" smtClean="0"/>
              <a:pPr/>
              <a:t>7</a:t>
            </a:fld>
            <a:endParaRPr lang="en-US" dirty="0"/>
          </a:p>
        </p:txBody>
      </p:sp>
      <p:grpSp>
        <p:nvGrpSpPr>
          <p:cNvPr id="346" name="Group 345">
            <a:extLst>
              <a:ext uri="{FF2B5EF4-FFF2-40B4-BE49-F238E27FC236}">
                <a16:creationId xmlns:a16="http://schemas.microsoft.com/office/drawing/2014/main" id="{71483C6F-4D36-F047-80A1-3BD8BF60E1E8}"/>
              </a:ext>
            </a:extLst>
          </p:cNvPr>
          <p:cNvGrpSpPr/>
          <p:nvPr/>
        </p:nvGrpSpPr>
        <p:grpSpPr>
          <a:xfrm>
            <a:off x="238760" y="954002"/>
            <a:ext cx="8763000" cy="5811179"/>
            <a:chOff x="238760" y="954002"/>
            <a:chExt cx="8763000" cy="5811179"/>
          </a:xfrm>
        </p:grpSpPr>
        <p:sp>
          <p:nvSpPr>
            <p:cNvPr id="176" name="Line 58">
              <a:extLst>
                <a:ext uri="{FF2B5EF4-FFF2-40B4-BE49-F238E27FC236}">
                  <a16:creationId xmlns:a16="http://schemas.microsoft.com/office/drawing/2014/main" id="{0E7B210E-96F5-D149-84DE-37FD5926E6D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51229" y="3360653"/>
              <a:ext cx="108615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sysDot"/>
              <a:round/>
              <a:headEnd/>
              <a:tailEnd/>
            </a:ln>
            <a:effectLst/>
          </p:spPr>
          <p:txBody>
            <a:bodyPr>
              <a:normAutofit fontScale="25000" lnSpcReduction="20000"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77" name="Rectangle 42">
              <a:extLst>
                <a:ext uri="{FF2B5EF4-FFF2-40B4-BE49-F238E27FC236}">
                  <a16:creationId xmlns:a16="http://schemas.microsoft.com/office/drawing/2014/main" id="{5CD330D9-BDF5-3B4A-9A06-4E1840178D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6910" y="2921413"/>
              <a:ext cx="403763" cy="1198729"/>
            </a:xfrm>
            <a:prstGeom prst="rect">
              <a:avLst/>
            </a:prstGeom>
            <a:gradFill rotWithShape="1">
              <a:gsLst>
                <a:gs pos="0">
                  <a:srgbClr val="66CC66"/>
                </a:gs>
                <a:gs pos="50000">
                  <a:srgbClr val="66CC66">
                    <a:gamma/>
                    <a:tint val="53725"/>
                    <a:invGamma/>
                  </a:srgbClr>
                </a:gs>
                <a:gs pos="100000">
                  <a:srgbClr val="66CC66"/>
                </a:gs>
              </a:gsLst>
              <a:lin ang="2700000" scaled="1"/>
            </a:gradFill>
            <a:ln w="3175" algn="ctr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 wrap="none" anchor="ctr">
              <a:norm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78" name="Rectangle 43">
              <a:extLst>
                <a:ext uri="{FF2B5EF4-FFF2-40B4-BE49-F238E27FC236}">
                  <a16:creationId xmlns:a16="http://schemas.microsoft.com/office/drawing/2014/main" id="{9F9B9054-095F-F548-8707-5658F93C2E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6910" y="3263697"/>
              <a:ext cx="403763" cy="237983"/>
            </a:xfrm>
            <a:prstGeom prst="rect">
              <a:avLst/>
            </a:prstGeom>
            <a:gradFill rotWithShape="1">
              <a:gsLst>
                <a:gs pos="0">
                  <a:srgbClr val="66CC66"/>
                </a:gs>
                <a:gs pos="50000">
                  <a:srgbClr val="66CC66">
                    <a:gamma/>
                    <a:tint val="53725"/>
                    <a:invGamma/>
                  </a:srgbClr>
                </a:gs>
                <a:gs pos="100000">
                  <a:srgbClr val="66CC66"/>
                </a:gs>
              </a:gsLst>
              <a:lin ang="2700000" scaled="1"/>
            </a:gradFill>
            <a:ln w="3175" algn="ctr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 wrap="none" anchor="ctr">
              <a:norm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PML4E</a:t>
              </a:r>
            </a:p>
          </p:txBody>
        </p:sp>
        <p:sp>
          <p:nvSpPr>
            <p:cNvPr id="179" name="Line 45">
              <a:extLst>
                <a:ext uri="{FF2B5EF4-FFF2-40B4-BE49-F238E27FC236}">
                  <a16:creationId xmlns:a16="http://schemas.microsoft.com/office/drawing/2014/main" id="{BA5EDF8C-968B-D549-BBD8-191F91DE7D4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59843" y="3354777"/>
              <a:ext cx="0" cy="91079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sysDot"/>
              <a:round/>
              <a:headEnd/>
              <a:tailEnd/>
            </a:ln>
            <a:effectLst/>
          </p:spPr>
          <p:txBody>
            <a:bodyPr>
              <a:normAutofit fontScale="25000" lnSpcReduction="20000"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80" name="Rectangle 46">
              <a:extLst>
                <a:ext uri="{FF2B5EF4-FFF2-40B4-BE49-F238E27FC236}">
                  <a16:creationId xmlns:a16="http://schemas.microsoft.com/office/drawing/2014/main" id="{E1E5F120-3F9C-4347-B0FD-BE837A1344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96236" y="3918884"/>
              <a:ext cx="533524" cy="1113526"/>
            </a:xfrm>
            <a:prstGeom prst="rect">
              <a:avLst/>
            </a:prstGeom>
            <a:gradFill rotWithShape="1">
              <a:gsLst>
                <a:gs pos="0">
                  <a:srgbClr val="D6B19C"/>
                </a:gs>
                <a:gs pos="30000">
                  <a:srgbClr val="D49E6C"/>
                </a:gs>
                <a:gs pos="70000">
                  <a:srgbClr val="A65528"/>
                </a:gs>
                <a:gs pos="100000">
                  <a:srgbClr val="663012"/>
                </a:gs>
              </a:gsLst>
              <a:lin ang="2700000" scaled="0"/>
            </a:gradFill>
            <a:ln w="3175" algn="ctr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 wrap="none" anchor="ctr">
              <a:norm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81" name="Rectangle 47">
              <a:extLst>
                <a:ext uri="{FF2B5EF4-FFF2-40B4-BE49-F238E27FC236}">
                  <a16:creationId xmlns:a16="http://schemas.microsoft.com/office/drawing/2014/main" id="{C682B576-67BB-6C4C-907D-969D5227D8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98597" y="4034938"/>
              <a:ext cx="531163" cy="576664"/>
            </a:xfrm>
            <a:prstGeom prst="rect">
              <a:avLst/>
            </a:prstGeom>
            <a:gradFill rotWithShape="1">
              <a:gsLst>
                <a:gs pos="0">
                  <a:srgbClr val="D6B19C"/>
                </a:gs>
                <a:gs pos="30000">
                  <a:srgbClr val="D49E6C"/>
                </a:gs>
                <a:gs pos="70000">
                  <a:srgbClr val="A65528"/>
                </a:gs>
                <a:gs pos="100000">
                  <a:srgbClr val="663012"/>
                </a:gs>
              </a:gsLst>
              <a:lin ang="2700000" scaled="0"/>
            </a:gradFill>
            <a:ln w="3175" algn="ctr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 wrap="none" anchor="ctr">
              <a:norm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Guest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Physical</a:t>
              </a:r>
              <a:r>
                <a:rPr kumimoji="0" lang="en-US" sz="1000" b="0" i="0" u="none" strike="noStrike" kern="0" cap="none" spc="0" normalizeH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 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Address</a:t>
              </a:r>
            </a:p>
          </p:txBody>
        </p:sp>
        <p:sp>
          <p:nvSpPr>
            <p:cNvPr id="182" name="Line 48">
              <a:extLst>
                <a:ext uri="{FF2B5EF4-FFF2-40B4-BE49-F238E27FC236}">
                  <a16:creationId xmlns:a16="http://schemas.microsoft.com/office/drawing/2014/main" id="{D1FAC3F1-883B-F842-8C87-595E45837F3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03799" y="4190655"/>
              <a:ext cx="1180" cy="84322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sysDot"/>
              <a:round/>
              <a:headEnd/>
              <a:tailEnd/>
            </a:ln>
            <a:effectLst/>
          </p:spPr>
          <p:txBody>
            <a:bodyPr>
              <a:normAutofit fontScale="25000" lnSpcReduction="20000"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83" name="Line 50">
              <a:extLst>
                <a:ext uri="{FF2B5EF4-FFF2-40B4-BE49-F238E27FC236}">
                  <a16:creationId xmlns:a16="http://schemas.microsoft.com/office/drawing/2014/main" id="{6795DD24-E719-E84E-8039-2ACDDE3A558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68031" y="4190655"/>
              <a:ext cx="135768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sysDot"/>
              <a:round/>
              <a:headEnd/>
              <a:tailEnd/>
            </a:ln>
            <a:effectLst/>
          </p:spPr>
          <p:txBody>
            <a:bodyPr>
              <a:normAutofit fontScale="25000" lnSpcReduction="20000"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84" name="Rectangle 51">
              <a:extLst>
                <a:ext uri="{FF2B5EF4-FFF2-40B4-BE49-F238E27FC236}">
                  <a16:creationId xmlns:a16="http://schemas.microsoft.com/office/drawing/2014/main" id="{F3824C50-0CEE-7446-97F7-044E2F2BD9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23945" y="3132954"/>
              <a:ext cx="402582" cy="1132622"/>
            </a:xfrm>
            <a:prstGeom prst="rect">
              <a:avLst/>
            </a:prstGeom>
            <a:gradFill rotWithShape="1">
              <a:gsLst>
                <a:gs pos="0">
                  <a:srgbClr val="66CC66"/>
                </a:gs>
                <a:gs pos="50000">
                  <a:srgbClr val="66CC66">
                    <a:gamma/>
                    <a:tint val="53725"/>
                    <a:invGamma/>
                  </a:srgbClr>
                </a:gs>
                <a:gs pos="100000">
                  <a:srgbClr val="66CC66"/>
                </a:gs>
              </a:gsLst>
              <a:lin ang="2700000" scaled="1"/>
            </a:gradFill>
            <a:ln w="3175" algn="ctr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 wrap="none" anchor="ctr">
              <a:norm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85" name="Rectangle 52">
              <a:extLst>
                <a:ext uri="{FF2B5EF4-FFF2-40B4-BE49-F238E27FC236}">
                  <a16:creationId xmlns:a16="http://schemas.microsoft.com/office/drawing/2014/main" id="{A9FF35F4-D727-1142-9C7C-E5F99BD21C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23945" y="3326866"/>
              <a:ext cx="402582" cy="280585"/>
            </a:xfrm>
            <a:prstGeom prst="rect">
              <a:avLst/>
            </a:prstGeom>
            <a:gradFill rotWithShape="1">
              <a:gsLst>
                <a:gs pos="0">
                  <a:srgbClr val="66CC66"/>
                </a:gs>
                <a:gs pos="50000">
                  <a:srgbClr val="66CC66">
                    <a:gamma/>
                    <a:tint val="53725"/>
                    <a:invGamma/>
                  </a:srgbClr>
                </a:gs>
                <a:gs pos="100000">
                  <a:srgbClr val="66CC66"/>
                </a:gs>
              </a:gsLst>
              <a:lin ang="2700000" scaled="1"/>
            </a:gradFill>
            <a:ln w="3175" algn="ctr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 wrap="none" anchor="ctr">
              <a:norm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PDPE</a:t>
              </a:r>
            </a:p>
          </p:txBody>
        </p:sp>
        <p:sp>
          <p:nvSpPr>
            <p:cNvPr id="186" name="Line 54">
              <a:extLst>
                <a:ext uri="{FF2B5EF4-FFF2-40B4-BE49-F238E27FC236}">
                  <a16:creationId xmlns:a16="http://schemas.microsoft.com/office/drawing/2014/main" id="{658098E1-B26B-BE4B-B722-D7302F1A30C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51671" y="3517840"/>
              <a:ext cx="0" cy="105182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sysDot"/>
              <a:round/>
              <a:headEnd/>
              <a:tailEnd/>
            </a:ln>
            <a:effectLst/>
          </p:spPr>
          <p:txBody>
            <a:bodyPr>
              <a:normAutofit fontScale="25000" lnSpcReduction="20000"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87" name="Line 55">
              <a:extLst>
                <a:ext uri="{FF2B5EF4-FFF2-40B4-BE49-F238E27FC236}">
                  <a16:creationId xmlns:a16="http://schemas.microsoft.com/office/drawing/2014/main" id="{6AE00A73-F596-FD41-96E6-23A5A037098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26527" y="3517840"/>
              <a:ext cx="125143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sysDot"/>
              <a:round/>
              <a:headEnd/>
              <a:tailEnd/>
            </a:ln>
            <a:effectLst/>
          </p:spPr>
          <p:txBody>
            <a:bodyPr>
              <a:normAutofit fontScale="25000" lnSpcReduction="20000"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88" name="Rectangle 56">
              <a:extLst>
                <a:ext uri="{FF2B5EF4-FFF2-40B4-BE49-F238E27FC236}">
                  <a16:creationId xmlns:a16="http://schemas.microsoft.com/office/drawing/2014/main" id="{FA6248C4-0EA2-E24E-96D2-2F37DF41EF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40565" y="3485521"/>
              <a:ext cx="404943" cy="1084145"/>
            </a:xfrm>
            <a:prstGeom prst="rect">
              <a:avLst/>
            </a:prstGeom>
            <a:gradFill rotWithShape="1">
              <a:gsLst>
                <a:gs pos="0">
                  <a:srgbClr val="66CC66"/>
                </a:gs>
                <a:gs pos="50000">
                  <a:srgbClr val="66CC66">
                    <a:gamma/>
                    <a:tint val="53725"/>
                    <a:invGamma/>
                  </a:srgbClr>
                </a:gs>
                <a:gs pos="100000">
                  <a:srgbClr val="66CC66"/>
                </a:gs>
              </a:gsLst>
              <a:lin ang="2700000" scaled="1"/>
            </a:gradFill>
            <a:ln w="3175" algn="ctr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 wrap="none" anchor="ctr">
              <a:norm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89" name="Rectangle 57">
              <a:extLst>
                <a:ext uri="{FF2B5EF4-FFF2-40B4-BE49-F238E27FC236}">
                  <a16:creationId xmlns:a16="http://schemas.microsoft.com/office/drawing/2014/main" id="{3D6768B4-9B28-8941-B571-F8682558EA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40565" y="3767575"/>
              <a:ext cx="404943" cy="270301"/>
            </a:xfrm>
            <a:prstGeom prst="rect">
              <a:avLst/>
            </a:prstGeom>
            <a:gradFill rotWithShape="1">
              <a:gsLst>
                <a:gs pos="0">
                  <a:srgbClr val="66CC66"/>
                </a:gs>
                <a:gs pos="50000">
                  <a:srgbClr val="66CC66">
                    <a:gamma/>
                    <a:tint val="53725"/>
                    <a:invGamma/>
                  </a:srgbClr>
                </a:gs>
                <a:gs pos="100000">
                  <a:srgbClr val="66CC66"/>
                </a:gs>
              </a:gsLst>
              <a:lin ang="2700000" scaled="1"/>
            </a:gradFill>
            <a:ln w="3175" algn="ctr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 wrap="none" anchor="ctr">
              <a:normAutofit lnSpcReduction="10000"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PDE</a:t>
              </a:r>
            </a:p>
          </p:txBody>
        </p:sp>
        <p:sp>
          <p:nvSpPr>
            <p:cNvPr id="190" name="Line 60">
              <a:extLst>
                <a:ext uri="{FF2B5EF4-FFF2-40B4-BE49-F238E27FC236}">
                  <a16:creationId xmlns:a16="http://schemas.microsoft.com/office/drawing/2014/main" id="{24D36B25-7CCF-D94C-B757-7AC6822A048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82457" y="3691185"/>
              <a:ext cx="0" cy="117228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sysDot"/>
              <a:round/>
              <a:headEnd/>
              <a:tailEnd/>
            </a:ln>
            <a:effectLst/>
          </p:spPr>
          <p:txBody>
            <a:bodyPr>
              <a:normAutofit fontScale="25000" lnSpcReduction="20000"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91" name="Line 61">
              <a:extLst>
                <a:ext uri="{FF2B5EF4-FFF2-40B4-BE49-F238E27FC236}">
                  <a16:creationId xmlns:a16="http://schemas.microsoft.com/office/drawing/2014/main" id="{66F86D40-639F-7A43-BEC8-D7EC466EAD0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57314" y="3691185"/>
              <a:ext cx="125143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sysDot"/>
              <a:round/>
              <a:headEnd/>
              <a:tailEnd/>
            </a:ln>
            <a:effectLst/>
          </p:spPr>
          <p:txBody>
            <a:bodyPr>
              <a:normAutofit fontScale="25000" lnSpcReduction="20000"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92" name="Rectangle 62">
              <a:extLst>
                <a:ext uri="{FF2B5EF4-FFF2-40B4-BE49-F238E27FC236}">
                  <a16:creationId xmlns:a16="http://schemas.microsoft.com/office/drawing/2014/main" id="{3ECDB615-23D6-304D-ACF8-6107AF4A1F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71352" y="3626548"/>
              <a:ext cx="404943" cy="1236924"/>
            </a:xfrm>
            <a:prstGeom prst="rect">
              <a:avLst/>
            </a:prstGeom>
            <a:gradFill rotWithShape="1">
              <a:gsLst>
                <a:gs pos="0">
                  <a:srgbClr val="66CC66"/>
                </a:gs>
                <a:gs pos="50000">
                  <a:srgbClr val="66CC66">
                    <a:gamma/>
                    <a:tint val="53725"/>
                    <a:invGamma/>
                  </a:srgbClr>
                </a:gs>
                <a:gs pos="100000">
                  <a:srgbClr val="66CC66"/>
                </a:gs>
              </a:gsLst>
              <a:lin ang="2700000" scaled="1"/>
            </a:gradFill>
            <a:ln w="3175" algn="ctr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 wrap="none" anchor="ctr">
              <a:norm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93" name="Rectangle 63">
              <a:extLst>
                <a:ext uri="{FF2B5EF4-FFF2-40B4-BE49-F238E27FC236}">
                  <a16:creationId xmlns:a16="http://schemas.microsoft.com/office/drawing/2014/main" id="{4270EBCA-708F-E749-A39E-E24855BBEA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71352" y="3968831"/>
              <a:ext cx="404943" cy="302620"/>
            </a:xfrm>
            <a:prstGeom prst="rect">
              <a:avLst/>
            </a:prstGeom>
            <a:gradFill rotWithShape="1">
              <a:gsLst>
                <a:gs pos="0">
                  <a:srgbClr val="66CC66"/>
                </a:gs>
                <a:gs pos="50000">
                  <a:srgbClr val="66CC66">
                    <a:gamma/>
                    <a:tint val="53725"/>
                    <a:invGamma/>
                  </a:srgbClr>
                </a:gs>
                <a:gs pos="100000">
                  <a:srgbClr val="66CC66"/>
                </a:gs>
              </a:gsLst>
              <a:lin ang="2700000" scaled="1"/>
            </a:gradFill>
            <a:ln w="3175" algn="ctr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 wrap="none" anchor="ctr">
              <a:norm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PTE</a:t>
              </a:r>
            </a:p>
          </p:txBody>
        </p:sp>
        <p:grpSp>
          <p:nvGrpSpPr>
            <p:cNvPr id="194" name="Group 64">
              <a:extLst>
                <a:ext uri="{FF2B5EF4-FFF2-40B4-BE49-F238E27FC236}">
                  <a16:creationId xmlns:a16="http://schemas.microsoft.com/office/drawing/2014/main" id="{A9998219-F3A5-3243-AE82-632AF4E861A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884544" y="1878401"/>
              <a:ext cx="158200" cy="1623278"/>
              <a:chOff x="2106" y="1102"/>
              <a:chExt cx="139" cy="1105"/>
            </a:xfrm>
          </p:grpSpPr>
          <p:sp>
            <p:nvSpPr>
              <p:cNvPr id="195" name="Line 65">
                <a:extLst>
                  <a:ext uri="{FF2B5EF4-FFF2-40B4-BE49-F238E27FC236}">
                    <a16:creationId xmlns:a16="http://schemas.microsoft.com/office/drawing/2014/main" id="{63B9528C-DFB1-6C4B-B3F3-5811CD11098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106" y="2206"/>
                <a:ext cx="139" cy="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prstDash val="sysDot"/>
                <a:round/>
                <a:headEnd/>
                <a:tailEnd type="triangle" w="med" len="med"/>
              </a:ln>
              <a:effectLst/>
            </p:spPr>
            <p:txBody>
              <a:bodyPr>
                <a:normAutofit fontScale="25000" lnSpcReduction="20000"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96" name="Line 66">
                <a:extLst>
                  <a:ext uri="{FF2B5EF4-FFF2-40B4-BE49-F238E27FC236}">
                    <a16:creationId xmlns:a16="http://schemas.microsoft.com/office/drawing/2014/main" id="{CCAD8891-EAE6-CC45-9434-5A9E33F511E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107" y="1102"/>
                <a:ext cx="0" cy="1104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>
                <a:normAutofit fontScale="25000" lnSpcReduction="20000"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  <p:grpSp>
          <p:nvGrpSpPr>
            <p:cNvPr id="197" name="Group 67">
              <a:extLst>
                <a:ext uri="{FF2B5EF4-FFF2-40B4-BE49-F238E27FC236}">
                  <a16:creationId xmlns:a16="http://schemas.microsoft.com/office/drawing/2014/main" id="{F07DDE79-31C8-164B-A6C6-26D54092F3A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604705" y="1860773"/>
              <a:ext cx="118059" cy="1754023"/>
              <a:chOff x="2112" y="1195"/>
              <a:chExt cx="147" cy="1194"/>
            </a:xfrm>
          </p:grpSpPr>
          <p:sp>
            <p:nvSpPr>
              <p:cNvPr id="198" name="Line 68">
                <a:extLst>
                  <a:ext uri="{FF2B5EF4-FFF2-40B4-BE49-F238E27FC236}">
                    <a16:creationId xmlns:a16="http://schemas.microsoft.com/office/drawing/2014/main" id="{17161F57-336A-5849-AC71-CB8928F7D6D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123" y="2382"/>
                <a:ext cx="136" cy="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prstDash val="sysDot"/>
                <a:round/>
                <a:headEnd/>
                <a:tailEnd type="triangle" w="med" len="med"/>
              </a:ln>
              <a:effectLst/>
            </p:spPr>
            <p:txBody>
              <a:bodyPr>
                <a:normAutofit fontScale="25000" lnSpcReduction="20000"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99" name="Line 69">
                <a:extLst>
                  <a:ext uri="{FF2B5EF4-FFF2-40B4-BE49-F238E27FC236}">
                    <a16:creationId xmlns:a16="http://schemas.microsoft.com/office/drawing/2014/main" id="{EFAE6B05-3830-374E-8604-F23A7E3BF39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112" y="1195"/>
                <a:ext cx="3" cy="1194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>
                <a:normAutofit fontScale="25000" lnSpcReduction="20000"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  <p:grpSp>
          <p:nvGrpSpPr>
            <p:cNvPr id="200" name="Group 159">
              <a:extLst>
                <a:ext uri="{FF2B5EF4-FFF2-40B4-BE49-F238E27FC236}">
                  <a16:creationId xmlns:a16="http://schemas.microsoft.com/office/drawing/2014/main" id="{AB217AA7-AB07-9A46-8D00-8D39CA0817A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24867" y="1865181"/>
              <a:ext cx="128684" cy="2169758"/>
              <a:chOff x="2103" y="1459"/>
              <a:chExt cx="157" cy="1477"/>
            </a:xfrm>
          </p:grpSpPr>
          <p:sp>
            <p:nvSpPr>
              <p:cNvPr id="201" name="Line 71">
                <a:extLst>
                  <a:ext uri="{FF2B5EF4-FFF2-40B4-BE49-F238E27FC236}">
                    <a16:creationId xmlns:a16="http://schemas.microsoft.com/office/drawing/2014/main" id="{53419D1E-16CA-5F4D-8DA2-4B045C67EA0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136" y="2936"/>
                <a:ext cx="124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prstDash val="sysDot"/>
                <a:round/>
                <a:headEnd/>
                <a:tailEnd type="triangle" w="med" len="med"/>
              </a:ln>
              <a:effectLst/>
            </p:spPr>
            <p:txBody>
              <a:bodyPr>
                <a:normAutofit fontScale="25000" lnSpcReduction="20000"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02" name="Line 72">
                <a:extLst>
                  <a:ext uri="{FF2B5EF4-FFF2-40B4-BE49-F238E27FC236}">
                    <a16:creationId xmlns:a16="http://schemas.microsoft.com/office/drawing/2014/main" id="{D583DA54-114B-FA4F-A2FA-E781515D38F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103" y="1459"/>
                <a:ext cx="21" cy="1476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>
                <a:normAutofit fontScale="25000" lnSpcReduction="20000"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  <p:grpSp>
          <p:nvGrpSpPr>
            <p:cNvPr id="203" name="Group 615">
              <a:extLst>
                <a:ext uri="{FF2B5EF4-FFF2-40B4-BE49-F238E27FC236}">
                  <a16:creationId xmlns:a16="http://schemas.microsoft.com/office/drawing/2014/main" id="{F577406E-35FE-704A-86CD-724AB3F02FA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054473" y="1879871"/>
              <a:ext cx="125143" cy="2395989"/>
              <a:chOff x="2049" y="1625"/>
              <a:chExt cx="216" cy="1631"/>
            </a:xfrm>
          </p:grpSpPr>
          <p:sp>
            <p:nvSpPr>
              <p:cNvPr id="204" name="Line 74">
                <a:extLst>
                  <a:ext uri="{FF2B5EF4-FFF2-40B4-BE49-F238E27FC236}">
                    <a16:creationId xmlns:a16="http://schemas.microsoft.com/office/drawing/2014/main" id="{74A9FCDB-A729-2A4C-8346-FE8AE99A198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049" y="3250"/>
                <a:ext cx="216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prstDash val="sysDot"/>
                <a:round/>
                <a:headEnd/>
                <a:tailEnd type="triangle" w="med" len="med"/>
              </a:ln>
              <a:effectLst/>
            </p:spPr>
            <p:txBody>
              <a:bodyPr>
                <a:normAutofit fontScale="25000" lnSpcReduction="20000"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05" name="Line 75">
                <a:extLst>
                  <a:ext uri="{FF2B5EF4-FFF2-40B4-BE49-F238E27FC236}">
                    <a16:creationId xmlns:a16="http://schemas.microsoft.com/office/drawing/2014/main" id="{10C534DF-1202-A442-B6EB-3E519781D36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057" y="1625"/>
                <a:ext cx="3" cy="163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>
                <a:normAutofit fontScale="25000" lnSpcReduction="20000"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  <p:grpSp>
          <p:nvGrpSpPr>
            <p:cNvPr id="206" name="Group 76">
              <a:extLst>
                <a:ext uri="{FF2B5EF4-FFF2-40B4-BE49-F238E27FC236}">
                  <a16:creationId xmlns:a16="http://schemas.microsoft.com/office/drawing/2014/main" id="{3BD0EFCB-F2CC-E745-818A-E35AE6C4A3A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765190" y="1873995"/>
              <a:ext cx="133407" cy="2488537"/>
              <a:chOff x="2086" y="1725"/>
              <a:chExt cx="165" cy="1694"/>
            </a:xfrm>
          </p:grpSpPr>
          <p:sp>
            <p:nvSpPr>
              <p:cNvPr id="207" name="Line 77">
                <a:extLst>
                  <a:ext uri="{FF2B5EF4-FFF2-40B4-BE49-F238E27FC236}">
                    <a16:creationId xmlns:a16="http://schemas.microsoft.com/office/drawing/2014/main" id="{A13D4E55-BF22-9549-A478-0A16133F695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086" y="3417"/>
                <a:ext cx="165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prstDash val="sysDot"/>
                <a:round/>
                <a:headEnd/>
                <a:tailEnd type="triangle" w="med" len="med"/>
              </a:ln>
              <a:effectLst/>
            </p:spPr>
            <p:txBody>
              <a:bodyPr>
                <a:normAutofit fontScale="25000" lnSpcReduction="20000"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08" name="Line 78">
                <a:extLst>
                  <a:ext uri="{FF2B5EF4-FFF2-40B4-BE49-F238E27FC236}">
                    <a16:creationId xmlns:a16="http://schemas.microsoft.com/office/drawing/2014/main" id="{5C635FC6-4900-384B-B27D-FB9B89899B6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093" y="1725"/>
                <a:ext cx="10" cy="1694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>
                <a:normAutofit fontScale="25000" lnSpcReduction="20000"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  <p:sp>
          <p:nvSpPr>
            <p:cNvPr id="209" name="Text Box 79">
              <a:extLst>
                <a:ext uri="{FF2B5EF4-FFF2-40B4-BE49-F238E27FC236}">
                  <a16:creationId xmlns:a16="http://schemas.microsoft.com/office/drawing/2014/main" id="{3BE2CAA9-E7CD-6246-A462-22DE784F5EA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48360" y="2052315"/>
              <a:ext cx="765024" cy="882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normAutofit fontScale="92500" lnSpcReduction="10000"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P</a:t>
              </a: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age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M</a:t>
              </a: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ap 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L</a:t>
              </a: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evel-</a:t>
              </a:r>
              <a:r>
                <a:rPr kumimoji="0" lang="en-US" sz="1400" b="1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4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Table</a:t>
              </a:r>
            </a:p>
          </p:txBody>
        </p:sp>
        <p:sp>
          <p:nvSpPr>
            <p:cNvPr id="210" name="Text Box 80">
              <a:extLst>
                <a:ext uri="{FF2B5EF4-FFF2-40B4-BE49-F238E27FC236}">
                  <a16:creationId xmlns:a16="http://schemas.microsoft.com/office/drawing/2014/main" id="{251CDA24-8DEF-5C4E-A6A4-9DB96FE5EC9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34160" y="2357115"/>
              <a:ext cx="914399" cy="882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normAutofit fontScale="92500" lnSpcReduction="10000"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P</a:t>
              </a: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age </a:t>
              </a:r>
              <a:r>
                <a:rPr kumimoji="0" lang="en-US" sz="1400" b="1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D</a:t>
              </a: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irectory </a:t>
              </a:r>
              <a:r>
                <a:rPr kumimoji="0" lang="en-US" sz="1400" b="1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P</a:t>
              </a: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ointer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Table</a:t>
              </a:r>
            </a:p>
          </p:txBody>
        </p:sp>
        <p:sp>
          <p:nvSpPr>
            <p:cNvPr id="211" name="Text Box 81">
              <a:extLst>
                <a:ext uri="{FF2B5EF4-FFF2-40B4-BE49-F238E27FC236}">
                  <a16:creationId xmlns:a16="http://schemas.microsoft.com/office/drawing/2014/main" id="{2B4C8EA1-2F9C-0E43-88AA-B5710698F21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96160" y="2937903"/>
              <a:ext cx="866804" cy="6830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normAutofit fontScale="92500" lnSpcReduction="10000"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P</a:t>
              </a: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age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D</a:t>
              </a: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irectory 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Table</a:t>
              </a:r>
            </a:p>
          </p:txBody>
        </p:sp>
        <p:sp>
          <p:nvSpPr>
            <p:cNvPr id="212" name="Text Box 82">
              <a:extLst>
                <a:ext uri="{FF2B5EF4-FFF2-40B4-BE49-F238E27FC236}">
                  <a16:creationId xmlns:a16="http://schemas.microsoft.com/office/drawing/2014/main" id="{3E5D7D12-846A-8D4E-A009-687C2B1A1B9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80446" y="3090351"/>
              <a:ext cx="765024" cy="4847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normAutofit lnSpcReduction="10000"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P</a:t>
              </a: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age 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T</a:t>
              </a: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able</a:t>
              </a:r>
            </a:p>
          </p:txBody>
        </p:sp>
        <p:sp>
          <p:nvSpPr>
            <p:cNvPr id="213" name="Text Box 83">
              <a:extLst>
                <a:ext uri="{FF2B5EF4-FFF2-40B4-BE49-F238E27FC236}">
                  <a16:creationId xmlns:a16="http://schemas.microsoft.com/office/drawing/2014/main" id="{3F3D29B2-9373-E342-BAAD-8A1FD1B1F0A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17136" y="3253414"/>
              <a:ext cx="765024" cy="6830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normAutofit fontScale="70000" lnSpcReduction="20000"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4k 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400" kern="0" dirty="0">
                  <a:solidFill>
                    <a:sysClr val="windowText" lastClr="000000"/>
                  </a:solidFill>
                </a:rPr>
                <a:t>Guest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1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‘Physical’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Page</a:t>
              </a:r>
            </a:p>
          </p:txBody>
        </p:sp>
        <p:sp>
          <p:nvSpPr>
            <p:cNvPr id="214" name="Line 44">
              <a:extLst>
                <a:ext uri="{FF2B5EF4-FFF2-40B4-BE49-F238E27FC236}">
                  <a16:creationId xmlns:a16="http://schemas.microsoft.com/office/drawing/2014/main" id="{2129B32C-504E-9E44-8EAB-5C9AD50C6FE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559843" y="4261169"/>
              <a:ext cx="164103" cy="440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sysDot"/>
              <a:round/>
              <a:headEnd/>
              <a:tailEnd type="triangle" w="med" len="med"/>
            </a:ln>
            <a:effectLst/>
          </p:spPr>
          <p:txBody>
            <a:bodyPr>
              <a:normAutofit fontScale="25000" lnSpcReduction="20000"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15" name="Line 53">
              <a:extLst>
                <a:ext uri="{FF2B5EF4-FFF2-40B4-BE49-F238E27FC236}">
                  <a16:creationId xmlns:a16="http://schemas.microsoft.com/office/drawing/2014/main" id="{BA57D8C0-F6DC-1B49-95C4-9CDF32BC51E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51671" y="4569665"/>
              <a:ext cx="201882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sysDot"/>
              <a:round/>
              <a:headEnd/>
              <a:tailEnd type="triangle" w="med" len="med"/>
            </a:ln>
            <a:effectLst/>
          </p:spPr>
          <p:txBody>
            <a:bodyPr>
              <a:normAutofit fontScale="25000" lnSpcReduction="20000"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16" name="Line 59">
              <a:extLst>
                <a:ext uri="{FF2B5EF4-FFF2-40B4-BE49-F238E27FC236}">
                  <a16:creationId xmlns:a16="http://schemas.microsoft.com/office/drawing/2014/main" id="{1D2FF91D-8DB2-D143-B06C-99BC535ED69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82457" y="4863471"/>
              <a:ext cx="201882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sysDot"/>
              <a:round/>
              <a:headEnd/>
              <a:tailEnd type="triangle" w="med" len="med"/>
            </a:ln>
            <a:effectLst/>
          </p:spPr>
          <p:txBody>
            <a:bodyPr>
              <a:normAutofit fontScale="25000" lnSpcReduction="20000"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17" name="Line 49">
              <a:extLst>
                <a:ext uri="{FF2B5EF4-FFF2-40B4-BE49-F238E27FC236}">
                  <a16:creationId xmlns:a16="http://schemas.microsoft.com/office/drawing/2014/main" id="{39FD496D-F08F-9F4C-B27F-5898DF043E2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712063" y="5033878"/>
              <a:ext cx="185353" cy="146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sysDot"/>
              <a:round/>
              <a:headEnd/>
              <a:tailEnd type="triangle" w="med" len="med"/>
            </a:ln>
            <a:effectLst/>
          </p:spPr>
          <p:txBody>
            <a:bodyPr>
              <a:normAutofit fontScale="25000" lnSpcReduction="20000"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18" name="Line 85">
              <a:extLst>
                <a:ext uri="{FF2B5EF4-FFF2-40B4-BE49-F238E27FC236}">
                  <a16:creationId xmlns:a16="http://schemas.microsoft.com/office/drawing/2014/main" id="{1CBC20FE-38D9-F742-A9A2-EBDA5F112D3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23504" y="4115736"/>
              <a:ext cx="131046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sysDot"/>
              <a:round/>
              <a:headEnd/>
              <a:tailEnd type="triangle" w="med" len="med"/>
            </a:ln>
            <a:effectLst/>
          </p:spPr>
          <p:txBody>
            <a:bodyPr>
              <a:normAutofit fontScale="25000" lnSpcReduction="20000"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19" name="Line 86">
              <a:extLst>
                <a:ext uri="{FF2B5EF4-FFF2-40B4-BE49-F238E27FC236}">
                  <a16:creationId xmlns:a16="http://schemas.microsoft.com/office/drawing/2014/main" id="{8FB5DBC4-607E-1647-95B5-98B2061F59D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923504" y="4115734"/>
              <a:ext cx="0" cy="126924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sysDot"/>
              <a:round/>
              <a:headEnd/>
              <a:tailEnd/>
            </a:ln>
            <a:effectLst/>
          </p:spPr>
          <p:txBody>
            <a:bodyPr>
              <a:normAutofit fontScale="25000" lnSpcReduction="20000"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20" name="Line 87">
              <a:extLst>
                <a:ext uri="{FF2B5EF4-FFF2-40B4-BE49-F238E27FC236}">
                  <a16:creationId xmlns:a16="http://schemas.microsoft.com/office/drawing/2014/main" id="{B165AC0E-4FC2-294F-8564-5DE4B77401D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905795" y="5398198"/>
              <a:ext cx="230216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sysDot"/>
              <a:round/>
              <a:headEnd/>
              <a:tailEnd/>
            </a:ln>
            <a:effectLst/>
          </p:spPr>
          <p:txBody>
            <a:bodyPr>
              <a:normAutofit fontScale="25000" lnSpcReduction="20000"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21" name="Text Box 92">
              <a:extLst>
                <a:ext uri="{FF2B5EF4-FFF2-40B4-BE49-F238E27FC236}">
                  <a16:creationId xmlns:a16="http://schemas.microsoft.com/office/drawing/2014/main" id="{48429FCE-A8F0-7043-9E74-C92DA48A639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15160" y="5907002"/>
              <a:ext cx="1942075" cy="34228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normAutofit lnSpcReduction="10000"/>
            </a:bodyPr>
            <a:lstStyle/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478E"/>
                  </a:solidFill>
                  <a:effectLst/>
                  <a:uLnTx/>
                  <a:uFillTx/>
                </a:rPr>
                <a:t>Paging</a:t>
              </a:r>
            </a:p>
          </p:txBody>
        </p:sp>
        <p:sp>
          <p:nvSpPr>
            <p:cNvPr id="222" name="Rectangle 93">
              <a:extLst>
                <a:ext uri="{FF2B5EF4-FFF2-40B4-BE49-F238E27FC236}">
                  <a16:creationId xmlns:a16="http://schemas.microsoft.com/office/drawing/2014/main" id="{809BDD4E-C7FC-BB46-84CD-CAC11F93F8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5304" y="1424471"/>
              <a:ext cx="678841" cy="439240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norm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23" name="Rectangle 94">
              <a:extLst>
                <a:ext uri="{FF2B5EF4-FFF2-40B4-BE49-F238E27FC236}">
                  <a16:creationId xmlns:a16="http://schemas.microsoft.com/office/drawing/2014/main" id="{A499DC48-5A12-8644-8901-1F67C16069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4145" y="1424471"/>
              <a:ext cx="734329" cy="439240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norm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24" name="Rectangle 95">
              <a:extLst>
                <a:ext uri="{FF2B5EF4-FFF2-40B4-BE49-F238E27FC236}">
                  <a16:creationId xmlns:a16="http://schemas.microsoft.com/office/drawing/2014/main" id="{06FAF1D9-030C-774D-AB54-1A01B8E9C5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78473" y="1424471"/>
              <a:ext cx="735509" cy="439240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norm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25" name="Rectangle 96">
              <a:extLst>
                <a:ext uri="{FF2B5EF4-FFF2-40B4-BE49-F238E27FC236}">
                  <a16:creationId xmlns:a16="http://schemas.microsoft.com/office/drawing/2014/main" id="{B1C82B63-6DAA-1047-9EBC-05AA0B3BA2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13982" y="1424471"/>
              <a:ext cx="677660" cy="439240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norm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26" name="Rectangle 97">
              <a:extLst>
                <a:ext uri="{FF2B5EF4-FFF2-40B4-BE49-F238E27FC236}">
                  <a16:creationId xmlns:a16="http://schemas.microsoft.com/office/drawing/2014/main" id="{45FF7990-CD85-994F-A8ED-B4F5BA56A5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91642" y="1424471"/>
              <a:ext cx="820512" cy="439240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norm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27" name="Rectangle 99">
              <a:extLst>
                <a:ext uri="{FF2B5EF4-FFF2-40B4-BE49-F238E27FC236}">
                  <a16:creationId xmlns:a16="http://schemas.microsoft.com/office/drawing/2014/main" id="{10282A6A-74E6-A843-8195-EAAF0FD3F2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0151" y="1424471"/>
              <a:ext cx="453347" cy="439240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prstDash val="dashDot"/>
              <a:miter lim="800000"/>
              <a:headEnd/>
              <a:tailEnd/>
            </a:ln>
            <a:effectLst/>
          </p:spPr>
          <p:txBody>
            <a:bodyPr wrap="none" anchor="ctr">
              <a:norm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28" name="Text Box 100">
              <a:extLst>
                <a:ext uri="{FF2B5EF4-FFF2-40B4-BE49-F238E27FC236}">
                  <a16:creationId xmlns:a16="http://schemas.microsoft.com/office/drawing/2014/main" id="{90D42C3A-6E12-B149-B804-5487B21D4D4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02359" y="1257001"/>
              <a:ext cx="184172" cy="211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normAutofit fontScale="92500" lnSpcReduction="10000"/>
            </a:bodyPr>
            <a:lstStyle/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cs typeface="Arial" charset="0"/>
                </a:rPr>
                <a:t>0</a:t>
              </a:r>
            </a:p>
          </p:txBody>
        </p:sp>
        <p:sp>
          <p:nvSpPr>
            <p:cNvPr id="229" name="Text Box 101">
              <a:extLst>
                <a:ext uri="{FF2B5EF4-FFF2-40B4-BE49-F238E27FC236}">
                  <a16:creationId xmlns:a16="http://schemas.microsoft.com/office/drawing/2014/main" id="{0CBF6E04-7852-734E-B9EF-B5666735451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34974" y="1257001"/>
              <a:ext cx="231396" cy="211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normAutofit fontScale="92500" lnSpcReduction="10000"/>
            </a:bodyPr>
            <a:lstStyle/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cs typeface="Arial" charset="0"/>
                </a:rPr>
                <a:t>11</a:t>
              </a:r>
            </a:p>
          </p:txBody>
        </p:sp>
        <p:sp>
          <p:nvSpPr>
            <p:cNvPr id="230" name="Text Box 102">
              <a:extLst>
                <a:ext uri="{FF2B5EF4-FFF2-40B4-BE49-F238E27FC236}">
                  <a16:creationId xmlns:a16="http://schemas.microsoft.com/office/drawing/2014/main" id="{C3C80CF7-3AE2-B74D-8A37-39C1A8AE00C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57040" y="1405374"/>
              <a:ext cx="680021" cy="4847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norm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PML4</a:t>
              </a:r>
            </a:p>
          </p:txBody>
        </p:sp>
        <p:sp>
          <p:nvSpPr>
            <p:cNvPr id="231" name="Text Box 103">
              <a:extLst>
                <a:ext uri="{FF2B5EF4-FFF2-40B4-BE49-F238E27FC236}">
                  <a16:creationId xmlns:a16="http://schemas.microsoft.com/office/drawing/2014/main" id="{088BFF6A-DF3E-C94C-A135-BA92D6D3637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80393" y="1405374"/>
              <a:ext cx="885444" cy="4847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norm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PDP</a:t>
              </a:r>
            </a:p>
          </p:txBody>
        </p:sp>
        <p:sp>
          <p:nvSpPr>
            <p:cNvPr id="232" name="Text Box 104">
              <a:extLst>
                <a:ext uri="{FF2B5EF4-FFF2-40B4-BE49-F238E27FC236}">
                  <a16:creationId xmlns:a16="http://schemas.microsoft.com/office/drawing/2014/main" id="{8AE7856F-3E80-5742-B23C-BF550CF5402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95832" y="1405374"/>
              <a:ext cx="885444" cy="6830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norm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PD</a:t>
              </a:r>
            </a:p>
          </p:txBody>
        </p:sp>
        <p:sp>
          <p:nvSpPr>
            <p:cNvPr id="233" name="Text Box 105">
              <a:extLst>
                <a:ext uri="{FF2B5EF4-FFF2-40B4-BE49-F238E27FC236}">
                  <a16:creationId xmlns:a16="http://schemas.microsoft.com/office/drawing/2014/main" id="{2A1D21CC-4877-F442-A343-5CC732B55E3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06549" y="1405374"/>
              <a:ext cx="885444" cy="4847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norm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PT</a:t>
              </a:r>
            </a:p>
          </p:txBody>
        </p:sp>
        <p:sp>
          <p:nvSpPr>
            <p:cNvPr id="234" name="Text Box 106">
              <a:extLst>
                <a:ext uri="{FF2B5EF4-FFF2-40B4-BE49-F238E27FC236}">
                  <a16:creationId xmlns:a16="http://schemas.microsoft.com/office/drawing/2014/main" id="{C1367A4A-C76F-4C4A-901A-744EC6A8812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73232" y="1257001"/>
              <a:ext cx="231396" cy="211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normAutofit fontScale="92500" lnSpcReduction="10000"/>
            </a:bodyPr>
            <a:lstStyle/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cs typeface="Arial" charset="0"/>
                </a:rPr>
                <a:t>12</a:t>
              </a:r>
            </a:p>
          </p:txBody>
        </p:sp>
        <p:sp>
          <p:nvSpPr>
            <p:cNvPr id="235" name="Text Box 107">
              <a:extLst>
                <a:ext uri="{FF2B5EF4-FFF2-40B4-BE49-F238E27FC236}">
                  <a16:creationId xmlns:a16="http://schemas.microsoft.com/office/drawing/2014/main" id="{89E3E7CE-C1AB-4048-99CB-58658F93F4F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60856" y="1257001"/>
              <a:ext cx="231396" cy="211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normAutofit fontScale="92500" lnSpcReduction="10000"/>
            </a:bodyPr>
            <a:lstStyle/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cs typeface="Arial" charset="0"/>
                </a:rPr>
                <a:t>20</a:t>
              </a:r>
            </a:p>
          </p:txBody>
        </p:sp>
        <p:sp>
          <p:nvSpPr>
            <p:cNvPr id="236" name="Text Box 108">
              <a:extLst>
                <a:ext uri="{FF2B5EF4-FFF2-40B4-BE49-F238E27FC236}">
                  <a16:creationId xmlns:a16="http://schemas.microsoft.com/office/drawing/2014/main" id="{6206130F-4CBB-604A-B781-B13B51282CD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38074" y="1257001"/>
              <a:ext cx="231396" cy="211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normAutofit fontScale="92500" lnSpcReduction="10000"/>
            </a:bodyPr>
            <a:lstStyle/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cs typeface="Arial" charset="0"/>
                </a:rPr>
                <a:t>21</a:t>
              </a:r>
            </a:p>
          </p:txBody>
        </p:sp>
        <p:sp>
          <p:nvSpPr>
            <p:cNvPr id="237" name="Text Box 109">
              <a:extLst>
                <a:ext uri="{FF2B5EF4-FFF2-40B4-BE49-F238E27FC236}">
                  <a16:creationId xmlns:a16="http://schemas.microsoft.com/office/drawing/2014/main" id="{9836AA8C-F260-0242-A4CE-596170CCF74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50139" y="1257001"/>
              <a:ext cx="231396" cy="211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normAutofit fontScale="92500" lnSpcReduction="10000"/>
            </a:bodyPr>
            <a:lstStyle/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cs typeface="Arial" charset="0"/>
                </a:rPr>
                <a:t>29</a:t>
              </a:r>
            </a:p>
          </p:txBody>
        </p:sp>
        <p:sp>
          <p:nvSpPr>
            <p:cNvPr id="238" name="Text Box 110">
              <a:extLst>
                <a:ext uri="{FF2B5EF4-FFF2-40B4-BE49-F238E27FC236}">
                  <a16:creationId xmlns:a16="http://schemas.microsoft.com/office/drawing/2014/main" id="{292258D5-C4D7-F94F-BFF4-15C0D348131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87218" y="1257001"/>
              <a:ext cx="231396" cy="211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normAutofit fontScale="92500" lnSpcReduction="10000"/>
            </a:bodyPr>
            <a:lstStyle/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cs typeface="Arial" charset="0"/>
                </a:rPr>
                <a:t>30</a:t>
              </a:r>
            </a:p>
          </p:txBody>
        </p:sp>
        <p:sp>
          <p:nvSpPr>
            <p:cNvPr id="239" name="Text Box 111">
              <a:extLst>
                <a:ext uri="{FF2B5EF4-FFF2-40B4-BE49-F238E27FC236}">
                  <a16:creationId xmlns:a16="http://schemas.microsoft.com/office/drawing/2014/main" id="{06EA3E33-E5FA-CD49-8E8C-B86A89FD92C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85116" y="1257001"/>
              <a:ext cx="231396" cy="211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normAutofit fontScale="92500" lnSpcReduction="10000"/>
            </a:bodyPr>
            <a:lstStyle/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cs typeface="Arial" charset="0"/>
                </a:rPr>
                <a:t>38</a:t>
              </a:r>
            </a:p>
          </p:txBody>
        </p:sp>
        <p:sp>
          <p:nvSpPr>
            <p:cNvPr id="240" name="Text Box 112">
              <a:extLst>
                <a:ext uri="{FF2B5EF4-FFF2-40B4-BE49-F238E27FC236}">
                  <a16:creationId xmlns:a16="http://schemas.microsoft.com/office/drawing/2014/main" id="{9E2EED2D-555F-DF42-BDBA-E0D2886EF2C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62333" y="1257001"/>
              <a:ext cx="231396" cy="211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normAutofit fontScale="92500" lnSpcReduction="10000"/>
            </a:bodyPr>
            <a:lstStyle/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cs typeface="Arial" charset="0"/>
                </a:rPr>
                <a:t>39</a:t>
              </a:r>
            </a:p>
          </p:txBody>
        </p:sp>
        <p:sp>
          <p:nvSpPr>
            <p:cNvPr id="241" name="Text Box 113">
              <a:extLst>
                <a:ext uri="{FF2B5EF4-FFF2-40B4-BE49-F238E27FC236}">
                  <a16:creationId xmlns:a16="http://schemas.microsoft.com/office/drawing/2014/main" id="{9BAC632B-66DA-8D45-9426-93DEB63DAED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29887" y="1257001"/>
              <a:ext cx="231396" cy="211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normAutofit fontScale="92500" lnSpcReduction="10000"/>
            </a:bodyPr>
            <a:lstStyle/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cs typeface="Arial" charset="0"/>
                </a:rPr>
                <a:t>47</a:t>
              </a:r>
            </a:p>
          </p:txBody>
        </p:sp>
        <p:sp>
          <p:nvSpPr>
            <p:cNvPr id="242" name="Text Box 115">
              <a:extLst>
                <a:ext uri="{FF2B5EF4-FFF2-40B4-BE49-F238E27FC236}">
                  <a16:creationId xmlns:a16="http://schemas.microsoft.com/office/drawing/2014/main" id="{9A3E6B57-938B-5546-9120-F6CC566A7E2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8760" y="1257001"/>
              <a:ext cx="231396" cy="211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normAutofit fontScale="92500" lnSpcReduction="10000"/>
            </a:bodyPr>
            <a:lstStyle/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cs typeface="Arial" charset="0"/>
                </a:rPr>
                <a:t>63</a:t>
              </a:r>
            </a:p>
          </p:txBody>
        </p:sp>
        <p:sp>
          <p:nvSpPr>
            <p:cNvPr id="243" name="Text Box 116">
              <a:extLst>
                <a:ext uri="{FF2B5EF4-FFF2-40B4-BE49-F238E27FC236}">
                  <a16:creationId xmlns:a16="http://schemas.microsoft.com/office/drawing/2014/main" id="{249200E5-D0C1-F142-BD2B-44B35D1C3B6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96480" y="1257001"/>
              <a:ext cx="231396" cy="211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normAutofit fontScale="92500" lnSpcReduction="10000"/>
            </a:bodyPr>
            <a:lstStyle/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cs typeface="Arial" charset="0"/>
                </a:rPr>
                <a:t>48</a:t>
              </a:r>
            </a:p>
          </p:txBody>
        </p:sp>
        <p:sp>
          <p:nvSpPr>
            <p:cNvPr id="244" name="Text Box 118">
              <a:extLst>
                <a:ext uri="{FF2B5EF4-FFF2-40B4-BE49-F238E27FC236}">
                  <a16:creationId xmlns:a16="http://schemas.microsoft.com/office/drawing/2014/main" id="{A4AC6D7C-A086-8F45-BF44-633DD2A2DA4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33794" y="1403904"/>
              <a:ext cx="885444" cy="4847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normAutofit lnSpcReduction="10000"/>
            </a:bodyPr>
            <a:lstStyle/>
            <a:p>
              <a:pPr lvl="0" algn="ctr"/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Page Offset</a:t>
              </a:r>
            </a:p>
          </p:txBody>
        </p:sp>
        <p:sp>
          <p:nvSpPr>
            <p:cNvPr id="245" name="Text Box 102">
              <a:extLst>
                <a:ext uri="{FF2B5EF4-FFF2-40B4-BE49-F238E27FC236}">
                  <a16:creationId xmlns:a16="http://schemas.microsoft.com/office/drawing/2014/main" id="{CA9B5C38-47DD-234D-B7BA-8060F3D8A4D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8760" y="1436223"/>
              <a:ext cx="548209" cy="384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normAutofit fontScale="85000" lnSpcReduction="10000"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Sign Extend</a:t>
              </a:r>
            </a:p>
          </p:txBody>
        </p:sp>
        <p:sp>
          <p:nvSpPr>
            <p:cNvPr id="246" name="Rectangle 24">
              <a:extLst>
                <a:ext uri="{FF2B5EF4-FFF2-40B4-BE49-F238E27FC236}">
                  <a16:creationId xmlns:a16="http://schemas.microsoft.com/office/drawing/2014/main" id="{58D218DD-3051-CB42-80C4-505F5F9089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45718" y="5221202"/>
              <a:ext cx="1360042" cy="338464"/>
            </a:xfrm>
            <a:prstGeom prst="rect">
              <a:avLst/>
            </a:prstGeom>
            <a:gradFill rotWithShape="1">
              <a:gsLst>
                <a:gs pos="0">
                  <a:srgbClr val="5E91E4"/>
                </a:gs>
                <a:gs pos="50000">
                  <a:srgbClr val="5E91E4">
                    <a:gamma/>
                    <a:tint val="53725"/>
                    <a:invGamma/>
                  </a:srgbClr>
                </a:gs>
                <a:gs pos="100000">
                  <a:srgbClr val="5E91E4"/>
                </a:gs>
              </a:gsLst>
              <a:lin ang="2700000" scaled="1"/>
            </a:gradFill>
            <a:ln w="3175" algn="ctr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 wrap="none" anchor="ctr">
              <a:normAutofit fontScale="85000" lnSpcReduction="20000"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200" kern="0" dirty="0">
                  <a:solidFill>
                    <a:srgbClr val="000000"/>
                  </a:solidFill>
                </a:rPr>
                <a:t>Guest PML4 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200" kern="0" dirty="0">
                  <a:solidFill>
                    <a:srgbClr val="000000"/>
                  </a:solidFill>
                </a:rPr>
                <a:t>Base Address</a:t>
              </a: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  <p:sp>
          <p:nvSpPr>
            <p:cNvPr id="247" name="Rectangle 24">
              <a:extLst>
                <a:ext uri="{FF2B5EF4-FFF2-40B4-BE49-F238E27FC236}">
                  <a16:creationId xmlns:a16="http://schemas.microsoft.com/office/drawing/2014/main" id="{D8592458-E978-C94C-AD5D-5B3C71051D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06833" y="5221202"/>
              <a:ext cx="532327" cy="338464"/>
            </a:xfrm>
            <a:prstGeom prst="rect">
              <a:avLst/>
            </a:prstGeom>
            <a:gradFill rotWithShape="1">
              <a:gsLst>
                <a:gs pos="0">
                  <a:srgbClr val="5E91E4"/>
                </a:gs>
                <a:gs pos="50000">
                  <a:srgbClr val="5E91E4">
                    <a:gamma/>
                    <a:tint val="53725"/>
                    <a:invGamma/>
                  </a:srgbClr>
                </a:gs>
                <a:gs pos="100000">
                  <a:srgbClr val="5E91E4"/>
                </a:gs>
              </a:gsLst>
              <a:lin ang="2700000" scaled="1"/>
            </a:gradFill>
            <a:ln w="3175" algn="ctr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 wrap="none" anchor="ctr">
              <a:normAutofit lnSpcReduction="10000"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  <p:sp>
          <p:nvSpPr>
            <p:cNvPr id="248" name="Rectangle 24">
              <a:extLst>
                <a:ext uri="{FF2B5EF4-FFF2-40B4-BE49-F238E27FC236}">
                  <a16:creationId xmlns:a16="http://schemas.microsoft.com/office/drawing/2014/main" id="{C3E66978-B96B-2F4A-8976-D58E5329F3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3160" y="5221202"/>
              <a:ext cx="408013" cy="338464"/>
            </a:xfrm>
            <a:prstGeom prst="rect">
              <a:avLst/>
            </a:prstGeom>
            <a:gradFill rotWithShape="1">
              <a:gsLst>
                <a:gs pos="0">
                  <a:srgbClr val="5E91E4"/>
                </a:gs>
                <a:gs pos="50000">
                  <a:srgbClr val="5E91E4">
                    <a:gamma/>
                    <a:tint val="53725"/>
                    <a:invGamma/>
                  </a:srgbClr>
                </a:gs>
                <a:gs pos="100000">
                  <a:srgbClr val="5E91E4"/>
                </a:gs>
              </a:gsLst>
              <a:lin ang="2700000" scaled="1"/>
            </a:gradFill>
            <a:ln w="3175" algn="ctr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 wrap="none" anchor="ctr">
              <a:normAutofit lnSpcReduction="10000"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  <p:sp>
          <p:nvSpPr>
            <p:cNvPr id="249" name="Text Box 106">
              <a:extLst>
                <a:ext uri="{FF2B5EF4-FFF2-40B4-BE49-F238E27FC236}">
                  <a16:creationId xmlns:a16="http://schemas.microsoft.com/office/drawing/2014/main" id="{97811C74-D4AE-6E4B-8752-92B34194CE8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61371" y="5003511"/>
              <a:ext cx="231396" cy="211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normAutofit fontScale="92500" lnSpcReduction="10000"/>
            </a:bodyPr>
            <a:lstStyle/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cs typeface="Arial" charset="0"/>
                </a:rPr>
                <a:t>12</a:t>
              </a:r>
            </a:p>
          </p:txBody>
        </p:sp>
        <p:sp>
          <p:nvSpPr>
            <p:cNvPr id="250" name="Text Box 106">
              <a:extLst>
                <a:ext uri="{FF2B5EF4-FFF2-40B4-BE49-F238E27FC236}">
                  <a16:creationId xmlns:a16="http://schemas.microsoft.com/office/drawing/2014/main" id="{4F582A82-640B-714B-8F21-D8B30CFD7AC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68452" y="4989170"/>
              <a:ext cx="223165" cy="2136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normAutofit fontScale="92500"/>
            </a:bodyPr>
            <a:lstStyle/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900" kern="0" noProof="0" dirty="0">
                  <a:solidFill>
                    <a:sysClr val="windowText" lastClr="000000"/>
                  </a:solidFill>
                  <a:cs typeface="Arial" charset="0"/>
                </a:rPr>
                <a:t>51</a:t>
              </a:r>
              <a:endPara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Arial" charset="0"/>
              </a:endParaRPr>
            </a:p>
          </p:txBody>
        </p:sp>
        <p:sp>
          <p:nvSpPr>
            <p:cNvPr id="251" name="Text Box 106">
              <a:extLst>
                <a:ext uri="{FF2B5EF4-FFF2-40B4-BE49-F238E27FC236}">
                  <a16:creationId xmlns:a16="http://schemas.microsoft.com/office/drawing/2014/main" id="{CCF719AB-672C-0943-A875-3D9A8C866A6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31896" y="5003511"/>
              <a:ext cx="185017" cy="2136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normAutofit fontScale="92500"/>
            </a:bodyPr>
            <a:lstStyle/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cs typeface="Arial" charset="0"/>
                </a:rPr>
                <a:t>0</a:t>
              </a:r>
            </a:p>
          </p:txBody>
        </p:sp>
        <p:sp>
          <p:nvSpPr>
            <p:cNvPr id="252" name="Text Box 101">
              <a:extLst>
                <a:ext uri="{FF2B5EF4-FFF2-40B4-BE49-F238E27FC236}">
                  <a16:creationId xmlns:a16="http://schemas.microsoft.com/office/drawing/2014/main" id="{9E06CEF4-D1D0-0C45-BD65-E52263C9E00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11586" y="5010682"/>
              <a:ext cx="231396" cy="211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normAutofit fontScale="92500" lnSpcReduction="10000"/>
            </a:bodyPr>
            <a:lstStyle/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cs typeface="Arial" charset="0"/>
                </a:rPr>
                <a:t>11</a:t>
              </a:r>
            </a:p>
          </p:txBody>
        </p:sp>
        <p:sp>
          <p:nvSpPr>
            <p:cNvPr id="253" name="Rectangle 35">
              <a:extLst>
                <a:ext uri="{FF2B5EF4-FFF2-40B4-BE49-F238E27FC236}">
                  <a16:creationId xmlns:a16="http://schemas.microsoft.com/office/drawing/2014/main" id="{4436BD9D-7A84-BF46-9D13-6B44466FA9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91560" y="5297402"/>
              <a:ext cx="762000" cy="381000"/>
            </a:xfrm>
            <a:prstGeom prst="rect">
              <a:avLst/>
            </a:prstGeom>
            <a:noFill/>
            <a:ln w="9525" algn="ctr">
              <a:solidFill>
                <a:srgbClr val="99CCFF"/>
              </a:solidFill>
              <a:miter lim="800000"/>
              <a:headEnd/>
              <a:tailEnd/>
            </a:ln>
            <a:effectLst/>
          </p:spPr>
          <p:txBody>
            <a:bodyPr wrap="square">
              <a:normAutofit lnSpcReduction="10000"/>
            </a:bodyPr>
            <a:lstStyle/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000" kern="0" dirty="0">
                  <a:solidFill>
                    <a:sysClr val="windowText" lastClr="000000"/>
                  </a:solidFill>
                </a:rPr>
                <a:t>Guest CR3</a:t>
              </a:r>
              <a:endPara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54" name="Text Box 92">
              <a:extLst>
                <a:ext uri="{FF2B5EF4-FFF2-40B4-BE49-F238E27FC236}">
                  <a16:creationId xmlns:a16="http://schemas.microsoft.com/office/drawing/2014/main" id="{D119CFA4-9746-BA40-9B80-3019FF5580F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70098" y="954002"/>
              <a:ext cx="1942075" cy="34228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normAutofit/>
            </a:bodyPr>
            <a:lstStyle/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00478E"/>
                  </a:solidFill>
                  <a:effectLst/>
                  <a:uLnTx/>
                  <a:uFillTx/>
                </a:rPr>
                <a:t>Guest Virtual to</a:t>
              </a:r>
              <a:r>
                <a:rPr kumimoji="0" lang="en-US" sz="1600" b="0" i="0" u="none" strike="noStrike" kern="0" cap="none" spc="0" normalizeH="0" noProof="0" dirty="0">
                  <a:ln>
                    <a:noFill/>
                  </a:ln>
                  <a:solidFill>
                    <a:srgbClr val="00478E"/>
                  </a:solidFill>
                  <a:effectLst/>
                  <a:uLnTx/>
                  <a:uFillTx/>
                </a:rPr>
                <a:t> ‘</a:t>
              </a:r>
              <a:r>
                <a:rPr kumimoji="0" lang="en-US" sz="1600" b="0" i="0" u="none" strike="noStrike" kern="0" cap="none" spc="0" normalizeH="0" noProof="0" dirty="0" err="1">
                  <a:ln>
                    <a:noFill/>
                  </a:ln>
                  <a:solidFill>
                    <a:srgbClr val="00478E"/>
                  </a:solidFill>
                  <a:effectLst/>
                  <a:uLnTx/>
                  <a:uFillTx/>
                </a:rPr>
                <a:t>Gues</a:t>
              </a:r>
              <a:r>
                <a:rPr lang="en-US" sz="1600" kern="0" dirty="0">
                  <a:solidFill>
                    <a:srgbClr val="00478E"/>
                  </a:solidFill>
                </a:rPr>
                <a:t>t Physical’</a:t>
              </a:r>
              <a:r>
                <a:rPr kumimoji="0" lang="en-US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00478E"/>
                  </a:solidFill>
                  <a:effectLst/>
                  <a:uLnTx/>
                  <a:uFillTx/>
                </a:rPr>
                <a:t> Address</a:t>
              </a:r>
            </a:p>
          </p:txBody>
        </p:sp>
        <p:cxnSp>
          <p:nvCxnSpPr>
            <p:cNvPr id="255" name="Straight Connector 254">
              <a:extLst>
                <a:ext uri="{FF2B5EF4-FFF2-40B4-BE49-F238E27FC236}">
                  <a16:creationId xmlns:a16="http://schemas.microsoft.com/office/drawing/2014/main" id="{F315AA69-8A65-3144-BDEE-51B335AAEF51}"/>
                </a:ext>
              </a:extLst>
            </p:cNvPr>
            <p:cNvCxnSpPr/>
            <p:nvPr/>
          </p:nvCxnSpPr>
          <p:spPr>
            <a:xfrm rot="5400000">
              <a:off x="314960" y="5907002"/>
              <a:ext cx="3048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56" name="Group 255">
              <a:extLst>
                <a:ext uri="{FF2B5EF4-FFF2-40B4-BE49-F238E27FC236}">
                  <a16:creationId xmlns:a16="http://schemas.microsoft.com/office/drawing/2014/main" id="{FFBD2B7E-A3E0-0642-9A66-247679FB738C}"/>
                </a:ext>
              </a:extLst>
            </p:cNvPr>
            <p:cNvGrpSpPr/>
            <p:nvPr/>
          </p:nvGrpSpPr>
          <p:grpSpPr>
            <a:xfrm>
              <a:off x="4429760" y="954002"/>
              <a:ext cx="4572000" cy="5410200"/>
              <a:chOff x="4572000" y="1219200"/>
              <a:chExt cx="4572000" cy="5410200"/>
            </a:xfrm>
          </p:grpSpPr>
          <p:sp>
            <p:nvSpPr>
              <p:cNvPr id="257" name="Text Box 92">
                <a:extLst>
                  <a:ext uri="{FF2B5EF4-FFF2-40B4-BE49-F238E27FC236}">
                    <a16:creationId xmlns:a16="http://schemas.microsoft.com/office/drawing/2014/main" id="{C76C2A5C-4662-6F44-A1A0-DAF01FA9BFB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867400" y="6172200"/>
                <a:ext cx="2286000" cy="457200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normAutofit fontScale="85000" lnSpcReduction="20000"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478E"/>
                    </a:solidFill>
                    <a:effectLst/>
                    <a:uLnTx/>
                    <a:uFillTx/>
                  </a:rPr>
                  <a:t>Extended Page</a:t>
                </a:r>
                <a:r>
                  <a:rPr kumimoji="0" lang="en-US" sz="1800" b="0" i="0" u="none" strike="noStrike" kern="0" cap="none" spc="0" normalizeH="0" noProof="0" dirty="0">
                    <a:ln>
                      <a:noFill/>
                    </a:ln>
                    <a:solidFill>
                      <a:srgbClr val="00478E"/>
                    </a:solidFill>
                    <a:effectLst/>
                    <a:uLnTx/>
                    <a:uFillTx/>
                  </a:rPr>
                  <a:t> Tables</a:t>
                </a:r>
              </a:p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kern="0" baseline="0" dirty="0">
                    <a:solidFill>
                      <a:srgbClr val="00478E"/>
                    </a:solidFill>
                  </a:rPr>
                  <a:t>(Simplified)</a:t>
                </a: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478E"/>
                  </a:solidFill>
                  <a:effectLst/>
                  <a:uLnTx/>
                  <a:uFillTx/>
                </a:endParaRPr>
              </a:p>
            </p:txBody>
          </p:sp>
          <p:grpSp>
            <p:nvGrpSpPr>
              <p:cNvPr id="258" name="Group 257">
                <a:extLst>
                  <a:ext uri="{FF2B5EF4-FFF2-40B4-BE49-F238E27FC236}">
                    <a16:creationId xmlns:a16="http://schemas.microsoft.com/office/drawing/2014/main" id="{08DD0044-8649-9B46-B075-C5CC4BB89D23}"/>
                  </a:ext>
                </a:extLst>
              </p:cNvPr>
              <p:cNvGrpSpPr/>
              <p:nvPr/>
            </p:nvGrpSpPr>
            <p:grpSpPr>
              <a:xfrm>
                <a:off x="4572000" y="1219200"/>
                <a:ext cx="4572000" cy="5105400"/>
                <a:chOff x="4572000" y="1219200"/>
                <a:chExt cx="4572000" cy="5105400"/>
              </a:xfrm>
            </p:grpSpPr>
            <p:sp>
              <p:nvSpPr>
                <p:cNvPr id="259" name="Line 58">
                  <a:extLst>
                    <a:ext uri="{FF2B5EF4-FFF2-40B4-BE49-F238E27FC236}">
                      <a16:creationId xmlns:a16="http://schemas.microsoft.com/office/drawing/2014/main" id="{70477352-C9BA-3849-A7F4-0CF0937F115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6013069" y="3625851"/>
                  <a:ext cx="108615" cy="0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ffectLst/>
              </p:spPr>
              <p:txBody>
                <a:bodyPr>
                  <a:normAutofit fontScale="25000" lnSpcReduction="20000"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260" name="Rectangle 42">
                  <a:extLst>
                    <a:ext uri="{FF2B5EF4-FFF2-40B4-BE49-F238E27FC236}">
                      <a16:creationId xmlns:a16="http://schemas.microsoft.com/office/drawing/2014/main" id="{68A64FB2-9EBA-9948-B38A-6DFC181C016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618750" y="3186611"/>
                  <a:ext cx="403763" cy="1198729"/>
                </a:xfrm>
                <a:prstGeom prst="rect">
                  <a:avLst/>
                </a:prstGeom>
                <a:gradFill rotWithShape="1">
                  <a:gsLst>
                    <a:gs pos="0">
                      <a:srgbClr val="66CC66"/>
                    </a:gs>
                    <a:gs pos="50000">
                      <a:srgbClr val="66CC66">
                        <a:gamma/>
                        <a:tint val="53725"/>
                        <a:invGamma/>
                      </a:srgbClr>
                    </a:gs>
                    <a:gs pos="100000">
                      <a:srgbClr val="66CC66"/>
                    </a:gs>
                  </a:gsLst>
                  <a:lin ang="2700000" scaled="1"/>
                </a:gradFill>
                <a:ln w="3175" algn="ctr">
                  <a:solidFill>
                    <a:srgbClr val="FFFFFF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norm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261" name="Rectangle 43">
                  <a:extLst>
                    <a:ext uri="{FF2B5EF4-FFF2-40B4-BE49-F238E27FC236}">
                      <a16:creationId xmlns:a16="http://schemas.microsoft.com/office/drawing/2014/main" id="{78AB1130-D0D1-944B-AC5A-47A0E70B2CF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618750" y="3528895"/>
                  <a:ext cx="403763" cy="237983"/>
                </a:xfrm>
                <a:prstGeom prst="rect">
                  <a:avLst/>
                </a:prstGeom>
                <a:gradFill rotWithShape="1">
                  <a:gsLst>
                    <a:gs pos="0">
                      <a:srgbClr val="66CC66"/>
                    </a:gs>
                    <a:gs pos="50000">
                      <a:srgbClr val="66CC66">
                        <a:gamma/>
                        <a:tint val="53725"/>
                        <a:invGamma/>
                      </a:srgbClr>
                    </a:gs>
                    <a:gs pos="100000">
                      <a:srgbClr val="66CC66"/>
                    </a:gs>
                  </a:gsLst>
                  <a:lin ang="2700000" scaled="1"/>
                </a:gradFill>
                <a:ln w="3175" algn="ctr">
                  <a:solidFill>
                    <a:srgbClr val="FFFFFF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norm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9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</a:rPr>
                    <a:t>PML4E</a:t>
                  </a:r>
                </a:p>
              </p:txBody>
            </p:sp>
            <p:sp>
              <p:nvSpPr>
                <p:cNvPr id="262" name="Line 45">
                  <a:extLst>
                    <a:ext uri="{FF2B5EF4-FFF2-40B4-BE49-F238E27FC236}">
                      <a16:creationId xmlns:a16="http://schemas.microsoft.com/office/drawing/2014/main" id="{5CB80A8F-1868-9340-A43D-3DE3A2CA041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6121683" y="3619975"/>
                  <a:ext cx="0" cy="910799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ffectLst/>
              </p:spPr>
              <p:txBody>
                <a:bodyPr>
                  <a:normAutofit fontScale="25000" lnSpcReduction="20000"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263" name="Rectangle 46">
                  <a:extLst>
                    <a:ext uri="{FF2B5EF4-FFF2-40B4-BE49-F238E27FC236}">
                      <a16:creationId xmlns:a16="http://schemas.microsoft.com/office/drawing/2014/main" id="{B744DF82-D873-694F-9133-559E1A83323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8458076" y="4184082"/>
                  <a:ext cx="533524" cy="1113526"/>
                </a:xfrm>
                <a:prstGeom prst="rect">
                  <a:avLst/>
                </a:prstGeom>
                <a:gradFill rotWithShape="1">
                  <a:gsLst>
                    <a:gs pos="0">
                      <a:srgbClr val="03D4A8"/>
                    </a:gs>
                    <a:gs pos="25000">
                      <a:srgbClr val="21D6E0"/>
                    </a:gs>
                    <a:gs pos="75000">
                      <a:srgbClr val="0087E6"/>
                    </a:gs>
                    <a:gs pos="100000">
                      <a:srgbClr val="005CBF"/>
                    </a:gs>
                  </a:gsLst>
                  <a:lin ang="2700000" scaled="0"/>
                </a:gradFill>
                <a:ln w="3175" algn="ctr">
                  <a:solidFill>
                    <a:srgbClr val="FFFFFF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norm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264" name="Rectangle 47">
                  <a:extLst>
                    <a:ext uri="{FF2B5EF4-FFF2-40B4-BE49-F238E27FC236}">
                      <a16:creationId xmlns:a16="http://schemas.microsoft.com/office/drawing/2014/main" id="{3E4A0B42-5AF7-FD46-89CB-3345D3D22C5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8460437" y="4300136"/>
                  <a:ext cx="531163" cy="500464"/>
                </a:xfrm>
                <a:prstGeom prst="rect">
                  <a:avLst/>
                </a:prstGeom>
                <a:gradFill rotWithShape="1">
                  <a:gsLst>
                    <a:gs pos="0">
                      <a:srgbClr val="03D4A8"/>
                    </a:gs>
                    <a:gs pos="25000">
                      <a:srgbClr val="21D6E0"/>
                    </a:gs>
                    <a:gs pos="75000">
                      <a:srgbClr val="0087E6"/>
                    </a:gs>
                    <a:gs pos="100000">
                      <a:srgbClr val="005CBF"/>
                    </a:gs>
                  </a:gsLst>
                  <a:lin ang="2700000" scaled="0"/>
                </a:gradFill>
                <a:ln w="3175" algn="ctr">
                  <a:solidFill>
                    <a:srgbClr val="FFFFFF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no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0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</a:rPr>
                    <a:t>True</a:t>
                  </a:r>
                </a:p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0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</a:rPr>
                    <a:t>Physical</a:t>
                  </a:r>
                  <a:r>
                    <a:rPr kumimoji="0" lang="en-US" sz="1000" b="0" i="0" u="none" strike="noStrike" kern="0" cap="none" spc="0" normalizeH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</a:rPr>
                    <a:t> </a:t>
                  </a:r>
                </a:p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0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</a:rPr>
                    <a:t>Address</a:t>
                  </a:r>
                </a:p>
              </p:txBody>
            </p:sp>
            <p:sp>
              <p:nvSpPr>
                <p:cNvPr id="265" name="Line 48">
                  <a:extLst>
                    <a:ext uri="{FF2B5EF4-FFF2-40B4-BE49-F238E27FC236}">
                      <a16:creationId xmlns:a16="http://schemas.microsoft.com/office/drawing/2014/main" id="{E437FC0E-0478-BE4D-90CE-E2B32671980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8265639" y="4455853"/>
                  <a:ext cx="1180" cy="843223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ffectLst/>
              </p:spPr>
              <p:txBody>
                <a:bodyPr>
                  <a:normAutofit fontScale="25000" lnSpcReduction="20000"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266" name="Line 50">
                  <a:extLst>
                    <a:ext uri="{FF2B5EF4-FFF2-40B4-BE49-F238E27FC236}">
                      <a16:creationId xmlns:a16="http://schemas.microsoft.com/office/drawing/2014/main" id="{FBC79B5D-CF4D-C241-97EE-346EFEAE1D8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8129871" y="4455853"/>
                  <a:ext cx="135768" cy="0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ffectLst/>
              </p:spPr>
              <p:txBody>
                <a:bodyPr>
                  <a:normAutofit fontScale="25000" lnSpcReduction="20000"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267" name="Rectangle 51">
                  <a:extLst>
                    <a:ext uri="{FF2B5EF4-FFF2-40B4-BE49-F238E27FC236}">
                      <a16:creationId xmlns:a16="http://schemas.microsoft.com/office/drawing/2014/main" id="{515CA51D-F13E-7844-9B8D-8CC00784A80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285785" y="3398152"/>
                  <a:ext cx="402582" cy="1132622"/>
                </a:xfrm>
                <a:prstGeom prst="rect">
                  <a:avLst/>
                </a:prstGeom>
                <a:gradFill rotWithShape="1">
                  <a:gsLst>
                    <a:gs pos="0">
                      <a:srgbClr val="66CC66"/>
                    </a:gs>
                    <a:gs pos="50000">
                      <a:srgbClr val="66CC66">
                        <a:gamma/>
                        <a:tint val="53725"/>
                        <a:invGamma/>
                      </a:srgbClr>
                    </a:gs>
                    <a:gs pos="100000">
                      <a:srgbClr val="66CC66"/>
                    </a:gs>
                  </a:gsLst>
                  <a:lin ang="2700000" scaled="1"/>
                </a:gradFill>
                <a:ln w="3175" algn="ctr">
                  <a:solidFill>
                    <a:srgbClr val="FFFFFF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norm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268" name="Rectangle 52">
                  <a:extLst>
                    <a:ext uri="{FF2B5EF4-FFF2-40B4-BE49-F238E27FC236}">
                      <a16:creationId xmlns:a16="http://schemas.microsoft.com/office/drawing/2014/main" id="{FCEC55C5-91A7-0F44-A13D-344F73C3DF0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285785" y="3592064"/>
                  <a:ext cx="402582" cy="280585"/>
                </a:xfrm>
                <a:prstGeom prst="rect">
                  <a:avLst/>
                </a:prstGeom>
                <a:gradFill rotWithShape="1">
                  <a:gsLst>
                    <a:gs pos="0">
                      <a:srgbClr val="66CC66"/>
                    </a:gs>
                    <a:gs pos="50000">
                      <a:srgbClr val="66CC66">
                        <a:gamma/>
                        <a:tint val="53725"/>
                        <a:invGamma/>
                      </a:srgbClr>
                    </a:gs>
                    <a:gs pos="100000">
                      <a:srgbClr val="66CC66"/>
                    </a:gs>
                  </a:gsLst>
                  <a:lin ang="2700000" scaled="1"/>
                </a:gradFill>
                <a:ln w="3175" algn="ctr">
                  <a:solidFill>
                    <a:srgbClr val="FFFFFF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norm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0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</a:rPr>
                    <a:t>PDPE</a:t>
                  </a:r>
                </a:p>
              </p:txBody>
            </p:sp>
            <p:sp>
              <p:nvSpPr>
                <p:cNvPr id="269" name="Line 54">
                  <a:extLst>
                    <a:ext uri="{FF2B5EF4-FFF2-40B4-BE49-F238E27FC236}">
                      <a16:creationId xmlns:a16="http://schemas.microsoft.com/office/drawing/2014/main" id="{5D3DA652-6C98-8848-AF4D-04C00C09045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6813511" y="3783038"/>
                  <a:ext cx="0" cy="1051825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ffectLst/>
              </p:spPr>
              <p:txBody>
                <a:bodyPr>
                  <a:normAutofit fontScale="25000" lnSpcReduction="20000"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270" name="Line 55">
                  <a:extLst>
                    <a:ext uri="{FF2B5EF4-FFF2-40B4-BE49-F238E27FC236}">
                      <a16:creationId xmlns:a16="http://schemas.microsoft.com/office/drawing/2014/main" id="{F9DD0091-2904-144E-9491-7A2C2E66A18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6688367" y="3783038"/>
                  <a:ext cx="125143" cy="0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ffectLst/>
              </p:spPr>
              <p:txBody>
                <a:bodyPr>
                  <a:normAutofit fontScale="25000" lnSpcReduction="20000"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271" name="Rectangle 56">
                  <a:extLst>
                    <a:ext uri="{FF2B5EF4-FFF2-40B4-BE49-F238E27FC236}">
                      <a16:creationId xmlns:a16="http://schemas.microsoft.com/office/drawing/2014/main" id="{69680A32-B08F-354C-B34E-D5FD8447302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002405" y="3750719"/>
                  <a:ext cx="404943" cy="1084145"/>
                </a:xfrm>
                <a:prstGeom prst="rect">
                  <a:avLst/>
                </a:prstGeom>
                <a:gradFill rotWithShape="1">
                  <a:gsLst>
                    <a:gs pos="0">
                      <a:srgbClr val="66CC66"/>
                    </a:gs>
                    <a:gs pos="50000">
                      <a:srgbClr val="66CC66">
                        <a:gamma/>
                        <a:tint val="53725"/>
                        <a:invGamma/>
                      </a:srgbClr>
                    </a:gs>
                    <a:gs pos="100000">
                      <a:srgbClr val="66CC66"/>
                    </a:gs>
                  </a:gsLst>
                  <a:lin ang="2700000" scaled="1"/>
                </a:gradFill>
                <a:ln w="3175" algn="ctr">
                  <a:solidFill>
                    <a:srgbClr val="FFFFFF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norm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272" name="Rectangle 57">
                  <a:extLst>
                    <a:ext uri="{FF2B5EF4-FFF2-40B4-BE49-F238E27FC236}">
                      <a16:creationId xmlns:a16="http://schemas.microsoft.com/office/drawing/2014/main" id="{9663788E-4771-A948-B407-DBEE5171151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002405" y="4032773"/>
                  <a:ext cx="404943" cy="270301"/>
                </a:xfrm>
                <a:prstGeom prst="rect">
                  <a:avLst/>
                </a:prstGeom>
                <a:gradFill rotWithShape="1">
                  <a:gsLst>
                    <a:gs pos="0">
                      <a:srgbClr val="66CC66"/>
                    </a:gs>
                    <a:gs pos="50000">
                      <a:srgbClr val="66CC66">
                        <a:gamma/>
                        <a:tint val="53725"/>
                        <a:invGamma/>
                      </a:srgbClr>
                    </a:gs>
                    <a:gs pos="100000">
                      <a:srgbClr val="66CC66"/>
                    </a:gs>
                  </a:gsLst>
                  <a:lin ang="2700000" scaled="1"/>
                </a:gradFill>
                <a:ln w="3175" algn="ctr">
                  <a:solidFill>
                    <a:srgbClr val="FFFFFF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normAutofit lnSpcReduction="10000"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2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</a:rPr>
                    <a:t>PDE</a:t>
                  </a:r>
                </a:p>
              </p:txBody>
            </p:sp>
            <p:sp>
              <p:nvSpPr>
                <p:cNvPr id="273" name="Line 60">
                  <a:extLst>
                    <a:ext uri="{FF2B5EF4-FFF2-40B4-BE49-F238E27FC236}">
                      <a16:creationId xmlns:a16="http://schemas.microsoft.com/office/drawing/2014/main" id="{A75B04A3-E12C-9C4B-938B-E343507004C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7544297" y="3956383"/>
                  <a:ext cx="0" cy="1172287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ffectLst/>
              </p:spPr>
              <p:txBody>
                <a:bodyPr>
                  <a:normAutofit fontScale="25000" lnSpcReduction="20000"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274" name="Line 61">
                  <a:extLst>
                    <a:ext uri="{FF2B5EF4-FFF2-40B4-BE49-F238E27FC236}">
                      <a16:creationId xmlns:a16="http://schemas.microsoft.com/office/drawing/2014/main" id="{BEA8C755-37D5-5A4B-8DCB-7679C389FE4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7419154" y="3956383"/>
                  <a:ext cx="125143" cy="0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ffectLst/>
              </p:spPr>
              <p:txBody>
                <a:bodyPr>
                  <a:normAutofit fontScale="25000" lnSpcReduction="20000"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275" name="Rectangle 62">
                  <a:extLst>
                    <a:ext uri="{FF2B5EF4-FFF2-40B4-BE49-F238E27FC236}">
                      <a16:creationId xmlns:a16="http://schemas.microsoft.com/office/drawing/2014/main" id="{D5743506-8AC6-B84C-BCEA-8F75FF0D3AA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733192" y="3891746"/>
                  <a:ext cx="404943" cy="1236924"/>
                </a:xfrm>
                <a:prstGeom prst="rect">
                  <a:avLst/>
                </a:prstGeom>
                <a:gradFill rotWithShape="1">
                  <a:gsLst>
                    <a:gs pos="0">
                      <a:srgbClr val="66CC66"/>
                    </a:gs>
                    <a:gs pos="50000">
                      <a:srgbClr val="66CC66">
                        <a:gamma/>
                        <a:tint val="53725"/>
                        <a:invGamma/>
                      </a:srgbClr>
                    </a:gs>
                    <a:gs pos="100000">
                      <a:srgbClr val="66CC66"/>
                    </a:gs>
                  </a:gsLst>
                  <a:lin ang="2700000" scaled="1"/>
                </a:gradFill>
                <a:ln w="3175" algn="ctr">
                  <a:solidFill>
                    <a:srgbClr val="FFFFFF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norm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276" name="Rectangle 63">
                  <a:extLst>
                    <a:ext uri="{FF2B5EF4-FFF2-40B4-BE49-F238E27FC236}">
                      <a16:creationId xmlns:a16="http://schemas.microsoft.com/office/drawing/2014/main" id="{EC78495F-6CBE-2E4D-A180-FA01396C167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733192" y="4234029"/>
                  <a:ext cx="404943" cy="302620"/>
                </a:xfrm>
                <a:prstGeom prst="rect">
                  <a:avLst/>
                </a:prstGeom>
                <a:gradFill rotWithShape="1">
                  <a:gsLst>
                    <a:gs pos="0">
                      <a:srgbClr val="66CC66"/>
                    </a:gs>
                    <a:gs pos="50000">
                      <a:srgbClr val="66CC66">
                        <a:gamma/>
                        <a:tint val="53725"/>
                        <a:invGamma/>
                      </a:srgbClr>
                    </a:gs>
                    <a:gs pos="100000">
                      <a:srgbClr val="66CC66"/>
                    </a:gs>
                  </a:gsLst>
                  <a:lin ang="2700000" scaled="1"/>
                </a:gradFill>
                <a:ln w="3175" algn="ctr">
                  <a:solidFill>
                    <a:srgbClr val="FFFFFF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norm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2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</a:rPr>
                    <a:t>PTE</a:t>
                  </a:r>
                </a:p>
              </p:txBody>
            </p:sp>
            <p:grpSp>
              <p:nvGrpSpPr>
                <p:cNvPr id="277" name="Group 64">
                  <a:extLst>
                    <a:ext uri="{FF2B5EF4-FFF2-40B4-BE49-F238E27FC236}">
                      <a16:creationId xmlns:a16="http://schemas.microsoft.com/office/drawing/2014/main" id="{FEF3FBC9-B15D-8945-A04B-108E121A0DF9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5446384" y="2143599"/>
                  <a:ext cx="158200" cy="1623278"/>
                  <a:chOff x="2106" y="1102"/>
                  <a:chExt cx="139" cy="1105"/>
                </a:xfrm>
              </p:grpSpPr>
              <p:sp>
                <p:nvSpPr>
                  <p:cNvPr id="342" name="Line 65">
                    <a:extLst>
                      <a:ext uri="{FF2B5EF4-FFF2-40B4-BE49-F238E27FC236}">
                        <a16:creationId xmlns:a16="http://schemas.microsoft.com/office/drawing/2014/main" id="{FEC44871-67F0-AE41-9C7C-F2DD84F4BEAA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2106" y="2206"/>
                    <a:ext cx="139" cy="1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prstDash val="sysDot"/>
                    <a:round/>
                    <a:headEnd/>
                    <a:tailEnd type="triangle" w="med" len="med"/>
                  </a:ln>
                  <a:effectLst/>
                </p:spPr>
                <p:txBody>
                  <a:bodyPr>
                    <a:normAutofit fontScale="25000" lnSpcReduction="20000"/>
                  </a:bodyPr>
                  <a:lstStyle/>
                  <a:p>
                    <a:pPr marL="0" marR="0" lvl="0" indent="0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</a:endParaRPr>
                  </a:p>
                </p:txBody>
              </p:sp>
              <p:sp>
                <p:nvSpPr>
                  <p:cNvPr id="343" name="Line 66">
                    <a:extLst>
                      <a:ext uri="{FF2B5EF4-FFF2-40B4-BE49-F238E27FC236}">
                        <a16:creationId xmlns:a16="http://schemas.microsoft.com/office/drawing/2014/main" id="{B35C3E41-5F81-A847-89C7-7E15056265EC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2107" y="1102"/>
                    <a:ext cx="0" cy="1104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  <a:effectLst/>
                </p:spPr>
                <p:txBody>
                  <a:bodyPr>
                    <a:normAutofit fontScale="25000" lnSpcReduction="20000"/>
                  </a:bodyPr>
                  <a:lstStyle/>
                  <a:p>
                    <a:pPr marL="0" marR="0" lvl="0" indent="0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</a:endParaRPr>
                  </a:p>
                </p:txBody>
              </p:sp>
            </p:grpSp>
            <p:grpSp>
              <p:nvGrpSpPr>
                <p:cNvPr id="278" name="Group 67">
                  <a:extLst>
                    <a:ext uri="{FF2B5EF4-FFF2-40B4-BE49-F238E27FC236}">
                      <a16:creationId xmlns:a16="http://schemas.microsoft.com/office/drawing/2014/main" id="{C78748E6-FD07-6E4A-84EC-55E0953C881B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6166545" y="2125971"/>
                  <a:ext cx="118059" cy="1754023"/>
                  <a:chOff x="2112" y="1195"/>
                  <a:chExt cx="147" cy="1194"/>
                </a:xfrm>
              </p:grpSpPr>
              <p:sp>
                <p:nvSpPr>
                  <p:cNvPr id="340" name="Line 68">
                    <a:extLst>
                      <a:ext uri="{FF2B5EF4-FFF2-40B4-BE49-F238E27FC236}">
                        <a16:creationId xmlns:a16="http://schemas.microsoft.com/office/drawing/2014/main" id="{DDB41528-26FE-6B4C-869F-29B4897F4D0F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123" y="2382"/>
                    <a:ext cx="136" cy="1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prstDash val="sysDot"/>
                    <a:round/>
                    <a:headEnd/>
                    <a:tailEnd type="triangle" w="med" len="med"/>
                  </a:ln>
                  <a:effectLst/>
                </p:spPr>
                <p:txBody>
                  <a:bodyPr>
                    <a:normAutofit fontScale="25000" lnSpcReduction="20000"/>
                  </a:bodyPr>
                  <a:lstStyle/>
                  <a:p>
                    <a:pPr marL="0" marR="0" lvl="0" indent="0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</a:endParaRPr>
                  </a:p>
                </p:txBody>
              </p:sp>
              <p:sp>
                <p:nvSpPr>
                  <p:cNvPr id="341" name="Line 69">
                    <a:extLst>
                      <a:ext uri="{FF2B5EF4-FFF2-40B4-BE49-F238E27FC236}">
                        <a16:creationId xmlns:a16="http://schemas.microsoft.com/office/drawing/2014/main" id="{37C9110C-D2B1-7E4C-B6C1-2BFC360EF3B7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2112" y="1195"/>
                    <a:ext cx="3" cy="1194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  <a:effectLst/>
                </p:spPr>
                <p:txBody>
                  <a:bodyPr>
                    <a:normAutofit fontScale="25000" lnSpcReduction="20000"/>
                  </a:bodyPr>
                  <a:lstStyle/>
                  <a:p>
                    <a:pPr marL="0" marR="0" lvl="0" indent="0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</a:endParaRPr>
                  </a:p>
                </p:txBody>
              </p:sp>
            </p:grpSp>
            <p:grpSp>
              <p:nvGrpSpPr>
                <p:cNvPr id="279" name="Group 159">
                  <a:extLst>
                    <a:ext uri="{FF2B5EF4-FFF2-40B4-BE49-F238E27FC236}">
                      <a16:creationId xmlns:a16="http://schemas.microsoft.com/office/drawing/2014/main" id="{3F10EF81-F19C-EA40-B459-CFF2B8FCAFAA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6886707" y="2130379"/>
                  <a:ext cx="128684" cy="2169758"/>
                  <a:chOff x="2103" y="1459"/>
                  <a:chExt cx="157" cy="1477"/>
                </a:xfrm>
              </p:grpSpPr>
              <p:sp>
                <p:nvSpPr>
                  <p:cNvPr id="338" name="Line 71">
                    <a:extLst>
                      <a:ext uri="{FF2B5EF4-FFF2-40B4-BE49-F238E27FC236}">
                        <a16:creationId xmlns:a16="http://schemas.microsoft.com/office/drawing/2014/main" id="{335E6484-0847-E24D-9417-1E690A3EA05D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136" y="2936"/>
                    <a:ext cx="124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prstDash val="sysDot"/>
                    <a:round/>
                    <a:headEnd/>
                    <a:tailEnd type="triangle" w="med" len="med"/>
                  </a:ln>
                  <a:effectLst/>
                </p:spPr>
                <p:txBody>
                  <a:bodyPr>
                    <a:normAutofit fontScale="25000" lnSpcReduction="20000"/>
                  </a:bodyPr>
                  <a:lstStyle/>
                  <a:p>
                    <a:pPr marL="0" marR="0" lvl="0" indent="0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</a:endParaRPr>
                  </a:p>
                </p:txBody>
              </p:sp>
              <p:sp>
                <p:nvSpPr>
                  <p:cNvPr id="339" name="Line 72">
                    <a:extLst>
                      <a:ext uri="{FF2B5EF4-FFF2-40B4-BE49-F238E27FC236}">
                        <a16:creationId xmlns:a16="http://schemas.microsoft.com/office/drawing/2014/main" id="{51C65E27-BCE6-A04F-AFB4-AB715CB77C11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2103" y="1459"/>
                    <a:ext cx="21" cy="1476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  <a:effectLst/>
                </p:spPr>
                <p:txBody>
                  <a:bodyPr>
                    <a:normAutofit fontScale="25000" lnSpcReduction="20000"/>
                  </a:bodyPr>
                  <a:lstStyle/>
                  <a:p>
                    <a:pPr marL="0" marR="0" lvl="0" indent="0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</a:endParaRPr>
                  </a:p>
                </p:txBody>
              </p:sp>
            </p:grpSp>
            <p:grpSp>
              <p:nvGrpSpPr>
                <p:cNvPr id="280" name="Group 73">
                  <a:extLst>
                    <a:ext uri="{FF2B5EF4-FFF2-40B4-BE49-F238E27FC236}">
                      <a16:creationId xmlns:a16="http://schemas.microsoft.com/office/drawing/2014/main" id="{6FEACC24-26BE-9D4F-B3B4-0DE58FF4A014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7616313" y="2145069"/>
                  <a:ext cx="125143" cy="2395989"/>
                  <a:chOff x="2049" y="1625"/>
                  <a:chExt cx="216" cy="1631"/>
                </a:xfrm>
              </p:grpSpPr>
              <p:sp>
                <p:nvSpPr>
                  <p:cNvPr id="336" name="Line 74">
                    <a:extLst>
                      <a:ext uri="{FF2B5EF4-FFF2-40B4-BE49-F238E27FC236}">
                        <a16:creationId xmlns:a16="http://schemas.microsoft.com/office/drawing/2014/main" id="{CDAB9B97-EF43-4648-8216-946FED870606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049" y="3250"/>
                    <a:ext cx="216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prstDash val="sysDot"/>
                    <a:round/>
                    <a:headEnd/>
                    <a:tailEnd type="triangle" w="med" len="med"/>
                  </a:ln>
                  <a:effectLst/>
                </p:spPr>
                <p:txBody>
                  <a:bodyPr>
                    <a:normAutofit fontScale="25000" lnSpcReduction="20000"/>
                  </a:bodyPr>
                  <a:lstStyle/>
                  <a:p>
                    <a:pPr marL="0" marR="0" lvl="0" indent="0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</a:endParaRPr>
                  </a:p>
                </p:txBody>
              </p:sp>
              <p:sp>
                <p:nvSpPr>
                  <p:cNvPr id="337" name="Line 75">
                    <a:extLst>
                      <a:ext uri="{FF2B5EF4-FFF2-40B4-BE49-F238E27FC236}">
                        <a16:creationId xmlns:a16="http://schemas.microsoft.com/office/drawing/2014/main" id="{0A97DCE3-8F51-0E46-BB37-19700E81D6F4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2057" y="1625"/>
                    <a:ext cx="3" cy="1631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  <a:effectLst/>
                </p:spPr>
                <p:txBody>
                  <a:bodyPr>
                    <a:normAutofit fontScale="25000" lnSpcReduction="20000"/>
                  </a:bodyPr>
                  <a:lstStyle/>
                  <a:p>
                    <a:pPr marL="0" marR="0" lvl="0" indent="0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</a:endParaRPr>
                  </a:p>
                </p:txBody>
              </p:sp>
            </p:grpSp>
            <p:grpSp>
              <p:nvGrpSpPr>
                <p:cNvPr id="281" name="Group 76">
                  <a:extLst>
                    <a:ext uri="{FF2B5EF4-FFF2-40B4-BE49-F238E27FC236}">
                      <a16:creationId xmlns:a16="http://schemas.microsoft.com/office/drawing/2014/main" id="{1184426A-B53D-054D-86B8-125DC53769DA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8327030" y="2139193"/>
                  <a:ext cx="133407" cy="2488537"/>
                  <a:chOff x="2086" y="1725"/>
                  <a:chExt cx="165" cy="1694"/>
                </a:xfrm>
              </p:grpSpPr>
              <p:sp>
                <p:nvSpPr>
                  <p:cNvPr id="334" name="Line 77">
                    <a:extLst>
                      <a:ext uri="{FF2B5EF4-FFF2-40B4-BE49-F238E27FC236}">
                        <a16:creationId xmlns:a16="http://schemas.microsoft.com/office/drawing/2014/main" id="{AC7C7808-23BD-CE40-9152-B6064196B468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2086" y="3417"/>
                    <a:ext cx="165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prstDash val="sysDot"/>
                    <a:round/>
                    <a:headEnd/>
                    <a:tailEnd type="triangle" w="med" len="med"/>
                  </a:ln>
                  <a:effectLst/>
                </p:spPr>
                <p:txBody>
                  <a:bodyPr>
                    <a:normAutofit fontScale="25000" lnSpcReduction="20000"/>
                  </a:bodyPr>
                  <a:lstStyle/>
                  <a:p>
                    <a:pPr marL="0" marR="0" lvl="0" indent="0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</a:endParaRPr>
                  </a:p>
                </p:txBody>
              </p:sp>
              <p:sp>
                <p:nvSpPr>
                  <p:cNvPr id="335" name="Line 78">
                    <a:extLst>
                      <a:ext uri="{FF2B5EF4-FFF2-40B4-BE49-F238E27FC236}">
                        <a16:creationId xmlns:a16="http://schemas.microsoft.com/office/drawing/2014/main" id="{8492051A-A068-734D-8DD3-1304B0A0C152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2093" y="1725"/>
                    <a:ext cx="10" cy="1694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  <a:effectLst/>
                </p:spPr>
                <p:txBody>
                  <a:bodyPr>
                    <a:normAutofit fontScale="25000" lnSpcReduction="20000"/>
                  </a:bodyPr>
                  <a:lstStyle/>
                  <a:p>
                    <a:pPr marL="0" marR="0" lvl="0" indent="0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</a:endParaRPr>
                  </a:p>
                </p:txBody>
              </p:sp>
            </p:grpSp>
            <p:sp>
              <p:nvSpPr>
                <p:cNvPr id="282" name="Text Box 79">
                  <a:extLst>
                    <a:ext uri="{FF2B5EF4-FFF2-40B4-BE49-F238E27FC236}">
                      <a16:creationId xmlns:a16="http://schemas.microsoft.com/office/drawing/2014/main" id="{902AD8E9-3106-AF45-81DD-F34D15750433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5410200" y="2133601"/>
                  <a:ext cx="765024" cy="106680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normAutofit fontScale="92500" lnSpcReduction="10000"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4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</a:rPr>
                    <a:t>EPT</a:t>
                  </a:r>
                </a:p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4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</a:rPr>
                    <a:t>P</a:t>
                  </a:r>
                  <a:r>
                    <a:rPr kumimoji="0" lang="en-US" sz="14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</a:rPr>
                    <a:t>age</a:t>
                  </a:r>
                </a:p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4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</a:rPr>
                    <a:t>M</a:t>
                  </a:r>
                  <a:r>
                    <a:rPr kumimoji="0" lang="en-US" sz="14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</a:rPr>
                    <a:t>ap </a:t>
                  </a:r>
                </a:p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4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</a:rPr>
                    <a:t>L</a:t>
                  </a:r>
                  <a:r>
                    <a:rPr kumimoji="0" lang="en-US" sz="14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</a:rPr>
                    <a:t>evel-</a:t>
                  </a:r>
                  <a:r>
                    <a:rPr kumimoji="0" lang="en-US" sz="14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</a:rPr>
                    <a:t>4</a:t>
                  </a:r>
                </a:p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4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</a:rPr>
                    <a:t>Table</a:t>
                  </a:r>
                </a:p>
              </p:txBody>
            </p:sp>
            <p:sp>
              <p:nvSpPr>
                <p:cNvPr id="283" name="Text Box 80">
                  <a:extLst>
                    <a:ext uri="{FF2B5EF4-FFF2-40B4-BE49-F238E27FC236}">
                      <a16:creationId xmlns:a16="http://schemas.microsoft.com/office/drawing/2014/main" id="{6769341C-C491-9248-B1C2-C512094B33AB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6096000" y="2286001"/>
                  <a:ext cx="914399" cy="121920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norm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4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</a:rPr>
                    <a:t>EPT</a:t>
                  </a:r>
                </a:p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4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</a:rPr>
                    <a:t>P</a:t>
                  </a:r>
                  <a:r>
                    <a:rPr kumimoji="0" lang="en-US" sz="14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</a:rPr>
                    <a:t>age </a:t>
                  </a:r>
                  <a:r>
                    <a:rPr kumimoji="0" lang="en-US" sz="14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</a:rPr>
                    <a:t>D</a:t>
                  </a:r>
                  <a:r>
                    <a:rPr kumimoji="0" lang="en-US" sz="14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</a:rPr>
                    <a:t>irectory </a:t>
                  </a:r>
                </a:p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4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</a:rPr>
                    <a:t>P</a:t>
                  </a:r>
                  <a:r>
                    <a:rPr kumimoji="0" lang="en-US" sz="14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</a:rPr>
                    <a:t>ointer</a:t>
                  </a:r>
                </a:p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4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</a:rPr>
                    <a:t>Table</a:t>
                  </a:r>
                </a:p>
              </p:txBody>
            </p:sp>
            <p:sp>
              <p:nvSpPr>
                <p:cNvPr id="284" name="Text Box 81">
                  <a:extLst>
                    <a:ext uri="{FF2B5EF4-FFF2-40B4-BE49-F238E27FC236}">
                      <a16:creationId xmlns:a16="http://schemas.microsoft.com/office/drawing/2014/main" id="{74ED0188-2F18-A240-AA98-FB5700E3EF12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6858000" y="2895600"/>
                  <a:ext cx="990600" cy="106680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no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3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</a:rPr>
                    <a:t>EPT</a:t>
                  </a:r>
                </a:p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3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</a:rPr>
                    <a:t>P</a:t>
                  </a:r>
                  <a:r>
                    <a:rPr kumimoji="0" lang="en-US" sz="13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</a:rPr>
                    <a:t>age</a:t>
                  </a:r>
                </a:p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3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</a:rPr>
                    <a:t>D</a:t>
                  </a:r>
                  <a:r>
                    <a:rPr kumimoji="0" lang="en-US" sz="13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</a:rPr>
                    <a:t>irectory </a:t>
                  </a:r>
                </a:p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3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</a:rPr>
                    <a:t>Table</a:t>
                  </a:r>
                </a:p>
              </p:txBody>
            </p:sp>
            <p:sp>
              <p:nvSpPr>
                <p:cNvPr id="285" name="Text Box 82">
                  <a:extLst>
                    <a:ext uri="{FF2B5EF4-FFF2-40B4-BE49-F238E27FC236}">
                      <a16:creationId xmlns:a16="http://schemas.microsoft.com/office/drawing/2014/main" id="{47196EB9-9F18-2D43-9EDC-FEBB0D066D00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7642286" y="3200400"/>
                  <a:ext cx="765024" cy="63992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normAutofit fontScale="92500" lnSpcReduction="10000"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4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</a:rPr>
                    <a:t>EPT</a:t>
                  </a:r>
                </a:p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4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</a:rPr>
                    <a:t>P</a:t>
                  </a:r>
                  <a:r>
                    <a:rPr kumimoji="0" lang="en-US" sz="14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</a:rPr>
                    <a:t>age </a:t>
                  </a:r>
                </a:p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4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</a:rPr>
                    <a:t>T</a:t>
                  </a:r>
                  <a:r>
                    <a:rPr kumimoji="0" lang="en-US" sz="14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</a:rPr>
                    <a:t>able</a:t>
                  </a:r>
                </a:p>
              </p:txBody>
            </p:sp>
            <p:sp>
              <p:nvSpPr>
                <p:cNvPr id="286" name="Text Box 83">
                  <a:extLst>
                    <a:ext uri="{FF2B5EF4-FFF2-40B4-BE49-F238E27FC236}">
                      <a16:creationId xmlns:a16="http://schemas.microsoft.com/office/drawing/2014/main" id="{B9754BDD-E3EE-8F4E-B875-A0BEB43D2204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8378976" y="3352800"/>
                  <a:ext cx="765024" cy="84891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normAutofit fontScale="85000" lnSpcReduction="10000"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4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4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</a:rPr>
                    <a:t>4k Physical</a:t>
                  </a:r>
                </a:p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4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</a:rPr>
                    <a:t>Page</a:t>
                  </a:r>
                </a:p>
              </p:txBody>
            </p:sp>
            <p:sp>
              <p:nvSpPr>
                <p:cNvPr id="287" name="Line 44">
                  <a:extLst>
                    <a:ext uri="{FF2B5EF4-FFF2-40B4-BE49-F238E27FC236}">
                      <a16:creationId xmlns:a16="http://schemas.microsoft.com/office/drawing/2014/main" id="{F087D9F2-A402-3542-8FD3-E11DBAFAE77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6121683" y="4526367"/>
                  <a:ext cx="164103" cy="4408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prstDash val="sysDot"/>
                  <a:round/>
                  <a:headEnd/>
                  <a:tailEnd type="triangle" w="med" len="med"/>
                </a:ln>
                <a:effectLst/>
              </p:spPr>
              <p:txBody>
                <a:bodyPr>
                  <a:normAutofit fontScale="25000" lnSpcReduction="20000"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288" name="Line 53">
                  <a:extLst>
                    <a:ext uri="{FF2B5EF4-FFF2-40B4-BE49-F238E27FC236}">
                      <a16:creationId xmlns:a16="http://schemas.microsoft.com/office/drawing/2014/main" id="{94D56D3E-423F-C24A-8872-7B6371FAB77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6813511" y="4834863"/>
                  <a:ext cx="201882" cy="0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prstDash val="sysDot"/>
                  <a:round/>
                  <a:headEnd/>
                  <a:tailEnd type="triangle" w="med" len="med"/>
                </a:ln>
                <a:effectLst/>
              </p:spPr>
              <p:txBody>
                <a:bodyPr>
                  <a:normAutofit fontScale="25000" lnSpcReduction="20000"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289" name="Line 59">
                  <a:extLst>
                    <a:ext uri="{FF2B5EF4-FFF2-40B4-BE49-F238E27FC236}">
                      <a16:creationId xmlns:a16="http://schemas.microsoft.com/office/drawing/2014/main" id="{FD828EFD-1AC9-C643-9E53-2EF4DCED1D7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7544297" y="5128669"/>
                  <a:ext cx="201882" cy="0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prstDash val="sysDot"/>
                  <a:round/>
                  <a:headEnd/>
                  <a:tailEnd type="triangle" w="med" len="med"/>
                </a:ln>
                <a:effectLst/>
              </p:spPr>
              <p:txBody>
                <a:bodyPr>
                  <a:normAutofit fontScale="25000" lnSpcReduction="20000"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290" name="Line 49">
                  <a:extLst>
                    <a:ext uri="{FF2B5EF4-FFF2-40B4-BE49-F238E27FC236}">
                      <a16:creationId xmlns:a16="http://schemas.microsoft.com/office/drawing/2014/main" id="{57D884BE-BAEC-8843-9694-89DB6BB3738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8273903" y="5299076"/>
                  <a:ext cx="185353" cy="1469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prstDash val="sysDot"/>
                  <a:round/>
                  <a:headEnd/>
                  <a:tailEnd type="triangle" w="med" len="med"/>
                </a:ln>
                <a:effectLst/>
              </p:spPr>
              <p:txBody>
                <a:bodyPr>
                  <a:normAutofit fontScale="25000" lnSpcReduction="20000"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291" name="Line 85">
                  <a:extLst>
                    <a:ext uri="{FF2B5EF4-FFF2-40B4-BE49-F238E27FC236}">
                      <a16:creationId xmlns:a16="http://schemas.microsoft.com/office/drawing/2014/main" id="{CD8A01DA-8E80-1B4F-B68A-62B722777E8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5485344" y="4380934"/>
                  <a:ext cx="131046" cy="0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prstDash val="sysDot"/>
                  <a:round/>
                  <a:headEnd/>
                  <a:tailEnd type="triangle" w="med" len="med"/>
                </a:ln>
                <a:effectLst/>
              </p:spPr>
              <p:txBody>
                <a:bodyPr>
                  <a:normAutofit fontScale="25000" lnSpcReduction="20000"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292" name="Line 86">
                  <a:extLst>
                    <a:ext uri="{FF2B5EF4-FFF2-40B4-BE49-F238E27FC236}">
                      <a16:creationId xmlns:a16="http://schemas.microsoft.com/office/drawing/2014/main" id="{3B9E6B04-8BBC-8D42-AD52-C02BCF2CE6A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5485344" y="4380932"/>
                  <a:ext cx="0" cy="1269240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ffectLst/>
              </p:spPr>
              <p:txBody>
                <a:bodyPr>
                  <a:normAutofit fontScale="25000" lnSpcReduction="20000"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293" name="Line 87">
                  <a:extLst>
                    <a:ext uri="{FF2B5EF4-FFF2-40B4-BE49-F238E27FC236}">
                      <a16:creationId xmlns:a16="http://schemas.microsoft.com/office/drawing/2014/main" id="{8F83BEB6-9946-5D41-8368-51CA38C6971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5486399" y="5638800"/>
                  <a:ext cx="211451" cy="24596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ffectLst/>
              </p:spPr>
              <p:txBody>
                <a:bodyPr>
                  <a:normAutofit fontScale="25000" lnSpcReduction="20000"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294" name="Rectangle 93">
                  <a:extLst>
                    <a:ext uri="{FF2B5EF4-FFF2-40B4-BE49-F238E27FC236}">
                      <a16:creationId xmlns:a16="http://schemas.microsoft.com/office/drawing/2014/main" id="{CB9DD2D7-5C5F-864A-92BE-537F5CBC7A7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327144" y="1689669"/>
                  <a:ext cx="678841" cy="439240"/>
                </a:xfrm>
                <a:prstGeom prst="rect">
                  <a:avLst/>
                </a:prstGeom>
                <a:noFill/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norm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295" name="Rectangle 94">
                  <a:extLst>
                    <a:ext uri="{FF2B5EF4-FFF2-40B4-BE49-F238E27FC236}">
                      <a16:creationId xmlns:a16="http://schemas.microsoft.com/office/drawing/2014/main" id="{22E626BE-DC2A-B54D-86CC-B9CD868300E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005985" y="1689669"/>
                  <a:ext cx="734329" cy="439240"/>
                </a:xfrm>
                <a:prstGeom prst="rect">
                  <a:avLst/>
                </a:prstGeom>
                <a:noFill/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norm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296" name="Rectangle 95">
                  <a:extLst>
                    <a:ext uri="{FF2B5EF4-FFF2-40B4-BE49-F238E27FC236}">
                      <a16:creationId xmlns:a16="http://schemas.microsoft.com/office/drawing/2014/main" id="{B346DB8E-644A-A647-A146-3A4A7443CFF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740313" y="1689669"/>
                  <a:ext cx="735509" cy="439240"/>
                </a:xfrm>
                <a:prstGeom prst="rect">
                  <a:avLst/>
                </a:prstGeom>
                <a:noFill/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norm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297" name="Rectangle 96">
                  <a:extLst>
                    <a:ext uri="{FF2B5EF4-FFF2-40B4-BE49-F238E27FC236}">
                      <a16:creationId xmlns:a16="http://schemas.microsoft.com/office/drawing/2014/main" id="{8BCE4EC4-5503-C343-9226-912EDBF988C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475822" y="1689669"/>
                  <a:ext cx="677660" cy="439240"/>
                </a:xfrm>
                <a:prstGeom prst="rect">
                  <a:avLst/>
                </a:prstGeom>
                <a:noFill/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norm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298" name="Rectangle 97">
                  <a:extLst>
                    <a:ext uri="{FF2B5EF4-FFF2-40B4-BE49-F238E27FC236}">
                      <a16:creationId xmlns:a16="http://schemas.microsoft.com/office/drawing/2014/main" id="{332DDD33-C5BD-8A46-83E6-AFCADC015F8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8153482" y="1689669"/>
                  <a:ext cx="820512" cy="439240"/>
                </a:xfrm>
                <a:prstGeom prst="rect">
                  <a:avLst/>
                </a:prstGeom>
                <a:noFill/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norm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299" name="Rectangle 99">
                  <a:extLst>
                    <a:ext uri="{FF2B5EF4-FFF2-40B4-BE49-F238E27FC236}">
                      <a16:creationId xmlns:a16="http://schemas.microsoft.com/office/drawing/2014/main" id="{92C38D0C-824A-F74C-AB83-DB9F7876C92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861991" y="1689669"/>
                  <a:ext cx="453347" cy="439240"/>
                </a:xfrm>
                <a:prstGeom prst="rect">
                  <a:avLst/>
                </a:prstGeom>
                <a:noFill/>
                <a:ln w="12700">
                  <a:solidFill>
                    <a:srgbClr val="000000"/>
                  </a:solidFill>
                  <a:prstDash val="dashDot"/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norm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300" name="Text Box 100">
                  <a:extLst>
                    <a:ext uri="{FF2B5EF4-FFF2-40B4-BE49-F238E27FC236}">
                      <a16:creationId xmlns:a16="http://schemas.microsoft.com/office/drawing/2014/main" id="{7A9B7A73-2463-E84F-954F-C7A459B49561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8864199" y="1522199"/>
                  <a:ext cx="184172" cy="21154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normAutofit fontScale="92500" lnSpcReduction="10000"/>
                </a:bodyPr>
                <a:lstStyle/>
                <a:p>
                  <a:pPr marL="0" marR="0" lvl="0" indent="0" algn="l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9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cs typeface="Arial" charset="0"/>
                    </a:rPr>
                    <a:t>0</a:t>
                  </a:r>
                </a:p>
              </p:txBody>
            </p:sp>
            <p:sp>
              <p:nvSpPr>
                <p:cNvPr id="301" name="Text Box 101">
                  <a:extLst>
                    <a:ext uri="{FF2B5EF4-FFF2-40B4-BE49-F238E27FC236}">
                      <a16:creationId xmlns:a16="http://schemas.microsoft.com/office/drawing/2014/main" id="{B3E1C745-F24C-7E4F-83A6-1EA76D5E2C8D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8096814" y="1522199"/>
                  <a:ext cx="231396" cy="21154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normAutofit fontScale="92500" lnSpcReduction="10000"/>
                </a:bodyPr>
                <a:lstStyle/>
                <a:p>
                  <a:pPr marL="0" marR="0" lvl="0" indent="0" algn="l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9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cs typeface="Arial" charset="0"/>
                    </a:rPr>
                    <a:t>11</a:t>
                  </a:r>
                </a:p>
              </p:txBody>
            </p:sp>
            <p:sp>
              <p:nvSpPr>
                <p:cNvPr id="302" name="Text Box 102">
                  <a:extLst>
                    <a:ext uri="{FF2B5EF4-FFF2-40B4-BE49-F238E27FC236}">
                      <a16:creationId xmlns:a16="http://schemas.microsoft.com/office/drawing/2014/main" id="{1BC1C61E-3A89-FC45-8812-81F0F0ADD944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5318880" y="1670572"/>
                  <a:ext cx="680021" cy="48478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square">
                  <a:normAutofit lnSpcReduction="10000"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4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</a:rPr>
                    <a:t>EPT</a:t>
                  </a:r>
                </a:p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4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</a:rPr>
                    <a:t>PML4</a:t>
                  </a:r>
                </a:p>
              </p:txBody>
            </p:sp>
            <p:sp>
              <p:nvSpPr>
                <p:cNvPr id="303" name="Text Box 103">
                  <a:extLst>
                    <a:ext uri="{FF2B5EF4-FFF2-40B4-BE49-F238E27FC236}">
                      <a16:creationId xmlns:a16="http://schemas.microsoft.com/office/drawing/2014/main" id="{031B94DD-11B7-F94B-AF95-A8FEB3378D01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5942233" y="1670572"/>
                  <a:ext cx="885444" cy="48478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normAutofit lnSpcReduction="10000"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4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</a:rPr>
                    <a:t>EPT</a:t>
                  </a:r>
                </a:p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4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</a:rPr>
                    <a:t>PDP</a:t>
                  </a:r>
                </a:p>
              </p:txBody>
            </p:sp>
            <p:sp>
              <p:nvSpPr>
                <p:cNvPr id="304" name="Text Box 104">
                  <a:extLst>
                    <a:ext uri="{FF2B5EF4-FFF2-40B4-BE49-F238E27FC236}">
                      <a16:creationId xmlns:a16="http://schemas.microsoft.com/office/drawing/2014/main" id="{25181769-091D-1E47-8B72-D66DA9DD1EA0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6657672" y="1670572"/>
                  <a:ext cx="885444" cy="68309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norm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4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</a:rPr>
                    <a:t>EPT</a:t>
                  </a:r>
                </a:p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4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</a:rPr>
                    <a:t>PD</a:t>
                  </a:r>
                </a:p>
              </p:txBody>
            </p:sp>
            <p:sp>
              <p:nvSpPr>
                <p:cNvPr id="305" name="Text Box 105">
                  <a:extLst>
                    <a:ext uri="{FF2B5EF4-FFF2-40B4-BE49-F238E27FC236}">
                      <a16:creationId xmlns:a16="http://schemas.microsoft.com/office/drawing/2014/main" id="{E4E77F6E-BA54-EB45-B4FC-AA34A47009F3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7368389" y="1670572"/>
                  <a:ext cx="885444" cy="48478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normAutofit lnSpcReduction="10000"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4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</a:rPr>
                    <a:t>EPT</a:t>
                  </a:r>
                </a:p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4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</a:rPr>
                    <a:t>PT</a:t>
                  </a:r>
                </a:p>
              </p:txBody>
            </p:sp>
            <p:sp>
              <p:nvSpPr>
                <p:cNvPr id="306" name="Text Box 106">
                  <a:extLst>
                    <a:ext uri="{FF2B5EF4-FFF2-40B4-BE49-F238E27FC236}">
                      <a16:creationId xmlns:a16="http://schemas.microsoft.com/office/drawing/2014/main" id="{475DF1A8-249E-3944-A102-7AFA942513F2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7935072" y="1522199"/>
                  <a:ext cx="231396" cy="21154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normAutofit fontScale="92500" lnSpcReduction="10000"/>
                </a:bodyPr>
                <a:lstStyle/>
                <a:p>
                  <a:pPr marL="0" marR="0" lvl="0" indent="0" algn="l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9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cs typeface="Arial" charset="0"/>
                    </a:rPr>
                    <a:t>12</a:t>
                  </a:r>
                </a:p>
              </p:txBody>
            </p:sp>
            <p:sp>
              <p:nvSpPr>
                <p:cNvPr id="307" name="Text Box 107">
                  <a:extLst>
                    <a:ext uri="{FF2B5EF4-FFF2-40B4-BE49-F238E27FC236}">
                      <a16:creationId xmlns:a16="http://schemas.microsoft.com/office/drawing/2014/main" id="{A954C7E9-D02A-0341-B5D6-E29BA45756A5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7422696" y="1522199"/>
                  <a:ext cx="231396" cy="21154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normAutofit fontScale="92500" lnSpcReduction="10000"/>
                </a:bodyPr>
                <a:lstStyle/>
                <a:p>
                  <a:pPr marL="0" marR="0" lvl="0" indent="0" algn="l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900" b="0" i="0" u="none" strike="noStrike" kern="0" cap="none" spc="0" normalizeH="0" baseline="0" noProof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cs typeface="Arial" charset="0"/>
                    </a:rPr>
                    <a:t>20</a:t>
                  </a:r>
                </a:p>
              </p:txBody>
            </p:sp>
            <p:sp>
              <p:nvSpPr>
                <p:cNvPr id="308" name="Text Box 108">
                  <a:extLst>
                    <a:ext uri="{FF2B5EF4-FFF2-40B4-BE49-F238E27FC236}">
                      <a16:creationId xmlns:a16="http://schemas.microsoft.com/office/drawing/2014/main" id="{40BA20E0-6613-8348-BBD1-654D8F4BAAD7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7299914" y="1522199"/>
                  <a:ext cx="231396" cy="21154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normAutofit fontScale="92500" lnSpcReduction="10000"/>
                </a:bodyPr>
                <a:lstStyle/>
                <a:p>
                  <a:pPr marL="0" marR="0" lvl="0" indent="0" algn="l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900" b="0" i="0" u="none" strike="noStrike" kern="0" cap="none" spc="0" normalizeH="0" baseline="0" noProof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cs typeface="Arial" charset="0"/>
                    </a:rPr>
                    <a:t>21</a:t>
                  </a:r>
                </a:p>
              </p:txBody>
            </p:sp>
            <p:sp>
              <p:nvSpPr>
                <p:cNvPr id="309" name="Text Box 109">
                  <a:extLst>
                    <a:ext uri="{FF2B5EF4-FFF2-40B4-BE49-F238E27FC236}">
                      <a16:creationId xmlns:a16="http://schemas.microsoft.com/office/drawing/2014/main" id="{BCE30881-23F4-9349-B39C-F8D2C095F6D7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6711979" y="1522199"/>
                  <a:ext cx="231396" cy="21154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normAutofit fontScale="92500" lnSpcReduction="10000"/>
                </a:bodyPr>
                <a:lstStyle/>
                <a:p>
                  <a:pPr marL="0" marR="0" lvl="0" indent="0" algn="l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900" b="0" i="0" u="none" strike="noStrike" kern="0" cap="none" spc="0" normalizeH="0" baseline="0" noProof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cs typeface="Arial" charset="0"/>
                    </a:rPr>
                    <a:t>29</a:t>
                  </a:r>
                </a:p>
              </p:txBody>
            </p:sp>
            <p:sp>
              <p:nvSpPr>
                <p:cNvPr id="310" name="Text Box 110">
                  <a:extLst>
                    <a:ext uri="{FF2B5EF4-FFF2-40B4-BE49-F238E27FC236}">
                      <a16:creationId xmlns:a16="http://schemas.microsoft.com/office/drawing/2014/main" id="{81BD9B4F-A6C6-9748-A762-1DCD6DF2617D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6549058" y="1522199"/>
                  <a:ext cx="231396" cy="21154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normAutofit fontScale="92500" lnSpcReduction="10000"/>
                </a:bodyPr>
                <a:lstStyle/>
                <a:p>
                  <a:pPr marL="0" marR="0" lvl="0" indent="0" algn="l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900" b="0" i="0" u="none" strike="noStrike" kern="0" cap="none" spc="0" normalizeH="0" baseline="0" noProof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cs typeface="Arial" charset="0"/>
                    </a:rPr>
                    <a:t>30</a:t>
                  </a:r>
                </a:p>
              </p:txBody>
            </p:sp>
            <p:sp>
              <p:nvSpPr>
                <p:cNvPr id="311" name="Text Box 111">
                  <a:extLst>
                    <a:ext uri="{FF2B5EF4-FFF2-40B4-BE49-F238E27FC236}">
                      <a16:creationId xmlns:a16="http://schemas.microsoft.com/office/drawing/2014/main" id="{545A9BB4-3B33-1F48-9A63-9763380C392C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5946956" y="1522199"/>
                  <a:ext cx="231396" cy="21154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normAutofit fontScale="92500" lnSpcReduction="10000"/>
                </a:bodyPr>
                <a:lstStyle/>
                <a:p>
                  <a:pPr marL="0" marR="0" lvl="0" indent="0" algn="l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9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cs typeface="Arial" charset="0"/>
                    </a:rPr>
                    <a:t>38</a:t>
                  </a:r>
                </a:p>
              </p:txBody>
            </p:sp>
            <p:sp>
              <p:nvSpPr>
                <p:cNvPr id="312" name="Text Box 112">
                  <a:extLst>
                    <a:ext uri="{FF2B5EF4-FFF2-40B4-BE49-F238E27FC236}">
                      <a16:creationId xmlns:a16="http://schemas.microsoft.com/office/drawing/2014/main" id="{F3AE50E2-F99C-C844-B704-73A440134FB0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5824173" y="1522199"/>
                  <a:ext cx="231396" cy="21154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normAutofit fontScale="92500" lnSpcReduction="10000"/>
                </a:bodyPr>
                <a:lstStyle/>
                <a:p>
                  <a:pPr marL="0" marR="0" lvl="0" indent="0" algn="l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900" b="0" i="0" u="none" strike="noStrike" kern="0" cap="none" spc="0" normalizeH="0" baseline="0" noProof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cs typeface="Arial" charset="0"/>
                    </a:rPr>
                    <a:t>39</a:t>
                  </a:r>
                </a:p>
              </p:txBody>
            </p:sp>
            <p:sp>
              <p:nvSpPr>
                <p:cNvPr id="313" name="Text Box 113">
                  <a:extLst>
                    <a:ext uri="{FF2B5EF4-FFF2-40B4-BE49-F238E27FC236}">
                      <a16:creationId xmlns:a16="http://schemas.microsoft.com/office/drawing/2014/main" id="{D7F05BCB-B922-D243-AC8C-22A3979B1161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5291727" y="1522199"/>
                  <a:ext cx="231396" cy="21154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normAutofit fontScale="92500" lnSpcReduction="10000"/>
                </a:bodyPr>
                <a:lstStyle/>
                <a:p>
                  <a:pPr marL="0" marR="0" lvl="0" indent="0" algn="l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9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cs typeface="Arial" charset="0"/>
                    </a:rPr>
                    <a:t>47</a:t>
                  </a:r>
                </a:p>
              </p:txBody>
            </p:sp>
            <p:sp>
              <p:nvSpPr>
                <p:cNvPr id="314" name="Text Box 115">
                  <a:extLst>
                    <a:ext uri="{FF2B5EF4-FFF2-40B4-BE49-F238E27FC236}">
                      <a16:creationId xmlns:a16="http://schemas.microsoft.com/office/drawing/2014/main" id="{81440543-E0C3-944C-ADFF-BBF015E45EEB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4800600" y="1522199"/>
                  <a:ext cx="231396" cy="21154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normAutofit fontScale="92500" lnSpcReduction="10000"/>
                </a:bodyPr>
                <a:lstStyle/>
                <a:p>
                  <a:pPr marL="0" marR="0" lvl="0" indent="0" algn="l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9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cs typeface="Arial" charset="0"/>
                    </a:rPr>
                    <a:t>63</a:t>
                  </a:r>
                </a:p>
              </p:txBody>
            </p:sp>
            <p:sp>
              <p:nvSpPr>
                <p:cNvPr id="315" name="Text Box 116">
                  <a:extLst>
                    <a:ext uri="{FF2B5EF4-FFF2-40B4-BE49-F238E27FC236}">
                      <a16:creationId xmlns:a16="http://schemas.microsoft.com/office/drawing/2014/main" id="{2310C776-1106-DA45-9BAB-E31E5E5A6CAC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5158320" y="1522199"/>
                  <a:ext cx="231396" cy="21154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normAutofit fontScale="92500" lnSpcReduction="10000"/>
                </a:bodyPr>
                <a:lstStyle/>
                <a:p>
                  <a:pPr marL="0" marR="0" lvl="0" indent="0" algn="l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9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cs typeface="Arial" charset="0"/>
                    </a:rPr>
                    <a:t>48</a:t>
                  </a:r>
                </a:p>
              </p:txBody>
            </p:sp>
            <p:sp>
              <p:nvSpPr>
                <p:cNvPr id="316" name="Text Box 118">
                  <a:extLst>
                    <a:ext uri="{FF2B5EF4-FFF2-40B4-BE49-F238E27FC236}">
                      <a16:creationId xmlns:a16="http://schemas.microsoft.com/office/drawing/2014/main" id="{3C0393E6-8F0D-6540-92EB-14009BB81A64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8095634" y="1669102"/>
                  <a:ext cx="885444" cy="48478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normAutofit lnSpcReduction="10000"/>
                </a:bodyPr>
                <a:lstStyle/>
                <a:p>
                  <a:pPr lvl="0" algn="ctr"/>
                  <a:r>
                    <a:rPr kumimoji="0" lang="en-US" sz="14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</a:rPr>
                    <a:t>Page Offset</a:t>
                  </a:r>
                </a:p>
              </p:txBody>
            </p:sp>
            <p:sp>
              <p:nvSpPr>
                <p:cNvPr id="317" name="Text Box 102">
                  <a:extLst>
                    <a:ext uri="{FF2B5EF4-FFF2-40B4-BE49-F238E27FC236}">
                      <a16:creationId xmlns:a16="http://schemas.microsoft.com/office/drawing/2014/main" id="{36EAD2BF-F615-EE4E-AD76-5288FE48EC00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4800600" y="1701421"/>
                  <a:ext cx="548209" cy="38488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square">
                  <a:normAutofit fontScale="85000" lnSpcReduction="10000"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05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</a:rPr>
                    <a:t>Sign Extend</a:t>
                  </a:r>
                </a:p>
              </p:txBody>
            </p:sp>
            <p:sp>
              <p:nvSpPr>
                <p:cNvPr id="318" name="Rectangle 24">
                  <a:extLst>
                    <a:ext uri="{FF2B5EF4-FFF2-40B4-BE49-F238E27FC236}">
                      <a16:creationId xmlns:a16="http://schemas.microsoft.com/office/drawing/2014/main" id="{19F2ADF0-143C-8A45-A0F8-627D3450C10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107558" y="5452736"/>
                  <a:ext cx="1360042" cy="338464"/>
                </a:xfrm>
                <a:prstGeom prst="rect">
                  <a:avLst/>
                </a:prstGeom>
                <a:gradFill rotWithShape="1">
                  <a:gsLst>
                    <a:gs pos="0">
                      <a:srgbClr val="5E91E4"/>
                    </a:gs>
                    <a:gs pos="50000">
                      <a:srgbClr val="5E91E4">
                        <a:gamma/>
                        <a:tint val="53725"/>
                        <a:invGamma/>
                      </a:srgbClr>
                    </a:gs>
                    <a:gs pos="100000">
                      <a:srgbClr val="5E91E4"/>
                    </a:gs>
                  </a:gsLst>
                  <a:lin ang="2700000" scaled="1"/>
                </a:gradFill>
                <a:ln w="3175" algn="ctr">
                  <a:solidFill>
                    <a:srgbClr val="FFFFFF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norm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lang="en-US" sz="1200" kern="0" dirty="0">
                      <a:solidFill>
                        <a:srgbClr val="000000"/>
                      </a:solidFill>
                    </a:rPr>
                    <a:t>PML4 Address</a:t>
                  </a:r>
                  <a:endParaRPr kumimoji="0" lang="en-US" sz="1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319" name="Rectangle 24">
                  <a:extLst>
                    <a:ext uri="{FF2B5EF4-FFF2-40B4-BE49-F238E27FC236}">
                      <a16:creationId xmlns:a16="http://schemas.microsoft.com/office/drawing/2014/main" id="{A6C74EB3-D919-7541-90A5-07D531E0416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468673" y="5452736"/>
                  <a:ext cx="532327" cy="338464"/>
                </a:xfrm>
                <a:prstGeom prst="rect">
                  <a:avLst/>
                </a:prstGeom>
                <a:gradFill rotWithShape="1">
                  <a:gsLst>
                    <a:gs pos="0">
                      <a:srgbClr val="5E91E4"/>
                    </a:gs>
                    <a:gs pos="50000">
                      <a:srgbClr val="5E91E4">
                        <a:gamma/>
                        <a:tint val="53725"/>
                        <a:invGamma/>
                      </a:srgbClr>
                    </a:gs>
                    <a:gs pos="100000">
                      <a:srgbClr val="5E91E4"/>
                    </a:gs>
                  </a:gsLst>
                  <a:lin ang="2700000" scaled="1"/>
                </a:gradFill>
                <a:ln w="3175" algn="ctr">
                  <a:solidFill>
                    <a:srgbClr val="FFFFFF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normAutofit lnSpcReduction="10000"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320" name="Rectangle 24">
                  <a:extLst>
                    <a:ext uri="{FF2B5EF4-FFF2-40B4-BE49-F238E27FC236}">
                      <a16:creationId xmlns:a16="http://schemas.microsoft.com/office/drawing/2014/main" id="{6D45937A-3E44-2B4E-B3D1-417C7A9375E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715000" y="5452736"/>
                  <a:ext cx="408013" cy="338464"/>
                </a:xfrm>
                <a:prstGeom prst="rect">
                  <a:avLst/>
                </a:prstGeom>
                <a:gradFill rotWithShape="1">
                  <a:gsLst>
                    <a:gs pos="0">
                      <a:srgbClr val="5E91E4"/>
                    </a:gs>
                    <a:gs pos="50000">
                      <a:srgbClr val="5E91E4">
                        <a:gamma/>
                        <a:tint val="53725"/>
                        <a:invGamma/>
                      </a:srgbClr>
                    </a:gs>
                    <a:gs pos="100000">
                      <a:srgbClr val="5E91E4"/>
                    </a:gs>
                  </a:gsLst>
                  <a:lin ang="2700000" scaled="1"/>
                </a:gradFill>
                <a:ln w="3175" algn="ctr">
                  <a:solidFill>
                    <a:srgbClr val="FFFFFF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normAutofit lnSpcReduction="10000"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321" name="Text Box 106">
                  <a:extLst>
                    <a:ext uri="{FF2B5EF4-FFF2-40B4-BE49-F238E27FC236}">
                      <a16:creationId xmlns:a16="http://schemas.microsoft.com/office/drawing/2014/main" id="{8A36C5B4-368D-B748-B795-2FEBFF1706AE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7223211" y="5235045"/>
                  <a:ext cx="231396" cy="21154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normAutofit fontScale="92500" lnSpcReduction="10000"/>
                </a:bodyPr>
                <a:lstStyle/>
                <a:p>
                  <a:pPr marL="0" marR="0" lvl="0" indent="0" algn="l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9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cs typeface="Arial" charset="0"/>
                    </a:rPr>
                    <a:t>12</a:t>
                  </a:r>
                </a:p>
              </p:txBody>
            </p:sp>
            <p:sp>
              <p:nvSpPr>
                <p:cNvPr id="322" name="Text Box 106">
                  <a:extLst>
                    <a:ext uri="{FF2B5EF4-FFF2-40B4-BE49-F238E27FC236}">
                      <a16:creationId xmlns:a16="http://schemas.microsoft.com/office/drawing/2014/main" id="{F7E90B45-BA33-7B44-A0E6-28068DCB46C1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6030292" y="5220704"/>
                  <a:ext cx="223165" cy="21360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normAutofit fontScale="92500"/>
                </a:bodyPr>
                <a:lstStyle/>
                <a:p>
                  <a:pPr marL="0" marR="0" lvl="0" indent="0" algn="l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lang="en-US" sz="900" kern="0" dirty="0">
                      <a:solidFill>
                        <a:sysClr val="windowText" lastClr="000000"/>
                      </a:solidFill>
                      <a:cs typeface="Arial" charset="0"/>
                    </a:rPr>
                    <a:t>45</a:t>
                  </a:r>
                  <a:endParaRPr kumimoji="0" lang="en-US" sz="9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cs typeface="Arial" charset="0"/>
                  </a:endParaRPr>
                </a:p>
              </p:txBody>
            </p:sp>
            <p:sp>
              <p:nvSpPr>
                <p:cNvPr id="323" name="Text Box 106">
                  <a:extLst>
                    <a:ext uri="{FF2B5EF4-FFF2-40B4-BE49-F238E27FC236}">
                      <a16:creationId xmlns:a16="http://schemas.microsoft.com/office/drawing/2014/main" id="{4B4FD4F7-42B7-1245-8A29-465B7F406AD4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7793736" y="5235045"/>
                  <a:ext cx="185017" cy="21360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normAutofit fontScale="92500"/>
                </a:bodyPr>
                <a:lstStyle/>
                <a:p>
                  <a:pPr marL="0" marR="0" lvl="0" indent="0" algn="l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9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cs typeface="Arial" charset="0"/>
                    </a:rPr>
                    <a:t>0</a:t>
                  </a:r>
                </a:p>
              </p:txBody>
            </p:sp>
            <p:sp>
              <p:nvSpPr>
                <p:cNvPr id="324" name="Text Box 101">
                  <a:extLst>
                    <a:ext uri="{FF2B5EF4-FFF2-40B4-BE49-F238E27FC236}">
                      <a16:creationId xmlns:a16="http://schemas.microsoft.com/office/drawing/2014/main" id="{E59BA7F2-5389-F344-A4D3-073FB850271F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7373426" y="5242216"/>
                  <a:ext cx="231396" cy="21154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normAutofit fontScale="92500" lnSpcReduction="10000"/>
                </a:bodyPr>
                <a:lstStyle/>
                <a:p>
                  <a:pPr marL="0" marR="0" lvl="0" indent="0" algn="l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9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cs typeface="Arial" charset="0"/>
                    </a:rPr>
                    <a:t>11</a:t>
                  </a:r>
                </a:p>
              </p:txBody>
            </p:sp>
            <p:sp>
              <p:nvSpPr>
                <p:cNvPr id="325" name="Rectangle 35">
                  <a:extLst>
                    <a:ext uri="{FF2B5EF4-FFF2-40B4-BE49-F238E27FC236}">
                      <a16:creationId xmlns:a16="http://schemas.microsoft.com/office/drawing/2014/main" id="{A8E78343-043C-FA41-9316-8D37E5AAA21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8153400" y="5486400"/>
                  <a:ext cx="653924" cy="304800"/>
                </a:xfrm>
                <a:prstGeom prst="rect">
                  <a:avLst/>
                </a:prstGeom>
                <a:noFill/>
                <a:ln w="9525" algn="ctr">
                  <a:solidFill>
                    <a:srgbClr val="99CCFF"/>
                  </a:solidFill>
                  <a:miter lim="800000"/>
                  <a:headEnd/>
                  <a:tailEnd/>
                </a:ln>
                <a:effectLst/>
              </p:spPr>
              <p:txBody>
                <a:bodyPr wrap="square">
                  <a:normAutofit fontScale="77500" lnSpcReduction="20000"/>
                </a:bodyPr>
                <a:lstStyle/>
                <a:p>
                  <a:pPr marL="0" marR="0" lvl="0" indent="0" algn="l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0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</a:rPr>
                    <a:t>EPT Pointer</a:t>
                  </a:r>
                </a:p>
              </p:txBody>
            </p:sp>
            <p:grpSp>
              <p:nvGrpSpPr>
                <p:cNvPr id="326" name="Group 64">
                  <a:extLst>
                    <a:ext uri="{FF2B5EF4-FFF2-40B4-BE49-F238E27FC236}">
                      <a16:creationId xmlns:a16="http://schemas.microsoft.com/office/drawing/2014/main" id="{BD53EC27-0F48-444D-99FE-63A6F64B2D5B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4724394" y="1905474"/>
                  <a:ext cx="152509" cy="2611935"/>
                  <a:chOff x="2106" y="428"/>
                  <a:chExt cx="134" cy="1778"/>
                </a:xfrm>
              </p:grpSpPr>
              <p:sp>
                <p:nvSpPr>
                  <p:cNvPr id="332" name="Line 65">
                    <a:extLst>
                      <a:ext uri="{FF2B5EF4-FFF2-40B4-BE49-F238E27FC236}">
                        <a16:creationId xmlns:a16="http://schemas.microsoft.com/office/drawing/2014/main" id="{697E0D8F-679E-C34F-8119-2D110668F550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106" y="428"/>
                    <a:ext cx="134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prstDash val="sysDot"/>
                    <a:round/>
                    <a:headEnd/>
                    <a:tailEnd type="triangle" w="med" len="med"/>
                  </a:ln>
                  <a:effectLst/>
                </p:spPr>
                <p:txBody>
                  <a:bodyPr>
                    <a:normAutofit fontScale="25000" lnSpcReduction="20000"/>
                  </a:bodyPr>
                  <a:lstStyle/>
                  <a:p>
                    <a:pPr marL="0" marR="0" lvl="0" indent="0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</a:endParaRPr>
                  </a:p>
                </p:txBody>
              </p:sp>
              <p:sp>
                <p:nvSpPr>
                  <p:cNvPr id="333" name="Line 66">
                    <a:extLst>
                      <a:ext uri="{FF2B5EF4-FFF2-40B4-BE49-F238E27FC236}">
                        <a16:creationId xmlns:a16="http://schemas.microsoft.com/office/drawing/2014/main" id="{AF1D0433-99E1-384B-BA37-93E00B57156A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2106" y="428"/>
                    <a:ext cx="1" cy="1778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prstDash val="sysDot"/>
                    <a:round/>
                    <a:headEnd/>
                    <a:tailEnd/>
                  </a:ln>
                  <a:effectLst/>
                </p:spPr>
                <p:txBody>
                  <a:bodyPr>
                    <a:normAutofit fontScale="25000" lnSpcReduction="20000"/>
                  </a:bodyPr>
                  <a:lstStyle/>
                  <a:p>
                    <a:pPr marL="0" marR="0" lvl="0" indent="0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</a:endParaRPr>
                  </a:p>
                </p:txBody>
              </p:sp>
            </p:grpSp>
            <p:sp>
              <p:nvSpPr>
                <p:cNvPr id="327" name="Line 87">
                  <a:extLst>
                    <a:ext uri="{FF2B5EF4-FFF2-40B4-BE49-F238E27FC236}">
                      <a16:creationId xmlns:a16="http://schemas.microsoft.com/office/drawing/2014/main" id="{A01C02A7-0D23-A042-9BB8-F8B2FCAE0E8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4572000" y="4489554"/>
                  <a:ext cx="142407" cy="6246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ffectLst/>
              </p:spPr>
              <p:txBody>
                <a:bodyPr>
                  <a:normAutofit fontScale="25000" lnSpcReduction="20000"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328" name="Text Box 92">
                  <a:extLst>
                    <a:ext uri="{FF2B5EF4-FFF2-40B4-BE49-F238E27FC236}">
                      <a16:creationId xmlns:a16="http://schemas.microsoft.com/office/drawing/2014/main" id="{3CE94249-899D-ED4D-88BE-89006BFEE225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4572000" y="1219200"/>
                  <a:ext cx="4572000" cy="342284"/>
                </a:xfrm>
                <a:prstGeom prst="rect">
                  <a:avLst/>
                </a:prstGeom>
                <a:noFill/>
                <a:ln w="9525" algn="ctr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normAutofit/>
                </a:bodyPr>
                <a:lstStyle/>
                <a:p>
                  <a:pPr marL="0" marR="0" lvl="0" indent="0" algn="l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6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478E"/>
                      </a:solidFill>
                      <a:effectLst/>
                      <a:uLnTx/>
                      <a:uFillTx/>
                    </a:rPr>
                    <a:t>Guest ‘Physical’ == Hypervisor Linear Address</a:t>
                  </a:r>
                </a:p>
              </p:txBody>
            </p:sp>
            <p:cxnSp>
              <p:nvCxnSpPr>
                <p:cNvPr id="329" name="Elbow Connector 328">
                  <a:extLst>
                    <a:ext uri="{FF2B5EF4-FFF2-40B4-BE49-F238E27FC236}">
                      <a16:creationId xmlns:a16="http://schemas.microsoft.com/office/drawing/2014/main" id="{F30C6D16-2094-D249-B8C3-B28D986ABC91}"/>
                    </a:ext>
                  </a:extLst>
                </p:cNvPr>
                <p:cNvCxnSpPr/>
                <p:nvPr/>
              </p:nvCxnSpPr>
              <p:spPr>
                <a:xfrm>
                  <a:off x="4800600" y="6172200"/>
                  <a:ext cx="4191000" cy="1588"/>
                </a:xfrm>
                <a:prstGeom prst="bentConnector3">
                  <a:avLst>
                    <a:gd name="adj1" fmla="val 50000"/>
                  </a:avLst>
                </a:prstGeom>
                <a:ln w="19050">
                  <a:solidFill>
                    <a:schemeClr val="tx1"/>
                  </a:solidFill>
                  <a:headEnd type="arrow"/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0" name="Straight Connector 329">
                  <a:extLst>
                    <a:ext uri="{FF2B5EF4-FFF2-40B4-BE49-F238E27FC236}">
                      <a16:creationId xmlns:a16="http://schemas.microsoft.com/office/drawing/2014/main" id="{4142C240-851C-7E44-B7D3-BC0CD459557D}"/>
                    </a:ext>
                  </a:extLst>
                </p:cNvPr>
                <p:cNvCxnSpPr/>
                <p:nvPr/>
              </p:nvCxnSpPr>
              <p:spPr>
                <a:xfrm rot="5400000">
                  <a:off x="4648200" y="6172200"/>
                  <a:ext cx="304800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1" name="Straight Connector 330">
                  <a:extLst>
                    <a:ext uri="{FF2B5EF4-FFF2-40B4-BE49-F238E27FC236}">
                      <a16:creationId xmlns:a16="http://schemas.microsoft.com/office/drawing/2014/main" id="{FCF63504-2FA9-024D-B2F4-0CB6D12B53E0}"/>
                    </a:ext>
                  </a:extLst>
                </p:cNvPr>
                <p:cNvCxnSpPr/>
                <p:nvPr/>
              </p:nvCxnSpPr>
              <p:spPr>
                <a:xfrm rot="5400000">
                  <a:off x="8839200" y="6172200"/>
                  <a:ext cx="304800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cxnSp>
          <p:nvCxnSpPr>
            <p:cNvPr id="344" name="Elbow Connector 343">
              <a:extLst>
                <a:ext uri="{FF2B5EF4-FFF2-40B4-BE49-F238E27FC236}">
                  <a16:creationId xmlns:a16="http://schemas.microsoft.com/office/drawing/2014/main" id="{473A536C-C7F0-5A4D-A1BB-DEB7AC101B10}"/>
                </a:ext>
              </a:extLst>
            </p:cNvPr>
            <p:cNvCxnSpPr/>
            <p:nvPr/>
          </p:nvCxnSpPr>
          <p:spPr>
            <a:xfrm>
              <a:off x="467360" y="5907002"/>
              <a:ext cx="4191000" cy="1588"/>
            </a:xfrm>
            <a:prstGeom prst="bentConnector3">
              <a:avLst>
                <a:gd name="adj1" fmla="val 50000"/>
              </a:avLst>
            </a:prstGeom>
            <a:ln w="19050"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5" name="TextBox 344">
              <a:extLst>
                <a:ext uri="{FF2B5EF4-FFF2-40B4-BE49-F238E27FC236}">
                  <a16:creationId xmlns:a16="http://schemas.microsoft.com/office/drawing/2014/main" id="{A92F6F41-6CF1-A74E-B420-7A576F07E4AC}"/>
                </a:ext>
              </a:extLst>
            </p:cNvPr>
            <p:cNvSpPr txBox="1"/>
            <p:nvPr/>
          </p:nvSpPr>
          <p:spPr>
            <a:xfrm>
              <a:off x="4006955" y="6395849"/>
              <a:ext cx="1752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*Simplified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829776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6B9FE9-EE52-C54F-A3C8-4DA6EC4B59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Hypervisor Types</a:t>
            </a:r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D00EF4E3-F2ED-014D-99BC-112A8A941F19}"/>
              </a:ext>
            </a:extLst>
          </p:cNvPr>
          <p:cNvSpPr/>
          <p:nvPr/>
        </p:nvSpPr>
        <p:spPr>
          <a:xfrm>
            <a:off x="1136155" y="4140485"/>
            <a:ext cx="2706380" cy="739739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Hardware</a:t>
            </a:r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FBFDF7C9-5AB8-A34D-B710-1B020F40E94C}"/>
              </a:ext>
            </a:extLst>
          </p:cNvPr>
          <p:cNvSpPr/>
          <p:nvPr/>
        </p:nvSpPr>
        <p:spPr>
          <a:xfrm>
            <a:off x="1136155" y="3266789"/>
            <a:ext cx="2706380" cy="739739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Hypervisor</a:t>
            </a:r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2AF9D102-74BB-A64A-A914-292C1A13A361}"/>
              </a:ext>
            </a:extLst>
          </p:cNvPr>
          <p:cNvSpPr/>
          <p:nvPr/>
        </p:nvSpPr>
        <p:spPr>
          <a:xfrm>
            <a:off x="1111306" y="2393093"/>
            <a:ext cx="1353190" cy="739739"/>
          </a:xfrm>
          <a:prstGeom prst="roundRect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Guest OS</a:t>
            </a:r>
          </a:p>
        </p:txBody>
      </p:sp>
      <p:sp>
        <p:nvSpPr>
          <p:cNvPr id="9" name="Rounded Rectangle 8">
            <a:extLst>
              <a:ext uri="{FF2B5EF4-FFF2-40B4-BE49-F238E27FC236}">
                <a16:creationId xmlns:a16="http://schemas.microsoft.com/office/drawing/2014/main" id="{4B5A862F-F14F-3A4F-AC3A-578AD12FD148}"/>
              </a:ext>
            </a:extLst>
          </p:cNvPr>
          <p:cNvSpPr/>
          <p:nvPr/>
        </p:nvSpPr>
        <p:spPr>
          <a:xfrm>
            <a:off x="2489345" y="2391774"/>
            <a:ext cx="1353190" cy="739739"/>
          </a:xfrm>
          <a:prstGeom prst="roundRect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Guest OS</a:t>
            </a:r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A6B5A118-419D-4842-AA30-7AA949954AE0}"/>
              </a:ext>
            </a:extLst>
          </p:cNvPr>
          <p:cNvSpPr/>
          <p:nvPr/>
        </p:nvSpPr>
        <p:spPr>
          <a:xfrm>
            <a:off x="1136155" y="1540125"/>
            <a:ext cx="651548" cy="739739"/>
          </a:xfrm>
          <a:prstGeom prst="round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App</a:t>
            </a:r>
            <a:endParaRPr lang="en-US" dirty="0"/>
          </a:p>
        </p:txBody>
      </p:sp>
      <p:sp>
        <p:nvSpPr>
          <p:cNvPr id="11" name="Rounded Rectangle 10">
            <a:extLst>
              <a:ext uri="{FF2B5EF4-FFF2-40B4-BE49-F238E27FC236}">
                <a16:creationId xmlns:a16="http://schemas.microsoft.com/office/drawing/2014/main" id="{338CD47D-803F-FA48-9AAB-3A4C6A40F90E}"/>
              </a:ext>
            </a:extLst>
          </p:cNvPr>
          <p:cNvSpPr/>
          <p:nvPr/>
        </p:nvSpPr>
        <p:spPr>
          <a:xfrm>
            <a:off x="1812948" y="1540125"/>
            <a:ext cx="651548" cy="739739"/>
          </a:xfrm>
          <a:prstGeom prst="round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App</a:t>
            </a:r>
            <a:endParaRPr lang="en-US" dirty="0"/>
          </a:p>
        </p:txBody>
      </p:sp>
      <p:sp>
        <p:nvSpPr>
          <p:cNvPr id="12" name="Rounded Rectangle 11">
            <a:extLst>
              <a:ext uri="{FF2B5EF4-FFF2-40B4-BE49-F238E27FC236}">
                <a16:creationId xmlns:a16="http://schemas.microsoft.com/office/drawing/2014/main" id="{7C3B4A14-7FE9-B646-9D70-81A0FA8A6378}"/>
              </a:ext>
            </a:extLst>
          </p:cNvPr>
          <p:cNvSpPr/>
          <p:nvPr/>
        </p:nvSpPr>
        <p:spPr>
          <a:xfrm>
            <a:off x="2514392" y="1540125"/>
            <a:ext cx="651548" cy="739739"/>
          </a:xfrm>
          <a:prstGeom prst="round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App</a:t>
            </a:r>
            <a:endParaRPr lang="en-US" dirty="0"/>
          </a:p>
        </p:txBody>
      </p:sp>
      <p:sp>
        <p:nvSpPr>
          <p:cNvPr id="13" name="Rounded Rectangle 12">
            <a:extLst>
              <a:ext uri="{FF2B5EF4-FFF2-40B4-BE49-F238E27FC236}">
                <a16:creationId xmlns:a16="http://schemas.microsoft.com/office/drawing/2014/main" id="{84F11F46-266F-6143-8DEB-A62D04B83C1B}"/>
              </a:ext>
            </a:extLst>
          </p:cNvPr>
          <p:cNvSpPr/>
          <p:nvPr/>
        </p:nvSpPr>
        <p:spPr>
          <a:xfrm>
            <a:off x="3190987" y="1540124"/>
            <a:ext cx="651548" cy="739739"/>
          </a:xfrm>
          <a:prstGeom prst="round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App</a:t>
            </a:r>
            <a:endParaRPr lang="en-US" dirty="0"/>
          </a:p>
        </p:txBody>
      </p:sp>
      <p:sp>
        <p:nvSpPr>
          <p:cNvPr id="22" name="Rounded Rectangle 21">
            <a:extLst>
              <a:ext uri="{FF2B5EF4-FFF2-40B4-BE49-F238E27FC236}">
                <a16:creationId xmlns:a16="http://schemas.microsoft.com/office/drawing/2014/main" id="{2CF1AA52-E3ED-C84C-B127-1D672DAB85E6}"/>
              </a:ext>
            </a:extLst>
          </p:cNvPr>
          <p:cNvSpPr/>
          <p:nvPr/>
        </p:nvSpPr>
        <p:spPr>
          <a:xfrm>
            <a:off x="5381041" y="4140485"/>
            <a:ext cx="2706380" cy="739739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Hardware</a:t>
            </a:r>
          </a:p>
        </p:txBody>
      </p:sp>
      <p:sp>
        <p:nvSpPr>
          <p:cNvPr id="23" name="Rounded Rectangle 22">
            <a:extLst>
              <a:ext uri="{FF2B5EF4-FFF2-40B4-BE49-F238E27FC236}">
                <a16:creationId xmlns:a16="http://schemas.microsoft.com/office/drawing/2014/main" id="{15ED58B8-06E1-F04D-8382-63028DEFA162}"/>
              </a:ext>
            </a:extLst>
          </p:cNvPr>
          <p:cNvSpPr/>
          <p:nvPr/>
        </p:nvSpPr>
        <p:spPr>
          <a:xfrm>
            <a:off x="5381040" y="2391773"/>
            <a:ext cx="1353190" cy="739739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Hypervisor</a:t>
            </a:r>
          </a:p>
        </p:txBody>
      </p:sp>
      <p:sp>
        <p:nvSpPr>
          <p:cNvPr id="24" name="Rounded Rectangle 23">
            <a:extLst>
              <a:ext uri="{FF2B5EF4-FFF2-40B4-BE49-F238E27FC236}">
                <a16:creationId xmlns:a16="http://schemas.microsoft.com/office/drawing/2014/main" id="{AA8BDAF1-6FEC-054C-9769-001474683852}"/>
              </a:ext>
            </a:extLst>
          </p:cNvPr>
          <p:cNvSpPr/>
          <p:nvPr/>
        </p:nvSpPr>
        <p:spPr>
          <a:xfrm>
            <a:off x="5381040" y="3266129"/>
            <a:ext cx="2706379" cy="739739"/>
          </a:xfrm>
          <a:prstGeom prst="roundRect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Host OS</a:t>
            </a:r>
          </a:p>
        </p:txBody>
      </p:sp>
      <p:sp>
        <p:nvSpPr>
          <p:cNvPr id="26" name="Rounded Rectangle 25">
            <a:extLst>
              <a:ext uri="{FF2B5EF4-FFF2-40B4-BE49-F238E27FC236}">
                <a16:creationId xmlns:a16="http://schemas.microsoft.com/office/drawing/2014/main" id="{BDF2E74A-40C4-7244-B60F-E18305503AB8}"/>
              </a:ext>
            </a:extLst>
          </p:cNvPr>
          <p:cNvSpPr/>
          <p:nvPr/>
        </p:nvSpPr>
        <p:spPr>
          <a:xfrm>
            <a:off x="5406087" y="751796"/>
            <a:ext cx="651548" cy="739739"/>
          </a:xfrm>
          <a:prstGeom prst="round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App</a:t>
            </a:r>
            <a:endParaRPr lang="en-US" dirty="0"/>
          </a:p>
        </p:txBody>
      </p:sp>
      <p:sp>
        <p:nvSpPr>
          <p:cNvPr id="27" name="Rounded Rectangle 26">
            <a:extLst>
              <a:ext uri="{FF2B5EF4-FFF2-40B4-BE49-F238E27FC236}">
                <a16:creationId xmlns:a16="http://schemas.microsoft.com/office/drawing/2014/main" id="{F0367981-4EDD-014B-861E-BE0EE0A190E5}"/>
              </a:ext>
            </a:extLst>
          </p:cNvPr>
          <p:cNvSpPr/>
          <p:nvPr/>
        </p:nvSpPr>
        <p:spPr>
          <a:xfrm>
            <a:off x="6082484" y="742182"/>
            <a:ext cx="651548" cy="739739"/>
          </a:xfrm>
          <a:prstGeom prst="round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App</a:t>
            </a:r>
            <a:endParaRPr lang="en-US" dirty="0"/>
          </a:p>
        </p:txBody>
      </p:sp>
      <p:sp>
        <p:nvSpPr>
          <p:cNvPr id="28" name="Rounded Rectangle 27">
            <a:extLst>
              <a:ext uri="{FF2B5EF4-FFF2-40B4-BE49-F238E27FC236}">
                <a16:creationId xmlns:a16="http://schemas.microsoft.com/office/drawing/2014/main" id="{D57527E5-8086-9A4E-9482-C4B89696FD8C}"/>
              </a:ext>
            </a:extLst>
          </p:cNvPr>
          <p:cNvSpPr/>
          <p:nvPr/>
        </p:nvSpPr>
        <p:spPr>
          <a:xfrm>
            <a:off x="6763777" y="2391773"/>
            <a:ext cx="651548" cy="739739"/>
          </a:xfrm>
          <a:prstGeom prst="round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App</a:t>
            </a:r>
            <a:endParaRPr lang="en-US" dirty="0"/>
          </a:p>
        </p:txBody>
      </p:sp>
      <p:sp>
        <p:nvSpPr>
          <p:cNvPr id="29" name="Rounded Rectangle 28">
            <a:extLst>
              <a:ext uri="{FF2B5EF4-FFF2-40B4-BE49-F238E27FC236}">
                <a16:creationId xmlns:a16="http://schemas.microsoft.com/office/drawing/2014/main" id="{25FF8407-47F3-5B49-BB51-14BF2ACA4C27}"/>
              </a:ext>
            </a:extLst>
          </p:cNvPr>
          <p:cNvSpPr/>
          <p:nvPr/>
        </p:nvSpPr>
        <p:spPr>
          <a:xfrm>
            <a:off x="7435871" y="2391773"/>
            <a:ext cx="651548" cy="739739"/>
          </a:xfrm>
          <a:prstGeom prst="round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App</a:t>
            </a:r>
            <a:endParaRPr lang="en-US" dirty="0"/>
          </a:p>
        </p:txBody>
      </p:sp>
      <p:sp>
        <p:nvSpPr>
          <p:cNvPr id="30" name="Rounded Rectangle 29">
            <a:extLst>
              <a:ext uri="{FF2B5EF4-FFF2-40B4-BE49-F238E27FC236}">
                <a16:creationId xmlns:a16="http://schemas.microsoft.com/office/drawing/2014/main" id="{ED5A5F7D-21B4-4241-B929-199216EC57CB}"/>
              </a:ext>
            </a:extLst>
          </p:cNvPr>
          <p:cNvSpPr/>
          <p:nvPr/>
        </p:nvSpPr>
        <p:spPr>
          <a:xfrm>
            <a:off x="5405889" y="1562170"/>
            <a:ext cx="1353190" cy="739739"/>
          </a:xfrm>
          <a:prstGeom prst="roundRect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Guest OS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ACFCB2F1-E1D3-0D48-8717-7CCB4AF80F4C}"/>
              </a:ext>
            </a:extLst>
          </p:cNvPr>
          <p:cNvSpPr txBox="1"/>
          <p:nvPr/>
        </p:nvSpPr>
        <p:spPr>
          <a:xfrm>
            <a:off x="1036406" y="5172099"/>
            <a:ext cx="70788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Type 1                                  Type 2</a:t>
            </a:r>
          </a:p>
        </p:txBody>
      </p:sp>
      <p:sp>
        <p:nvSpPr>
          <p:cNvPr id="25" name="Slide Number Placeholder 2">
            <a:extLst>
              <a:ext uri="{FF2B5EF4-FFF2-40B4-BE49-F238E27FC236}">
                <a16:creationId xmlns:a16="http://schemas.microsoft.com/office/drawing/2014/main" id="{98204955-90FD-9F4B-A463-9E27F3A9FEF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881408" y="6344937"/>
            <a:ext cx="466725" cy="365125"/>
          </a:xfrm>
        </p:spPr>
        <p:txBody>
          <a:bodyPr/>
          <a:lstStyle/>
          <a:p>
            <a:fld id="{532E5815-A8B8-3248-99F0-470F41FB048B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67648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3281CF-7F12-6A43-8501-A9D934290C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Commercial Hypervisors</a:t>
            </a:r>
          </a:p>
        </p:txBody>
      </p:sp>
      <p:pic>
        <p:nvPicPr>
          <p:cNvPr id="52226" name="Picture 2" descr="Major Hyper-V Developments in 2017 (&amp; what lies ahead in 2018)">
            <a:extLst>
              <a:ext uri="{FF2B5EF4-FFF2-40B4-BE49-F238E27FC236}">
                <a16:creationId xmlns:a16="http://schemas.microsoft.com/office/drawing/2014/main" id="{71CC5CAE-85D1-7F49-BBCC-CFD22BBF1CB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655" t="9639" r="22843" b="13956"/>
          <a:stretch/>
        </p:blipFill>
        <p:spPr bwMode="auto">
          <a:xfrm>
            <a:off x="762000" y="4375201"/>
            <a:ext cx="1869897" cy="873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2228" name="Picture 4" descr="Xen Project Reviews 2020: Details, Pricing, &amp; Features | G2">
            <a:extLst>
              <a:ext uri="{FF2B5EF4-FFF2-40B4-BE49-F238E27FC236}">
                <a16:creationId xmlns:a16="http://schemas.microsoft.com/office/drawing/2014/main" id="{152D28D1-5640-3C41-9644-2C71C49E3A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744295"/>
            <a:ext cx="2361344" cy="12397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7" name="Group 6">
            <a:extLst>
              <a:ext uri="{FF2B5EF4-FFF2-40B4-BE49-F238E27FC236}">
                <a16:creationId xmlns:a16="http://schemas.microsoft.com/office/drawing/2014/main" id="{53F65DA2-82BB-2C4C-8699-F1CDF8C53F88}"/>
              </a:ext>
            </a:extLst>
          </p:cNvPr>
          <p:cNvGrpSpPr/>
          <p:nvPr/>
        </p:nvGrpSpPr>
        <p:grpSpPr>
          <a:xfrm>
            <a:off x="6831029" y="1541407"/>
            <a:ext cx="1284271" cy="1661724"/>
            <a:chOff x="6891951" y="3197011"/>
            <a:chExt cx="1284271" cy="1661724"/>
          </a:xfrm>
        </p:grpSpPr>
        <p:pic>
          <p:nvPicPr>
            <p:cNvPr id="52230" name="Picture 6" descr="VMware Fusion (for Mac) Review | PCMag">
              <a:extLst>
                <a:ext uri="{FF2B5EF4-FFF2-40B4-BE49-F238E27FC236}">
                  <a16:creationId xmlns:a16="http://schemas.microsoft.com/office/drawing/2014/main" id="{6ABAD4EE-402E-A741-854E-AA61A7087344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7767" r="19011"/>
            <a:stretch/>
          </p:blipFill>
          <p:spPr bwMode="auto">
            <a:xfrm>
              <a:off x="6891951" y="3197011"/>
              <a:ext cx="1284271" cy="1143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C9A69B78-ED69-9F49-A7DA-F9B0E802D5C2}"/>
                </a:ext>
              </a:extLst>
            </p:cNvPr>
            <p:cNvSpPr txBox="1"/>
            <p:nvPr/>
          </p:nvSpPr>
          <p:spPr>
            <a:xfrm>
              <a:off x="7037798" y="4212404"/>
              <a:ext cx="992579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err="1"/>
                <a:t>vmware</a:t>
              </a:r>
              <a:endParaRPr lang="en-US" dirty="0"/>
            </a:p>
            <a:p>
              <a:pPr algn="ctr"/>
              <a:r>
                <a:rPr lang="en-US" dirty="0"/>
                <a:t>Fusion</a:t>
              </a:r>
            </a:p>
          </p:txBody>
        </p:sp>
      </p:grpSp>
      <p:pic>
        <p:nvPicPr>
          <p:cNvPr id="52232" name="Picture 8" descr="Free VMware ESXi: Restrictions and Limitations | by NAKIVO | Medium">
            <a:extLst>
              <a:ext uri="{FF2B5EF4-FFF2-40B4-BE49-F238E27FC236}">
                <a16:creationId xmlns:a16="http://schemas.microsoft.com/office/drawing/2014/main" id="{9975274F-9488-B44D-BEC2-C69511DD7B3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065" b="24925"/>
          <a:stretch/>
        </p:blipFill>
        <p:spPr bwMode="auto">
          <a:xfrm>
            <a:off x="668391" y="3312809"/>
            <a:ext cx="2454953" cy="759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2234" name="Picture 10">
            <a:extLst>
              <a:ext uri="{FF2B5EF4-FFF2-40B4-BE49-F238E27FC236}">
                <a16:creationId xmlns:a16="http://schemas.microsoft.com/office/drawing/2014/main" id="{2BEAF397-A414-B04B-83EE-5FD23D3E7E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4800" y="3383429"/>
            <a:ext cx="2177793" cy="689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2236" name="Picture 12" descr="Oracle VM VirtualBox (for Mac) Review | PCMag">
            <a:extLst>
              <a:ext uri="{FF2B5EF4-FFF2-40B4-BE49-F238E27FC236}">
                <a16:creationId xmlns:a16="http://schemas.microsoft.com/office/drawing/2014/main" id="{CD9C3CC4-7F4C-D547-883E-52BFA36F9C2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966" r="26890" b="4805"/>
          <a:stretch/>
        </p:blipFill>
        <p:spPr bwMode="auto">
          <a:xfrm>
            <a:off x="6976876" y="3260122"/>
            <a:ext cx="1002340" cy="11635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2238" name="Picture 14" descr="Parallels: Mac Management | Pugh Computers">
            <a:extLst>
              <a:ext uri="{FF2B5EF4-FFF2-40B4-BE49-F238E27FC236}">
                <a16:creationId xmlns:a16="http://schemas.microsoft.com/office/drawing/2014/main" id="{079A6615-79EC-574F-A3F4-5A87118D328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1554" b="15755"/>
          <a:stretch/>
        </p:blipFill>
        <p:spPr bwMode="auto">
          <a:xfrm>
            <a:off x="5702157" y="4597366"/>
            <a:ext cx="3441843" cy="7484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B31F2B37-6A9E-5746-A19C-C2E85B4D38DE}"/>
              </a:ext>
            </a:extLst>
          </p:cNvPr>
          <p:cNvSpPr txBox="1"/>
          <p:nvPr/>
        </p:nvSpPr>
        <p:spPr>
          <a:xfrm>
            <a:off x="1032553" y="5466920"/>
            <a:ext cx="70788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Type 1                                       Type 2</a:t>
            </a:r>
          </a:p>
        </p:txBody>
      </p:sp>
      <p:sp>
        <p:nvSpPr>
          <p:cNvPr id="15" name="Slide Number Placeholder 2">
            <a:extLst>
              <a:ext uri="{FF2B5EF4-FFF2-40B4-BE49-F238E27FC236}">
                <a16:creationId xmlns:a16="http://schemas.microsoft.com/office/drawing/2014/main" id="{7ABA7C9C-A4C4-7149-915C-596A3207DFA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881408" y="6344937"/>
            <a:ext cx="466725" cy="365125"/>
          </a:xfrm>
        </p:spPr>
        <p:txBody>
          <a:bodyPr/>
          <a:lstStyle/>
          <a:p>
            <a:fld id="{532E5815-A8B8-3248-99F0-470F41FB048B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03006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Drape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F04B23"/>
      </a:accent1>
      <a:accent2>
        <a:srgbClr val="252C6A"/>
      </a:accent2>
      <a:accent3>
        <a:srgbClr val="C1D42F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haredContentType xmlns="Microsoft.SharePoint.Taxonomy.ContentTypeSync" SourceId="46424440-69aa-4682-b769-c2511fcb5529" ContentTypeId="0x0101" PreviousValue="false"/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Procedures or Support Docs" ma:contentTypeID="0x0101003B21DE8F3CA7BB49979B8E50D8BBC6F6020026AE0615D5FA7A45A8DBBD58B8767892" ma:contentTypeVersion="20" ma:contentTypeDescription="" ma:contentTypeScope="" ma:versionID="a33ff160d32010da71c77918e4e42d2b">
  <xsd:schema xmlns:xsd="http://www.w3.org/2001/XMLSchema" xmlns:xs="http://www.w3.org/2001/XMLSchema" xmlns:p="http://schemas.microsoft.com/office/2006/metadata/properties" xmlns:ns2="d35bb5e5-ea5a-4e5b-8cee-fd309395b716" xmlns:ns4="http://schemas.microsoft.com/sharepoint/v4" xmlns:ns5="2e6fae42-6cfe-489f-86bf-e26a00149861" targetNamespace="http://schemas.microsoft.com/office/2006/metadata/properties" ma:root="true" ma:fieldsID="bc0ef3b7da56c0b0048108f746937459" ns2:_="" ns4:_="" ns5:_="">
    <xsd:import namespace="d35bb5e5-ea5a-4e5b-8cee-fd309395b716"/>
    <xsd:import namespace="http://schemas.microsoft.com/sharepoint/v4"/>
    <xsd:import namespace="2e6fae42-6cfe-489f-86bf-e26a00149861"/>
    <xsd:element name="properties">
      <xsd:complexType>
        <xsd:sequence>
          <xsd:element name="documentManagement">
            <xsd:complexType>
              <xsd:all>
                <xsd:element ref="ns2:ProgramType" minOccurs="0"/>
                <xsd:element ref="ns2:procedure" minOccurs="0"/>
                <xsd:element ref="ns2:Standard_x0020_Process_x0020_and_x0020_Tools" minOccurs="0"/>
                <xsd:element ref="ns2:Audit_x0020_Support" minOccurs="0"/>
                <xsd:element ref="ns2:Phase_x0020_Category" minOccurs="0"/>
                <xsd:element ref="ns4:IconOverlay" minOccurs="0"/>
                <xsd:element ref="ns5:TaxKeywordTaxHTFiel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35bb5e5-ea5a-4e5b-8cee-fd309395b716" elementFormDefault="qualified">
    <xsd:import namespace="http://schemas.microsoft.com/office/2006/documentManagement/types"/>
    <xsd:import namespace="http://schemas.microsoft.com/office/infopath/2007/PartnerControls"/>
    <xsd:element name="ProgramType" ma:index="8" nillable="true" ma:displayName="ProgramType" ma:list="{89abe25b-6bc5-40f5-bdb1-f254afc1f2ce}" ma:internalName="ProgramType" ma:showField="Title" ma:web="a9d06465-e0a9-46fa-a77e-cc3dde8c534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rocedure" ma:index="9" nillable="true" ma:displayName="Section Heading" ma:list="{e2442e9e-1b90-4dda-b7cd-5d1ee8773f1f}" ma:internalName="procedure" ma:showField="Title" ma:web="a9d06465-e0a9-46fa-a77e-cc3dde8c534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tandard_x0020_Process_x0020_and_x0020_Tools" ma:index="10" nillable="true" ma:displayName="Standard Process and Tools" ma:list="{a2c0cfec-158f-4af5-9486-aa17419f7f4d}" ma:internalName="Standard_x0020_Process_x0020_and_x0020_Tools" ma:showField="Title" ma:web="a9d06465-e0a9-46fa-a77e-cc3dde8c5349">
      <xsd:simpleType>
        <xsd:restriction base="dms:Lookup"/>
      </xsd:simpleType>
    </xsd:element>
    <xsd:element name="Audit_x0020_Support" ma:index="12" nillable="true" ma:displayName="Audit Support" ma:default="0" ma:internalName="Audit_x0020_Support">
      <xsd:simpleType>
        <xsd:restriction base="dms:Boolean"/>
      </xsd:simpleType>
    </xsd:element>
    <xsd:element name="Phase_x0020_Category" ma:index="13" nillable="true" ma:displayName="Document Type" ma:list="{97686f57-7133-4a9a-9ca9-53860245a8e0}" ma:internalName="Phase_x0020_Category" ma:showField="Title" ma:web="a9d06465-e0a9-46fa-a77e-cc3dde8c5349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14" nillable="true" ma:displayName="IconOverlay" ma:hidden="true" ma:internalName="IconOverlay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e6fae42-6cfe-489f-86bf-e26a00149861" elementFormDefault="qualified">
    <xsd:import namespace="http://schemas.microsoft.com/office/2006/documentManagement/types"/>
    <xsd:import namespace="http://schemas.microsoft.com/office/infopath/2007/PartnerControls"/>
    <xsd:element name="TaxKeywordTaxHTField" ma:index="16" nillable="true" ma:taxonomy="true" ma:internalName="TaxKeywordTaxHTField" ma:taxonomyFieldName="TaxKeyword" ma:displayName="Enterprise Keywords" ma:fieldId="{23f27201-bee3-471e-b2e7-b64fd8b7ca38}" ma:taxonomyMulti="true" ma:sspId="46424440-69aa-4682-b769-c2511fcb5529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conOverlay xmlns="http://schemas.microsoft.com/sharepoint/v4" xsi:nil="true"/>
    <TaxKeywordTaxHTField xmlns="2e6fae42-6cfe-489f-86bf-e26a00149861">
      <Terms xmlns="http://schemas.microsoft.com/office/infopath/2007/PartnerControls"/>
    </TaxKeywordTaxHTField>
    <ProgramType xmlns="d35bb5e5-ea5a-4e5b-8cee-fd309395b716"/>
    <Audit_x0020_Support xmlns="d35bb5e5-ea5a-4e5b-8cee-fd309395b716" xsi:nil="true"/>
    <Standard_x0020_Process_x0020_and_x0020_Tools xmlns="d35bb5e5-ea5a-4e5b-8cee-fd309395b716" xsi:nil="true"/>
    <procedure xmlns="d35bb5e5-ea5a-4e5b-8cee-fd309395b716"/>
    <Phase_x0020_Category xmlns="d35bb5e5-ea5a-4e5b-8cee-fd309395b716" xsi:nil="true"/>
  </documentManagement>
</p:properties>
</file>

<file path=customXml/itemProps1.xml><?xml version="1.0" encoding="utf-8"?>
<ds:datastoreItem xmlns:ds="http://schemas.openxmlformats.org/officeDocument/2006/customXml" ds:itemID="{D2F1215F-7B7E-4295-9D3A-BA1C446FD769}">
  <ds:schemaRefs>
    <ds:schemaRef ds:uri="Microsoft.SharePoint.Taxonomy.ContentTypeSync"/>
  </ds:schemaRefs>
</ds:datastoreItem>
</file>

<file path=customXml/itemProps2.xml><?xml version="1.0" encoding="utf-8"?>
<ds:datastoreItem xmlns:ds="http://schemas.openxmlformats.org/officeDocument/2006/customXml" ds:itemID="{4CAE23AC-57C8-4E1E-997E-E7A6C4D5E4C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35bb5e5-ea5a-4e5b-8cee-fd309395b716"/>
    <ds:schemaRef ds:uri="http://schemas.microsoft.com/sharepoint/v4"/>
    <ds:schemaRef ds:uri="2e6fae42-6cfe-489f-86bf-e26a0014986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6DD6FB1-DC88-44F3-B556-26338B69573E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018A19A8-A66C-4E56-88F9-2F3A31276031}">
  <ds:schemaRefs>
    <ds:schemaRef ds:uri="http://schemas.openxmlformats.org/package/2006/metadata/core-properties"/>
    <ds:schemaRef ds:uri="http://www.w3.org/XML/1998/namespace"/>
    <ds:schemaRef ds:uri="http://schemas.microsoft.com/office/2006/documentManagement/types"/>
    <ds:schemaRef ds:uri="d35bb5e5-ea5a-4e5b-8cee-fd309395b716"/>
    <ds:schemaRef ds:uri="http://schemas.microsoft.com/office/2006/metadata/properties"/>
    <ds:schemaRef ds:uri="http://purl.org/dc/terms/"/>
    <ds:schemaRef ds:uri="2e6fae42-6cfe-489f-86bf-e26a00149861"/>
    <ds:schemaRef ds:uri="http://schemas.microsoft.com/office/infopath/2007/PartnerControls"/>
    <ds:schemaRef ds:uri="http://schemas.microsoft.com/sharepoint/v4"/>
    <ds:schemaRef ds:uri="http://purl.org/dc/dcmitype/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11302</TotalTime>
  <Words>981</Words>
  <Application>Microsoft Macintosh PowerPoint</Application>
  <PresentationFormat>On-screen Show (4:3)</PresentationFormat>
  <Paragraphs>413</Paragraphs>
  <Slides>21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4" baseType="lpstr">
      <vt:lpstr>Arial</vt:lpstr>
      <vt:lpstr>Calibri</vt:lpstr>
      <vt:lpstr>Office Theme</vt:lpstr>
      <vt:lpstr>Virtualization: A Tool and a Challenge for T&amp;E</vt:lpstr>
      <vt:lpstr>About Me</vt:lpstr>
      <vt:lpstr>Virtualization</vt:lpstr>
      <vt:lpstr>Defining Virtualization</vt:lpstr>
      <vt:lpstr>Hypervisor: an OS for OSs</vt:lpstr>
      <vt:lpstr>Example Hardware Abstraction</vt:lpstr>
      <vt:lpstr>Example Hardware Abstraction</vt:lpstr>
      <vt:lpstr>Hypervisor Types</vt:lpstr>
      <vt:lpstr>Commercial Hypervisors</vt:lpstr>
      <vt:lpstr>Virtualization as a tool</vt:lpstr>
      <vt:lpstr>SUT: Application</vt:lpstr>
      <vt:lpstr>SUT: Application</vt:lpstr>
      <vt:lpstr>SUT: OS + Application</vt:lpstr>
      <vt:lpstr>SUT: OS + Application</vt:lpstr>
      <vt:lpstr>Virtualizing an OS and Application</vt:lpstr>
      <vt:lpstr>SUT: System of Systems</vt:lpstr>
      <vt:lpstr>Virtualizing a System of Systems</vt:lpstr>
      <vt:lpstr>SUT: Virtualized system</vt:lpstr>
      <vt:lpstr>Virtualization as a Challenge</vt:lpstr>
      <vt:lpstr>Virtualization Challenges</vt:lpstr>
      <vt:lpstr>Virtualization Challenges</vt:lpstr>
    </vt:vector>
  </TitlesOfParts>
  <Company>Bornemann Communications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 Kickoff Template</dc:title>
  <dc:creator>Office 2004 Test Drive User</dc:creator>
  <cp:keywords/>
  <cp:lastModifiedBy>Lena Moran</cp:lastModifiedBy>
  <cp:revision>191</cp:revision>
  <cp:lastPrinted>2019-02-01T17:16:05Z</cp:lastPrinted>
  <dcterms:created xsi:type="dcterms:W3CDTF">2015-09-06T15:34:24Z</dcterms:created>
  <dcterms:modified xsi:type="dcterms:W3CDTF">2020-12-15T19:02:52Z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0x0101003B21DE8F3CA7BB49979B8E50D8BBC6F6020026AE0615D5FA7A45A8DBBD58B8767892</vt:lpwstr>
  </property>
  <property fmtid="{D5CDD505-2E9C-101B-9397-08002B2CF9AE}" pid="3" name="Folder">
    <vt:lpwstr>Program Planning/Support</vt:lpwstr>
  </property>
  <property fmtid="{D5CDD505-2E9C-101B-9397-08002B2CF9AE}" pid="4" name="TaxKeyword">
    <vt:lpwstr/>
  </property>
  <property fmtid="{D5CDD505-2E9C-101B-9397-08002B2CF9AE}" pid="5" name="Order">
    <vt:r8>68000</vt:r8>
  </property>
  <property fmtid="{D5CDD505-2E9C-101B-9397-08002B2CF9AE}" pid="6" name="link status">
    <vt:lpwstr>links not reviewed</vt:lpwstr>
  </property>
  <property fmtid="{D5CDD505-2E9C-101B-9397-08002B2CF9AE}" pid="7" name="links have been updated">
    <vt:bool>false</vt:bool>
  </property>
  <property fmtid="{D5CDD505-2E9C-101B-9397-08002B2CF9AE}" pid="8" name="TaxCatchAll">
    <vt:lpwstr/>
  </property>
</Properties>
</file>