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80" r:id="rId1"/>
    <p:sldMasterId id="2147483728" r:id="rId2"/>
    <p:sldMasterId id="2147483711" r:id="rId3"/>
    <p:sldMasterId id="2147483731" r:id="rId4"/>
    <p:sldMasterId id="2147483683" r:id="rId5"/>
    <p:sldMasterId id="2147483714" r:id="rId6"/>
  </p:sldMasterIdLst>
  <p:notesMasterIdLst>
    <p:notesMasterId r:id="rId22"/>
  </p:notesMasterIdLst>
  <p:handoutMasterIdLst>
    <p:handoutMasterId r:id="rId23"/>
  </p:handoutMasterIdLst>
  <p:sldIdLst>
    <p:sldId id="256" r:id="rId7"/>
    <p:sldId id="277" r:id="rId8"/>
    <p:sldId id="258" r:id="rId9"/>
    <p:sldId id="262" r:id="rId10"/>
    <p:sldId id="263" r:id="rId11"/>
    <p:sldId id="264" r:id="rId12"/>
    <p:sldId id="275" r:id="rId13"/>
    <p:sldId id="276" r:id="rId14"/>
    <p:sldId id="270" r:id="rId15"/>
    <p:sldId id="268" r:id="rId16"/>
    <p:sldId id="269" r:id="rId17"/>
    <p:sldId id="271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, Dennis" initials="SD" lastIdx="8" clrIdx="0">
    <p:extLst>
      <p:ext uri="{19B8F6BF-5375-455C-9EA6-DF929625EA0E}">
        <p15:presenceInfo xmlns:p15="http://schemas.microsoft.com/office/powerpoint/2012/main" userId="S-1-5-21-3635936906-1112455398-2660635900-7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4B"/>
    <a:srgbClr val="FFFFFF"/>
    <a:srgbClr val="F5F5F5"/>
    <a:srgbClr val="3C3C3C"/>
    <a:srgbClr val="808080"/>
    <a:srgbClr val="931000"/>
    <a:srgbClr val="999082"/>
    <a:srgbClr val="3C557C"/>
    <a:srgbClr val="051D4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6631" autoAdjust="0"/>
  </p:normalViewPr>
  <p:slideViewPr>
    <p:cSldViewPr snapToGrid="0" snapToObjects="1">
      <p:cViewPr varScale="1">
        <p:scale>
          <a:sx n="99" d="100"/>
          <a:sy n="99" d="100"/>
        </p:scale>
        <p:origin x="1440" y="168"/>
      </p:cViewPr>
      <p:guideLst>
        <p:guide pos="24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7" d="100"/>
          <a:sy n="167" d="100"/>
        </p:scale>
        <p:origin x="51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7T16:14:29.518" idx="1">
    <p:pos x="10" y="10"/>
    <p:text>Don't love how this slide looks, may make it so that the bubbles are above/below the pictures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AB743-7565-4BBD-8C00-3AF8093C2A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C6884-0D7E-4FD6-86A5-5BA261DFBBC2}">
      <dgm:prSet phldrT="[Text]"/>
      <dgm:spPr/>
      <dgm:t>
        <a:bodyPr/>
        <a:lstStyle/>
        <a:p>
          <a:r>
            <a:rPr lang="en-US" dirty="0"/>
            <a:t>Time is Money</a:t>
          </a:r>
        </a:p>
      </dgm:t>
    </dgm:pt>
    <dgm:pt modelId="{EAB5F75A-0B94-4B33-B5DD-1ECEA7D3E940}" type="parTrans" cxnId="{3E0A4B61-4563-4CDA-8BCA-6E8F22EBF3E2}">
      <dgm:prSet/>
      <dgm:spPr/>
      <dgm:t>
        <a:bodyPr/>
        <a:lstStyle/>
        <a:p>
          <a:endParaRPr lang="en-US"/>
        </a:p>
      </dgm:t>
    </dgm:pt>
    <dgm:pt modelId="{E71A4DC2-48C5-4E9C-9CE8-CF629E293261}" type="sibTrans" cxnId="{3E0A4B61-4563-4CDA-8BCA-6E8F22EBF3E2}">
      <dgm:prSet/>
      <dgm:spPr/>
      <dgm:t>
        <a:bodyPr/>
        <a:lstStyle/>
        <a:p>
          <a:endParaRPr lang="en-US"/>
        </a:p>
      </dgm:t>
    </dgm:pt>
    <dgm:pt modelId="{342786A4-9B89-45D5-A129-1ABD81393751}">
      <dgm:prSet phldrT="[Text]"/>
      <dgm:spPr/>
      <dgm:t>
        <a:bodyPr/>
        <a:lstStyle/>
        <a:p>
          <a:r>
            <a:rPr lang="en-US" dirty="0"/>
            <a:t>Confidence in Consistency</a:t>
          </a:r>
        </a:p>
      </dgm:t>
    </dgm:pt>
    <dgm:pt modelId="{F0008349-C9C7-4F0A-84D4-3BDF28CDC4E2}" type="parTrans" cxnId="{24FDC9B6-DFB5-4C4C-AD70-E261FBAC65FA}">
      <dgm:prSet/>
      <dgm:spPr/>
      <dgm:t>
        <a:bodyPr/>
        <a:lstStyle/>
        <a:p>
          <a:endParaRPr lang="en-US"/>
        </a:p>
      </dgm:t>
    </dgm:pt>
    <dgm:pt modelId="{DF7B2C0C-7CEC-45E2-B476-D8FA0D4B72ED}" type="sibTrans" cxnId="{24FDC9B6-DFB5-4C4C-AD70-E261FBAC65FA}">
      <dgm:prSet/>
      <dgm:spPr/>
      <dgm:t>
        <a:bodyPr/>
        <a:lstStyle/>
        <a:p>
          <a:endParaRPr lang="en-US"/>
        </a:p>
      </dgm:t>
    </dgm:pt>
    <dgm:pt modelId="{638F0C44-3BFC-43A2-B905-5A10C791189C}">
      <dgm:prSet phldrT="[Text]"/>
      <dgm:spPr/>
      <dgm:t>
        <a:bodyPr/>
        <a:lstStyle/>
        <a:p>
          <a:r>
            <a:rPr lang="en-US" dirty="0"/>
            <a:t>Documentation Driven</a:t>
          </a:r>
        </a:p>
      </dgm:t>
    </dgm:pt>
    <dgm:pt modelId="{442BA34E-F984-45A7-8531-1A0F08AA982D}" type="parTrans" cxnId="{EEF9C64A-FA60-47A5-91D2-512BFC359E00}">
      <dgm:prSet/>
      <dgm:spPr/>
      <dgm:t>
        <a:bodyPr/>
        <a:lstStyle/>
        <a:p>
          <a:endParaRPr lang="en-US"/>
        </a:p>
      </dgm:t>
    </dgm:pt>
    <dgm:pt modelId="{C2CAFFBD-9ECD-4E09-8059-152085018500}" type="sibTrans" cxnId="{EEF9C64A-FA60-47A5-91D2-512BFC359E00}">
      <dgm:prSet/>
      <dgm:spPr/>
      <dgm:t>
        <a:bodyPr/>
        <a:lstStyle/>
        <a:p>
          <a:endParaRPr lang="en-US"/>
        </a:p>
      </dgm:t>
    </dgm:pt>
    <dgm:pt modelId="{87A4150B-0B28-48B4-8033-97D7857F4FF8}">
      <dgm:prSet/>
      <dgm:spPr/>
      <dgm:t>
        <a:bodyPr/>
        <a:lstStyle/>
        <a:p>
          <a:r>
            <a:rPr lang="en-US" dirty="0"/>
            <a:t>Automating repeatable tasks is an upfront investment with long-term dividends </a:t>
          </a:r>
        </a:p>
      </dgm:t>
    </dgm:pt>
    <dgm:pt modelId="{B0B70FE5-92D8-4B12-96FA-FD54E3BC1CD4}" type="parTrans" cxnId="{818A1FF6-07B6-4B32-ADD4-06F65F31C00E}">
      <dgm:prSet/>
      <dgm:spPr/>
      <dgm:t>
        <a:bodyPr/>
        <a:lstStyle/>
        <a:p>
          <a:endParaRPr lang="en-US"/>
        </a:p>
      </dgm:t>
    </dgm:pt>
    <dgm:pt modelId="{2A2A006B-0FA7-407A-B88B-F9996EB9D996}" type="sibTrans" cxnId="{818A1FF6-07B6-4B32-ADD4-06F65F31C00E}">
      <dgm:prSet/>
      <dgm:spPr/>
      <dgm:t>
        <a:bodyPr/>
        <a:lstStyle/>
        <a:p>
          <a:endParaRPr lang="en-US"/>
        </a:p>
      </dgm:t>
    </dgm:pt>
    <dgm:pt modelId="{0F4A65A3-D6E1-481C-A308-A17967563874}">
      <dgm:prSet/>
      <dgm:spPr/>
      <dgm:t>
        <a:bodyPr/>
        <a:lstStyle/>
        <a:p>
          <a:r>
            <a:rPr lang="en-US" dirty="0"/>
            <a:t>Automated tests perform deterministic actions ensuring repeatability of testing</a:t>
          </a:r>
        </a:p>
      </dgm:t>
    </dgm:pt>
    <dgm:pt modelId="{ACB9DC7D-EC79-4958-9876-66D1B369E208}" type="parTrans" cxnId="{F8556FE6-12AD-4F96-B2C8-6DEB136DE2BB}">
      <dgm:prSet/>
      <dgm:spPr/>
      <dgm:t>
        <a:bodyPr/>
        <a:lstStyle/>
        <a:p>
          <a:endParaRPr lang="en-US"/>
        </a:p>
      </dgm:t>
    </dgm:pt>
    <dgm:pt modelId="{49777F35-98D4-4FC7-A8F5-E965C24B604D}" type="sibTrans" cxnId="{F8556FE6-12AD-4F96-B2C8-6DEB136DE2BB}">
      <dgm:prSet/>
      <dgm:spPr/>
      <dgm:t>
        <a:bodyPr/>
        <a:lstStyle/>
        <a:p>
          <a:endParaRPr lang="en-US"/>
        </a:p>
      </dgm:t>
    </dgm:pt>
    <dgm:pt modelId="{62DF9E11-76D2-438A-99E6-8173CCD608BA}">
      <dgm:prSet/>
      <dgm:spPr/>
      <dgm:t>
        <a:bodyPr/>
        <a:lstStyle/>
        <a:p>
          <a:r>
            <a:rPr lang="en-US" dirty="0"/>
            <a:t>Can provide self-building documentation that ensures engineers are provided to properly investigate, repeat, and diagnose the issue</a:t>
          </a:r>
        </a:p>
      </dgm:t>
    </dgm:pt>
    <dgm:pt modelId="{31E46002-1C62-465D-AA4F-F62E35573C42}" type="parTrans" cxnId="{B4D4BCB9-1ADD-4772-A0AA-D7ABA699BB8B}">
      <dgm:prSet/>
      <dgm:spPr/>
      <dgm:t>
        <a:bodyPr/>
        <a:lstStyle/>
        <a:p>
          <a:endParaRPr lang="en-US"/>
        </a:p>
      </dgm:t>
    </dgm:pt>
    <dgm:pt modelId="{40A9A443-8BDB-42D1-B29D-21F4323245C7}" type="sibTrans" cxnId="{B4D4BCB9-1ADD-4772-A0AA-D7ABA699BB8B}">
      <dgm:prSet/>
      <dgm:spPr/>
      <dgm:t>
        <a:bodyPr/>
        <a:lstStyle/>
        <a:p>
          <a:endParaRPr lang="en-US"/>
        </a:p>
      </dgm:t>
    </dgm:pt>
    <dgm:pt modelId="{F04B77EA-3DB4-48D1-BA3A-9DEF85C33C03}" type="pres">
      <dgm:prSet presAssocID="{196AB743-7565-4BBD-8C00-3AF8093C2A88}" presName="linear" presStyleCnt="0">
        <dgm:presLayoutVars>
          <dgm:dir/>
          <dgm:animLvl val="lvl"/>
          <dgm:resizeHandles val="exact"/>
        </dgm:presLayoutVars>
      </dgm:prSet>
      <dgm:spPr/>
    </dgm:pt>
    <dgm:pt modelId="{561FDFEB-B48E-4B3A-8000-E45435A9EE28}" type="pres">
      <dgm:prSet presAssocID="{BEEC6884-0D7E-4FD6-86A5-5BA261DFBBC2}" presName="parentLin" presStyleCnt="0"/>
      <dgm:spPr/>
    </dgm:pt>
    <dgm:pt modelId="{C32222F9-D012-4662-BB88-E8043F50D2ED}" type="pres">
      <dgm:prSet presAssocID="{BEEC6884-0D7E-4FD6-86A5-5BA261DFBBC2}" presName="parentLeftMargin" presStyleLbl="node1" presStyleIdx="0" presStyleCnt="3"/>
      <dgm:spPr/>
    </dgm:pt>
    <dgm:pt modelId="{225AD4A2-5500-4984-89F9-A1464F899605}" type="pres">
      <dgm:prSet presAssocID="{BEEC6884-0D7E-4FD6-86A5-5BA261DFBB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F6021B-7A51-4198-92B7-A8C124C46EBA}" type="pres">
      <dgm:prSet presAssocID="{BEEC6884-0D7E-4FD6-86A5-5BA261DFBBC2}" presName="negativeSpace" presStyleCnt="0"/>
      <dgm:spPr/>
    </dgm:pt>
    <dgm:pt modelId="{559F581A-93CC-4EC0-9CF8-C24831DB1EEA}" type="pres">
      <dgm:prSet presAssocID="{BEEC6884-0D7E-4FD6-86A5-5BA261DFBBC2}" presName="childText" presStyleLbl="conFgAcc1" presStyleIdx="0" presStyleCnt="3">
        <dgm:presLayoutVars>
          <dgm:bulletEnabled val="1"/>
        </dgm:presLayoutVars>
      </dgm:prSet>
      <dgm:spPr/>
    </dgm:pt>
    <dgm:pt modelId="{9D462C7A-D637-4AE0-91BA-9BAE7B83703B}" type="pres">
      <dgm:prSet presAssocID="{E71A4DC2-48C5-4E9C-9CE8-CF629E293261}" presName="spaceBetweenRectangles" presStyleCnt="0"/>
      <dgm:spPr/>
    </dgm:pt>
    <dgm:pt modelId="{778DE6BD-0EA9-4DEE-8059-C62DB4EAE7D4}" type="pres">
      <dgm:prSet presAssocID="{342786A4-9B89-45D5-A129-1ABD81393751}" presName="parentLin" presStyleCnt="0"/>
      <dgm:spPr/>
    </dgm:pt>
    <dgm:pt modelId="{D3CA0943-EEE9-450C-BB4C-CE372C203C20}" type="pres">
      <dgm:prSet presAssocID="{342786A4-9B89-45D5-A129-1ABD81393751}" presName="parentLeftMargin" presStyleLbl="node1" presStyleIdx="0" presStyleCnt="3"/>
      <dgm:spPr/>
    </dgm:pt>
    <dgm:pt modelId="{94D5B9FA-9590-499B-B67E-042D8F50BDCB}" type="pres">
      <dgm:prSet presAssocID="{342786A4-9B89-45D5-A129-1ABD813937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8EF557-33E5-47F0-80EC-C856DE1C1B3C}" type="pres">
      <dgm:prSet presAssocID="{342786A4-9B89-45D5-A129-1ABD81393751}" presName="negativeSpace" presStyleCnt="0"/>
      <dgm:spPr/>
    </dgm:pt>
    <dgm:pt modelId="{D333E126-9209-43E2-BE29-B3C4E34A6C09}" type="pres">
      <dgm:prSet presAssocID="{342786A4-9B89-45D5-A129-1ABD81393751}" presName="childText" presStyleLbl="conFgAcc1" presStyleIdx="1" presStyleCnt="3">
        <dgm:presLayoutVars>
          <dgm:bulletEnabled val="1"/>
        </dgm:presLayoutVars>
      </dgm:prSet>
      <dgm:spPr/>
    </dgm:pt>
    <dgm:pt modelId="{92A787B5-8EAB-4768-8F55-A15EF3D4C4BD}" type="pres">
      <dgm:prSet presAssocID="{DF7B2C0C-7CEC-45E2-B476-D8FA0D4B72ED}" presName="spaceBetweenRectangles" presStyleCnt="0"/>
      <dgm:spPr/>
    </dgm:pt>
    <dgm:pt modelId="{EDE29BE2-07D6-4B96-8C48-4FADC1466F71}" type="pres">
      <dgm:prSet presAssocID="{638F0C44-3BFC-43A2-B905-5A10C791189C}" presName="parentLin" presStyleCnt="0"/>
      <dgm:spPr/>
    </dgm:pt>
    <dgm:pt modelId="{45A76AA4-0EA3-42AB-AE3E-CE4AFD4A4878}" type="pres">
      <dgm:prSet presAssocID="{638F0C44-3BFC-43A2-B905-5A10C791189C}" presName="parentLeftMargin" presStyleLbl="node1" presStyleIdx="1" presStyleCnt="3"/>
      <dgm:spPr/>
    </dgm:pt>
    <dgm:pt modelId="{F00FEF65-2F82-4C8B-8152-411DF35261D6}" type="pres">
      <dgm:prSet presAssocID="{638F0C44-3BFC-43A2-B905-5A10C79118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1D6B64-51D6-4618-8E46-2DF9CC631B0E}" type="pres">
      <dgm:prSet presAssocID="{638F0C44-3BFC-43A2-B905-5A10C791189C}" presName="negativeSpace" presStyleCnt="0"/>
      <dgm:spPr/>
    </dgm:pt>
    <dgm:pt modelId="{1E790F71-D847-4DA9-987D-AC7BD255B26E}" type="pres">
      <dgm:prSet presAssocID="{638F0C44-3BFC-43A2-B905-5A10C79118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5BCE29-EF6E-4378-A06A-54FEC1B6E683}" type="presOf" srcId="{638F0C44-3BFC-43A2-B905-5A10C791189C}" destId="{45A76AA4-0EA3-42AB-AE3E-CE4AFD4A4878}" srcOrd="0" destOrd="0" presId="urn:microsoft.com/office/officeart/2005/8/layout/list1"/>
    <dgm:cxn modelId="{2ABA0334-9DE9-4CE9-8486-A8D835AD74EC}" type="presOf" srcId="{638F0C44-3BFC-43A2-B905-5A10C791189C}" destId="{F00FEF65-2F82-4C8B-8152-411DF35261D6}" srcOrd="1" destOrd="0" presId="urn:microsoft.com/office/officeart/2005/8/layout/list1"/>
    <dgm:cxn modelId="{DB7C0934-C8ED-4593-802F-8ABF1EDFB7E5}" type="presOf" srcId="{0F4A65A3-D6E1-481C-A308-A17967563874}" destId="{D333E126-9209-43E2-BE29-B3C4E34A6C09}" srcOrd="0" destOrd="0" presId="urn:microsoft.com/office/officeart/2005/8/layout/list1"/>
    <dgm:cxn modelId="{FB9FBA38-5673-422D-AC9B-E9BBF351549E}" type="presOf" srcId="{196AB743-7565-4BBD-8C00-3AF8093C2A88}" destId="{F04B77EA-3DB4-48D1-BA3A-9DEF85C33C03}" srcOrd="0" destOrd="0" presId="urn:microsoft.com/office/officeart/2005/8/layout/list1"/>
    <dgm:cxn modelId="{20132343-6EA5-4656-82F1-24874DA0B21A}" type="presOf" srcId="{BEEC6884-0D7E-4FD6-86A5-5BA261DFBBC2}" destId="{225AD4A2-5500-4984-89F9-A1464F899605}" srcOrd="1" destOrd="0" presId="urn:microsoft.com/office/officeart/2005/8/layout/list1"/>
    <dgm:cxn modelId="{EEF9C64A-FA60-47A5-91D2-512BFC359E00}" srcId="{196AB743-7565-4BBD-8C00-3AF8093C2A88}" destId="{638F0C44-3BFC-43A2-B905-5A10C791189C}" srcOrd="2" destOrd="0" parTransId="{442BA34E-F984-45A7-8531-1A0F08AA982D}" sibTransId="{C2CAFFBD-9ECD-4E09-8059-152085018500}"/>
    <dgm:cxn modelId="{1A17A15C-9C44-41D4-89AC-3C4FE73A279F}" type="presOf" srcId="{62DF9E11-76D2-438A-99E6-8173CCD608BA}" destId="{1E790F71-D847-4DA9-987D-AC7BD255B26E}" srcOrd="0" destOrd="0" presId="urn:microsoft.com/office/officeart/2005/8/layout/list1"/>
    <dgm:cxn modelId="{4F003761-C889-4CDC-B609-D6D39416286F}" type="presOf" srcId="{BEEC6884-0D7E-4FD6-86A5-5BA261DFBBC2}" destId="{C32222F9-D012-4662-BB88-E8043F50D2ED}" srcOrd="0" destOrd="0" presId="urn:microsoft.com/office/officeart/2005/8/layout/list1"/>
    <dgm:cxn modelId="{3E0A4B61-4563-4CDA-8BCA-6E8F22EBF3E2}" srcId="{196AB743-7565-4BBD-8C00-3AF8093C2A88}" destId="{BEEC6884-0D7E-4FD6-86A5-5BA261DFBBC2}" srcOrd="0" destOrd="0" parTransId="{EAB5F75A-0B94-4B33-B5DD-1ECEA7D3E940}" sibTransId="{E71A4DC2-48C5-4E9C-9CE8-CF629E293261}"/>
    <dgm:cxn modelId="{5CD3D872-AFAC-484C-8F69-ED5CD9AC5B4D}" type="presOf" srcId="{87A4150B-0B28-48B4-8033-97D7857F4FF8}" destId="{559F581A-93CC-4EC0-9CF8-C24831DB1EEA}" srcOrd="0" destOrd="0" presId="urn:microsoft.com/office/officeart/2005/8/layout/list1"/>
    <dgm:cxn modelId="{0C7B0284-64B2-47C9-9BB1-30652946D180}" type="presOf" srcId="{342786A4-9B89-45D5-A129-1ABD81393751}" destId="{94D5B9FA-9590-499B-B67E-042D8F50BDCB}" srcOrd="1" destOrd="0" presId="urn:microsoft.com/office/officeart/2005/8/layout/list1"/>
    <dgm:cxn modelId="{4C14E892-F97E-434C-B9CA-78809A6B904C}" type="presOf" srcId="{342786A4-9B89-45D5-A129-1ABD81393751}" destId="{D3CA0943-EEE9-450C-BB4C-CE372C203C20}" srcOrd="0" destOrd="0" presId="urn:microsoft.com/office/officeart/2005/8/layout/list1"/>
    <dgm:cxn modelId="{24FDC9B6-DFB5-4C4C-AD70-E261FBAC65FA}" srcId="{196AB743-7565-4BBD-8C00-3AF8093C2A88}" destId="{342786A4-9B89-45D5-A129-1ABD81393751}" srcOrd="1" destOrd="0" parTransId="{F0008349-C9C7-4F0A-84D4-3BDF28CDC4E2}" sibTransId="{DF7B2C0C-7CEC-45E2-B476-D8FA0D4B72ED}"/>
    <dgm:cxn modelId="{B4D4BCB9-1ADD-4772-A0AA-D7ABA699BB8B}" srcId="{638F0C44-3BFC-43A2-B905-5A10C791189C}" destId="{62DF9E11-76D2-438A-99E6-8173CCD608BA}" srcOrd="0" destOrd="0" parTransId="{31E46002-1C62-465D-AA4F-F62E35573C42}" sibTransId="{40A9A443-8BDB-42D1-B29D-21F4323245C7}"/>
    <dgm:cxn modelId="{F8556FE6-12AD-4F96-B2C8-6DEB136DE2BB}" srcId="{342786A4-9B89-45D5-A129-1ABD81393751}" destId="{0F4A65A3-D6E1-481C-A308-A17967563874}" srcOrd="0" destOrd="0" parTransId="{ACB9DC7D-EC79-4958-9876-66D1B369E208}" sibTransId="{49777F35-98D4-4FC7-A8F5-E965C24B604D}"/>
    <dgm:cxn modelId="{818A1FF6-07B6-4B32-ADD4-06F65F31C00E}" srcId="{BEEC6884-0D7E-4FD6-86A5-5BA261DFBBC2}" destId="{87A4150B-0B28-48B4-8033-97D7857F4FF8}" srcOrd="0" destOrd="0" parTransId="{B0B70FE5-92D8-4B12-96FA-FD54E3BC1CD4}" sibTransId="{2A2A006B-0FA7-407A-B88B-F9996EB9D996}"/>
    <dgm:cxn modelId="{38188EE9-A6C3-4BD4-A565-C3987E9A0814}" type="presParOf" srcId="{F04B77EA-3DB4-48D1-BA3A-9DEF85C33C03}" destId="{561FDFEB-B48E-4B3A-8000-E45435A9EE28}" srcOrd="0" destOrd="0" presId="urn:microsoft.com/office/officeart/2005/8/layout/list1"/>
    <dgm:cxn modelId="{5D746F29-6DCC-4351-9199-927EEE82BDE0}" type="presParOf" srcId="{561FDFEB-B48E-4B3A-8000-E45435A9EE28}" destId="{C32222F9-D012-4662-BB88-E8043F50D2ED}" srcOrd="0" destOrd="0" presId="urn:microsoft.com/office/officeart/2005/8/layout/list1"/>
    <dgm:cxn modelId="{24FBA9ED-C5B1-4159-BAB0-526EA9AC9CCB}" type="presParOf" srcId="{561FDFEB-B48E-4B3A-8000-E45435A9EE28}" destId="{225AD4A2-5500-4984-89F9-A1464F899605}" srcOrd="1" destOrd="0" presId="urn:microsoft.com/office/officeart/2005/8/layout/list1"/>
    <dgm:cxn modelId="{8C2B63FC-7715-4693-89ED-DCCEF4C89A95}" type="presParOf" srcId="{F04B77EA-3DB4-48D1-BA3A-9DEF85C33C03}" destId="{AAF6021B-7A51-4198-92B7-A8C124C46EBA}" srcOrd="1" destOrd="0" presId="urn:microsoft.com/office/officeart/2005/8/layout/list1"/>
    <dgm:cxn modelId="{E3187422-DB9D-4041-B41F-F70B862A553B}" type="presParOf" srcId="{F04B77EA-3DB4-48D1-BA3A-9DEF85C33C03}" destId="{559F581A-93CC-4EC0-9CF8-C24831DB1EEA}" srcOrd="2" destOrd="0" presId="urn:microsoft.com/office/officeart/2005/8/layout/list1"/>
    <dgm:cxn modelId="{F087BD8A-BA4F-4664-81A6-905DEA3BEB95}" type="presParOf" srcId="{F04B77EA-3DB4-48D1-BA3A-9DEF85C33C03}" destId="{9D462C7A-D637-4AE0-91BA-9BAE7B83703B}" srcOrd="3" destOrd="0" presId="urn:microsoft.com/office/officeart/2005/8/layout/list1"/>
    <dgm:cxn modelId="{D04133B5-8A54-44EB-B06B-9546B3C6C365}" type="presParOf" srcId="{F04B77EA-3DB4-48D1-BA3A-9DEF85C33C03}" destId="{778DE6BD-0EA9-4DEE-8059-C62DB4EAE7D4}" srcOrd="4" destOrd="0" presId="urn:microsoft.com/office/officeart/2005/8/layout/list1"/>
    <dgm:cxn modelId="{C1193CF3-1442-43EE-AC80-E254A6B38B15}" type="presParOf" srcId="{778DE6BD-0EA9-4DEE-8059-C62DB4EAE7D4}" destId="{D3CA0943-EEE9-450C-BB4C-CE372C203C20}" srcOrd="0" destOrd="0" presId="urn:microsoft.com/office/officeart/2005/8/layout/list1"/>
    <dgm:cxn modelId="{A35CB419-39C0-4F48-82E5-FB65A1E634B0}" type="presParOf" srcId="{778DE6BD-0EA9-4DEE-8059-C62DB4EAE7D4}" destId="{94D5B9FA-9590-499B-B67E-042D8F50BDCB}" srcOrd="1" destOrd="0" presId="urn:microsoft.com/office/officeart/2005/8/layout/list1"/>
    <dgm:cxn modelId="{E73BAD96-6873-4872-83E2-BDF44C15B318}" type="presParOf" srcId="{F04B77EA-3DB4-48D1-BA3A-9DEF85C33C03}" destId="{CC8EF557-33E5-47F0-80EC-C856DE1C1B3C}" srcOrd="5" destOrd="0" presId="urn:microsoft.com/office/officeart/2005/8/layout/list1"/>
    <dgm:cxn modelId="{101D8BD9-100A-417F-A6F2-58C8677C697F}" type="presParOf" srcId="{F04B77EA-3DB4-48D1-BA3A-9DEF85C33C03}" destId="{D333E126-9209-43E2-BE29-B3C4E34A6C09}" srcOrd="6" destOrd="0" presId="urn:microsoft.com/office/officeart/2005/8/layout/list1"/>
    <dgm:cxn modelId="{48B16EA4-E7ED-4349-A3A9-3C00D84695C2}" type="presParOf" srcId="{F04B77EA-3DB4-48D1-BA3A-9DEF85C33C03}" destId="{92A787B5-8EAB-4768-8F55-A15EF3D4C4BD}" srcOrd="7" destOrd="0" presId="urn:microsoft.com/office/officeart/2005/8/layout/list1"/>
    <dgm:cxn modelId="{80383B3A-8B73-4696-93D3-9536CBCBC026}" type="presParOf" srcId="{F04B77EA-3DB4-48D1-BA3A-9DEF85C33C03}" destId="{EDE29BE2-07D6-4B96-8C48-4FADC1466F71}" srcOrd="8" destOrd="0" presId="urn:microsoft.com/office/officeart/2005/8/layout/list1"/>
    <dgm:cxn modelId="{0F2AECE1-6B2F-42E6-8D6F-302CB1BEE582}" type="presParOf" srcId="{EDE29BE2-07D6-4B96-8C48-4FADC1466F71}" destId="{45A76AA4-0EA3-42AB-AE3E-CE4AFD4A4878}" srcOrd="0" destOrd="0" presId="urn:microsoft.com/office/officeart/2005/8/layout/list1"/>
    <dgm:cxn modelId="{3C78D683-9A8F-4A2D-8256-8A2CC7C4154A}" type="presParOf" srcId="{EDE29BE2-07D6-4B96-8C48-4FADC1466F71}" destId="{F00FEF65-2F82-4C8B-8152-411DF35261D6}" srcOrd="1" destOrd="0" presId="urn:microsoft.com/office/officeart/2005/8/layout/list1"/>
    <dgm:cxn modelId="{9BE04E2F-E946-4E06-A7BA-9018C5CF0CF5}" type="presParOf" srcId="{F04B77EA-3DB4-48D1-BA3A-9DEF85C33C03}" destId="{0E1D6B64-51D6-4618-8E46-2DF9CC631B0E}" srcOrd="9" destOrd="0" presId="urn:microsoft.com/office/officeart/2005/8/layout/list1"/>
    <dgm:cxn modelId="{00BEAF73-64D4-42BC-90E0-79F8D8DE5FCA}" type="presParOf" srcId="{F04B77EA-3DB4-48D1-BA3A-9DEF85C33C03}" destId="{1E790F71-D847-4DA9-987D-AC7BD255B2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F16DC-26CD-4A35-9A80-2481EEF94D6F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6A999-B2A0-4985-B41A-2DFDE7F7B180}">
      <dgm:prSet phldrT="[Text]"/>
      <dgm:spPr/>
      <dgm:t>
        <a:bodyPr/>
        <a:lstStyle/>
        <a:p>
          <a:r>
            <a:rPr lang="en-US" dirty="0"/>
            <a:t>Users are familiar with the system already</a:t>
          </a:r>
        </a:p>
      </dgm:t>
    </dgm:pt>
    <dgm:pt modelId="{800E8BDD-1211-4E13-8975-F0F8DD4D4B2E}" type="parTrans" cxnId="{D5E0ADDB-BF39-46DF-9A43-62E0F5E80C17}">
      <dgm:prSet/>
      <dgm:spPr/>
      <dgm:t>
        <a:bodyPr/>
        <a:lstStyle/>
        <a:p>
          <a:endParaRPr lang="en-US"/>
        </a:p>
      </dgm:t>
    </dgm:pt>
    <dgm:pt modelId="{A8497461-EB1E-4CED-9BB1-CCAFF59399B8}" type="sibTrans" cxnId="{D5E0ADDB-BF39-46DF-9A43-62E0F5E80C17}">
      <dgm:prSet/>
      <dgm:spPr/>
      <dgm:t>
        <a:bodyPr/>
        <a:lstStyle/>
        <a:p>
          <a:endParaRPr lang="en-US"/>
        </a:p>
      </dgm:t>
    </dgm:pt>
    <dgm:pt modelId="{C2BC6B4E-7548-4EE9-B965-36CDAA32DDF2}">
      <dgm:prSet phldrT="[Text]"/>
      <dgm:spPr/>
      <dgm:t>
        <a:bodyPr/>
        <a:lstStyle/>
        <a:p>
          <a:r>
            <a:rPr lang="en-US" dirty="0"/>
            <a:t>Changes must be agreed upon by all</a:t>
          </a:r>
        </a:p>
      </dgm:t>
    </dgm:pt>
    <dgm:pt modelId="{72B49146-878D-48F3-903F-F3AEF7420866}" type="parTrans" cxnId="{B2F66D87-DFD4-4512-B549-6427F0504978}">
      <dgm:prSet/>
      <dgm:spPr/>
      <dgm:t>
        <a:bodyPr/>
        <a:lstStyle/>
        <a:p>
          <a:endParaRPr lang="en-US"/>
        </a:p>
      </dgm:t>
    </dgm:pt>
    <dgm:pt modelId="{CA61F472-1EEC-4A2C-85F3-3D5E024703C8}" type="sibTrans" cxnId="{B2F66D87-DFD4-4512-B549-6427F0504978}">
      <dgm:prSet/>
      <dgm:spPr/>
      <dgm:t>
        <a:bodyPr/>
        <a:lstStyle/>
        <a:p>
          <a:endParaRPr lang="en-US"/>
        </a:p>
      </dgm:t>
    </dgm:pt>
    <dgm:pt modelId="{2F1B204F-CF56-42A4-A901-4B57C18C37B5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05C14BC5-4AE2-4CC4-9035-F37CA6501673}" type="parTrans" cxnId="{49135ABA-1614-4169-AAEB-B51F95A1F2DF}">
      <dgm:prSet/>
      <dgm:spPr/>
      <dgm:t>
        <a:bodyPr/>
        <a:lstStyle/>
        <a:p>
          <a:endParaRPr lang="en-US"/>
        </a:p>
      </dgm:t>
    </dgm:pt>
    <dgm:pt modelId="{73EEF036-09FF-4624-AF60-582CE648B067}" type="sibTrans" cxnId="{49135ABA-1614-4169-AAEB-B51F95A1F2DF}">
      <dgm:prSet/>
      <dgm:spPr/>
      <dgm:t>
        <a:bodyPr/>
        <a:lstStyle/>
        <a:p>
          <a:endParaRPr lang="en-US"/>
        </a:p>
      </dgm:t>
    </dgm:pt>
    <dgm:pt modelId="{7BDCFCD1-2FF2-48D2-B1D4-D17E87F23DD8}">
      <dgm:prSet phldrT="[Text]"/>
      <dgm:spPr/>
      <dgm:t>
        <a:bodyPr/>
        <a:lstStyle/>
        <a:p>
          <a:r>
            <a:rPr lang="en-US" dirty="0"/>
            <a:t>Hands on Demos, Mock-ups of capabilities</a:t>
          </a:r>
        </a:p>
      </dgm:t>
    </dgm:pt>
    <dgm:pt modelId="{CDACFF82-0D13-45E5-9B18-B8262BF09CCB}" type="parTrans" cxnId="{2E7393F0-8A3C-4F9D-9E82-8FDC9D16E069}">
      <dgm:prSet/>
      <dgm:spPr/>
      <dgm:t>
        <a:bodyPr/>
        <a:lstStyle/>
        <a:p>
          <a:endParaRPr lang="en-US"/>
        </a:p>
      </dgm:t>
    </dgm:pt>
    <dgm:pt modelId="{5A9C3415-3EE5-4D43-8421-41736D2F239D}" type="sibTrans" cxnId="{2E7393F0-8A3C-4F9D-9E82-8FDC9D16E069}">
      <dgm:prSet/>
      <dgm:spPr/>
      <dgm:t>
        <a:bodyPr/>
        <a:lstStyle/>
        <a:p>
          <a:endParaRPr lang="en-US"/>
        </a:p>
      </dgm:t>
    </dgm:pt>
    <dgm:pt modelId="{FFEE0F88-1CB9-4C2A-83A0-D873B90250A8}">
      <dgm:prSet phldrT="[Text]"/>
      <dgm:spPr/>
      <dgm:t>
        <a:bodyPr/>
        <a:lstStyle/>
        <a:p>
          <a:r>
            <a:rPr lang="en-US" dirty="0"/>
            <a:t>Easier Repeatability of tests</a:t>
          </a:r>
        </a:p>
      </dgm:t>
    </dgm:pt>
    <dgm:pt modelId="{FB5212CE-B0AB-4B93-95EF-50D3432EB36F}" type="parTrans" cxnId="{15995F3C-0DD3-4DD4-B64E-C7A35E4F3F2B}">
      <dgm:prSet/>
      <dgm:spPr/>
      <dgm:t>
        <a:bodyPr/>
        <a:lstStyle/>
        <a:p>
          <a:endParaRPr lang="en-US"/>
        </a:p>
      </dgm:t>
    </dgm:pt>
    <dgm:pt modelId="{B8317CA8-9129-4F56-A300-AF3461B6325E}" type="sibTrans" cxnId="{15995F3C-0DD3-4DD4-B64E-C7A35E4F3F2B}">
      <dgm:prSet/>
      <dgm:spPr/>
      <dgm:t>
        <a:bodyPr/>
        <a:lstStyle/>
        <a:p>
          <a:endParaRPr lang="en-US"/>
        </a:p>
      </dgm:t>
    </dgm:pt>
    <dgm:pt modelId="{B2F08184-B40D-4225-80FF-0D5F5C95303B}">
      <dgm:prSet phldrT="[Text]"/>
      <dgm:spPr/>
      <dgm:t>
        <a:bodyPr/>
        <a:lstStyle/>
        <a:p>
          <a:r>
            <a:rPr lang="en-US" dirty="0"/>
            <a:t>Possibilities</a:t>
          </a:r>
        </a:p>
      </dgm:t>
    </dgm:pt>
    <dgm:pt modelId="{6F8430EE-7F3B-4949-BDBE-1BE72DD9DB3A}" type="parTrans" cxnId="{901F3289-2E86-42D1-BC6C-13BABA6FB942}">
      <dgm:prSet/>
      <dgm:spPr/>
      <dgm:t>
        <a:bodyPr/>
        <a:lstStyle/>
        <a:p>
          <a:endParaRPr lang="en-US"/>
        </a:p>
      </dgm:t>
    </dgm:pt>
    <dgm:pt modelId="{DDAB0ECA-36BA-4E71-8835-3D13D6775DBE}" type="sibTrans" cxnId="{901F3289-2E86-42D1-BC6C-13BABA6FB942}">
      <dgm:prSet/>
      <dgm:spPr/>
      <dgm:t>
        <a:bodyPr/>
        <a:lstStyle/>
        <a:p>
          <a:endParaRPr lang="en-US"/>
        </a:p>
      </dgm:t>
    </dgm:pt>
    <dgm:pt modelId="{A95C2332-C3FF-4D20-A304-2E9E53F35660}">
      <dgm:prSet phldrT="[Text]"/>
      <dgm:spPr/>
      <dgm:t>
        <a:bodyPr/>
        <a:lstStyle/>
        <a:p>
          <a:r>
            <a:rPr lang="en-US" dirty="0"/>
            <a:t>Overall process and test improvements</a:t>
          </a:r>
        </a:p>
      </dgm:t>
    </dgm:pt>
    <dgm:pt modelId="{4F8AC566-0AE6-46B2-91A0-42E17D0BA1E8}" type="parTrans" cxnId="{F94B117D-947D-4C17-B84D-9BD3BDD9E746}">
      <dgm:prSet/>
      <dgm:spPr/>
      <dgm:t>
        <a:bodyPr/>
        <a:lstStyle/>
        <a:p>
          <a:endParaRPr lang="en-US"/>
        </a:p>
      </dgm:t>
    </dgm:pt>
    <dgm:pt modelId="{637F28B8-C101-4104-8955-1C6824B34BCC}" type="sibTrans" cxnId="{F94B117D-947D-4C17-B84D-9BD3BDD9E746}">
      <dgm:prSet/>
      <dgm:spPr/>
      <dgm:t>
        <a:bodyPr/>
        <a:lstStyle/>
        <a:p>
          <a:endParaRPr lang="en-US"/>
        </a:p>
      </dgm:t>
    </dgm:pt>
    <dgm:pt modelId="{EBEBD489-EB7C-4E84-9F9A-0B4A9ED7ED0A}">
      <dgm:prSet phldrT="[Text]"/>
      <dgm:spPr/>
      <dgm:t>
        <a:bodyPr/>
        <a:lstStyle/>
        <a:p>
          <a:r>
            <a:rPr lang="en-US" dirty="0"/>
            <a:t>Better and easier regression tests</a:t>
          </a:r>
        </a:p>
      </dgm:t>
    </dgm:pt>
    <dgm:pt modelId="{79A1B525-1D0A-41EC-B43E-84DA924AC5EC}" type="parTrans" cxnId="{A1FD3AD9-6030-4BCE-B302-BA295F0B9FAF}">
      <dgm:prSet/>
      <dgm:spPr/>
      <dgm:t>
        <a:bodyPr/>
        <a:lstStyle/>
        <a:p>
          <a:endParaRPr lang="en-US"/>
        </a:p>
      </dgm:t>
    </dgm:pt>
    <dgm:pt modelId="{69A9DF47-C086-4B28-85DB-86B3A342F0B1}" type="sibTrans" cxnId="{A1FD3AD9-6030-4BCE-B302-BA295F0B9FAF}">
      <dgm:prSet/>
      <dgm:spPr/>
      <dgm:t>
        <a:bodyPr/>
        <a:lstStyle/>
        <a:p>
          <a:endParaRPr lang="en-US"/>
        </a:p>
      </dgm:t>
    </dgm:pt>
    <dgm:pt modelId="{B3B522DA-B93E-4A6B-99E3-8308D3891208}">
      <dgm:prSet phldrT="[Text]"/>
      <dgm:spPr/>
      <dgm:t>
        <a:bodyPr/>
        <a:lstStyle/>
        <a:p>
          <a:r>
            <a:rPr lang="en-US" dirty="0"/>
            <a:t>Familiarity</a:t>
          </a:r>
        </a:p>
      </dgm:t>
    </dgm:pt>
    <dgm:pt modelId="{E587AC48-B43B-436F-8BB1-6074F45863F2}" type="sibTrans" cxnId="{CD95B272-DA47-421E-894D-68F5C12321BE}">
      <dgm:prSet/>
      <dgm:spPr/>
      <dgm:t>
        <a:bodyPr/>
        <a:lstStyle/>
        <a:p>
          <a:endParaRPr lang="en-US"/>
        </a:p>
      </dgm:t>
    </dgm:pt>
    <dgm:pt modelId="{19EF200B-D96E-4463-8DA0-D1644190476D}" type="parTrans" cxnId="{CD95B272-DA47-421E-894D-68F5C12321BE}">
      <dgm:prSet/>
      <dgm:spPr/>
      <dgm:t>
        <a:bodyPr/>
        <a:lstStyle/>
        <a:p>
          <a:endParaRPr lang="en-US"/>
        </a:p>
      </dgm:t>
    </dgm:pt>
    <dgm:pt modelId="{854C6BD8-1FC0-45B3-9718-22201EB09747}" type="pres">
      <dgm:prSet presAssocID="{0FDF16DC-26CD-4A35-9A80-2481EEF94D6F}" presName="linearFlow" presStyleCnt="0">
        <dgm:presLayoutVars>
          <dgm:dir/>
          <dgm:animLvl val="lvl"/>
          <dgm:resizeHandles val="exact"/>
        </dgm:presLayoutVars>
      </dgm:prSet>
      <dgm:spPr/>
    </dgm:pt>
    <dgm:pt modelId="{6B1FF67D-9214-42D4-A162-1C2E225BC1B4}" type="pres">
      <dgm:prSet presAssocID="{B3B522DA-B93E-4A6B-99E3-8308D3891208}" presName="composite" presStyleCnt="0"/>
      <dgm:spPr/>
    </dgm:pt>
    <dgm:pt modelId="{14F1BEA0-E2CF-47ED-B822-A768DD737C9F}" type="pres">
      <dgm:prSet presAssocID="{B3B522DA-B93E-4A6B-99E3-8308D38912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70D895F-8E49-48F0-88F6-07A37BFE3CEE}" type="pres">
      <dgm:prSet presAssocID="{B3B522DA-B93E-4A6B-99E3-8308D3891208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16A761A2-6721-4962-81DD-A08B571AEE9E}" type="pres">
      <dgm:prSet presAssocID="{E587AC48-B43B-436F-8BB1-6074F45863F2}" presName="sp" presStyleCnt="0"/>
      <dgm:spPr/>
    </dgm:pt>
    <dgm:pt modelId="{C0700698-ADBA-4865-A215-62D2ED9B05E5}" type="pres">
      <dgm:prSet presAssocID="{2F1B204F-CF56-42A4-A901-4B57C18C37B5}" presName="composite" presStyleCnt="0"/>
      <dgm:spPr/>
    </dgm:pt>
    <dgm:pt modelId="{2300F637-3023-4144-8793-A0169F5F9A77}" type="pres">
      <dgm:prSet presAssocID="{2F1B204F-CF56-42A4-A901-4B57C18C37B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EBCDC87-9056-465C-85B2-A10FAF3FD68D}" type="pres">
      <dgm:prSet presAssocID="{2F1B204F-CF56-42A4-A901-4B57C18C37B5}" presName="descendantText" presStyleLbl="alignAcc1" presStyleIdx="1" presStyleCnt="3">
        <dgm:presLayoutVars>
          <dgm:bulletEnabled val="1"/>
        </dgm:presLayoutVars>
      </dgm:prSet>
      <dgm:spPr/>
    </dgm:pt>
    <dgm:pt modelId="{57F59D8A-8C32-4A7B-937E-CBCFD8E33E83}" type="pres">
      <dgm:prSet presAssocID="{73EEF036-09FF-4624-AF60-582CE648B067}" presName="sp" presStyleCnt="0"/>
      <dgm:spPr/>
    </dgm:pt>
    <dgm:pt modelId="{EB2AC361-864C-4C65-B0A5-BCBED1950965}" type="pres">
      <dgm:prSet presAssocID="{B2F08184-B40D-4225-80FF-0D5F5C95303B}" presName="composite" presStyleCnt="0"/>
      <dgm:spPr/>
    </dgm:pt>
    <dgm:pt modelId="{A718BF5D-6740-406B-B3C8-FE3D64BFB119}" type="pres">
      <dgm:prSet presAssocID="{B2F08184-B40D-4225-80FF-0D5F5C9530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65B12D-8FC5-4336-977C-14CD36F88634}" type="pres">
      <dgm:prSet presAssocID="{B2F08184-B40D-4225-80FF-0D5F5C95303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5995F3C-0DD3-4DD4-B64E-C7A35E4F3F2B}" srcId="{2F1B204F-CF56-42A4-A901-4B57C18C37B5}" destId="{FFEE0F88-1CB9-4C2A-83A0-D873B90250A8}" srcOrd="1" destOrd="0" parTransId="{FB5212CE-B0AB-4B93-95EF-50D3432EB36F}" sibTransId="{B8317CA8-9129-4F56-A300-AF3461B6325E}"/>
    <dgm:cxn modelId="{0D1C744F-7DA6-4D4A-88A6-F5DABBAC53AC}" type="presOf" srcId="{0FDF16DC-26CD-4A35-9A80-2481EEF94D6F}" destId="{854C6BD8-1FC0-45B3-9718-22201EB09747}" srcOrd="0" destOrd="0" presId="urn:microsoft.com/office/officeart/2005/8/layout/chevron2"/>
    <dgm:cxn modelId="{2031AA51-25B7-4C58-B9A2-4F9B292C038F}" type="presOf" srcId="{EBEBD489-EB7C-4E84-9F9A-0B4A9ED7ED0A}" destId="{0365B12D-8FC5-4336-977C-14CD36F88634}" srcOrd="0" destOrd="1" presId="urn:microsoft.com/office/officeart/2005/8/layout/chevron2"/>
    <dgm:cxn modelId="{CD95B272-DA47-421E-894D-68F5C12321BE}" srcId="{0FDF16DC-26CD-4A35-9A80-2481EEF94D6F}" destId="{B3B522DA-B93E-4A6B-99E3-8308D3891208}" srcOrd="0" destOrd="0" parTransId="{19EF200B-D96E-4463-8DA0-D1644190476D}" sibTransId="{E587AC48-B43B-436F-8BB1-6074F45863F2}"/>
    <dgm:cxn modelId="{6A2CEE72-E683-46CE-AE86-AE28D2FF3919}" type="presOf" srcId="{A95C2332-C3FF-4D20-A304-2E9E53F35660}" destId="{0365B12D-8FC5-4336-977C-14CD36F88634}" srcOrd="0" destOrd="0" presId="urn:microsoft.com/office/officeart/2005/8/layout/chevron2"/>
    <dgm:cxn modelId="{BE55237B-23AB-4164-90A7-42A41F9066F7}" type="presOf" srcId="{B3B522DA-B93E-4A6B-99E3-8308D3891208}" destId="{14F1BEA0-E2CF-47ED-B822-A768DD737C9F}" srcOrd="0" destOrd="0" presId="urn:microsoft.com/office/officeart/2005/8/layout/chevron2"/>
    <dgm:cxn modelId="{F94B117D-947D-4C17-B84D-9BD3BDD9E746}" srcId="{B2F08184-B40D-4225-80FF-0D5F5C95303B}" destId="{A95C2332-C3FF-4D20-A304-2E9E53F35660}" srcOrd="0" destOrd="0" parTransId="{4F8AC566-0AE6-46B2-91A0-42E17D0BA1E8}" sibTransId="{637F28B8-C101-4104-8955-1C6824B34BCC}"/>
    <dgm:cxn modelId="{F0A28180-9CDC-483F-9E35-1EF6A2029223}" type="presOf" srcId="{7BDCFCD1-2FF2-48D2-B1D4-D17E87F23DD8}" destId="{2EBCDC87-9056-465C-85B2-A10FAF3FD68D}" srcOrd="0" destOrd="0" presId="urn:microsoft.com/office/officeart/2005/8/layout/chevron2"/>
    <dgm:cxn modelId="{B2F66D87-DFD4-4512-B549-6427F0504978}" srcId="{B3B522DA-B93E-4A6B-99E3-8308D3891208}" destId="{C2BC6B4E-7548-4EE9-B965-36CDAA32DDF2}" srcOrd="1" destOrd="0" parTransId="{72B49146-878D-48F3-903F-F3AEF7420866}" sibTransId="{CA61F472-1EEC-4A2C-85F3-3D5E024703C8}"/>
    <dgm:cxn modelId="{901F3289-2E86-42D1-BC6C-13BABA6FB942}" srcId="{0FDF16DC-26CD-4A35-9A80-2481EEF94D6F}" destId="{B2F08184-B40D-4225-80FF-0D5F5C95303B}" srcOrd="2" destOrd="0" parTransId="{6F8430EE-7F3B-4949-BDBE-1BE72DD9DB3A}" sibTransId="{DDAB0ECA-36BA-4E71-8835-3D13D6775DBE}"/>
    <dgm:cxn modelId="{764B62A1-DF19-4C8E-B530-B57EF914634E}" type="presOf" srcId="{B2F08184-B40D-4225-80FF-0D5F5C95303B}" destId="{A718BF5D-6740-406B-B3C8-FE3D64BFB119}" srcOrd="0" destOrd="0" presId="urn:microsoft.com/office/officeart/2005/8/layout/chevron2"/>
    <dgm:cxn modelId="{702730AE-1AF7-42CC-BD5F-DCBA2E810295}" type="presOf" srcId="{C2BC6B4E-7548-4EE9-B965-36CDAA32DDF2}" destId="{170D895F-8E49-48F0-88F6-07A37BFE3CEE}" srcOrd="0" destOrd="1" presId="urn:microsoft.com/office/officeart/2005/8/layout/chevron2"/>
    <dgm:cxn modelId="{49135ABA-1614-4169-AAEB-B51F95A1F2DF}" srcId="{0FDF16DC-26CD-4A35-9A80-2481EEF94D6F}" destId="{2F1B204F-CF56-42A4-A901-4B57C18C37B5}" srcOrd="1" destOrd="0" parTransId="{05C14BC5-4AE2-4CC4-9035-F37CA6501673}" sibTransId="{73EEF036-09FF-4624-AF60-582CE648B067}"/>
    <dgm:cxn modelId="{9899B7D2-CAB2-47CA-94AC-B0ABE853A003}" type="presOf" srcId="{8956A999-B2A0-4985-B41A-2DFDE7F7B180}" destId="{170D895F-8E49-48F0-88F6-07A37BFE3CEE}" srcOrd="0" destOrd="0" presId="urn:microsoft.com/office/officeart/2005/8/layout/chevron2"/>
    <dgm:cxn modelId="{A1FD3AD9-6030-4BCE-B302-BA295F0B9FAF}" srcId="{B2F08184-B40D-4225-80FF-0D5F5C95303B}" destId="{EBEBD489-EB7C-4E84-9F9A-0B4A9ED7ED0A}" srcOrd="1" destOrd="0" parTransId="{79A1B525-1D0A-41EC-B43E-84DA924AC5EC}" sibTransId="{69A9DF47-C086-4B28-85DB-86B3A342F0B1}"/>
    <dgm:cxn modelId="{D5E0ADDB-BF39-46DF-9A43-62E0F5E80C17}" srcId="{B3B522DA-B93E-4A6B-99E3-8308D3891208}" destId="{8956A999-B2A0-4985-B41A-2DFDE7F7B180}" srcOrd="0" destOrd="0" parTransId="{800E8BDD-1211-4E13-8975-F0F8DD4D4B2E}" sibTransId="{A8497461-EB1E-4CED-9BB1-CCAFF59399B8}"/>
    <dgm:cxn modelId="{2E7393F0-8A3C-4F9D-9E82-8FDC9D16E069}" srcId="{2F1B204F-CF56-42A4-A901-4B57C18C37B5}" destId="{7BDCFCD1-2FF2-48D2-B1D4-D17E87F23DD8}" srcOrd="0" destOrd="0" parTransId="{CDACFF82-0D13-45E5-9B18-B8262BF09CCB}" sibTransId="{5A9C3415-3EE5-4D43-8421-41736D2F239D}"/>
    <dgm:cxn modelId="{9CEEF7FC-2221-447A-86BC-59959BC401EA}" type="presOf" srcId="{FFEE0F88-1CB9-4C2A-83A0-D873B90250A8}" destId="{2EBCDC87-9056-465C-85B2-A10FAF3FD68D}" srcOrd="0" destOrd="1" presId="urn:microsoft.com/office/officeart/2005/8/layout/chevron2"/>
    <dgm:cxn modelId="{8D0CBDFD-A57F-43B7-A71C-CB3F547335DC}" type="presOf" srcId="{2F1B204F-CF56-42A4-A901-4B57C18C37B5}" destId="{2300F637-3023-4144-8793-A0169F5F9A77}" srcOrd="0" destOrd="0" presId="urn:microsoft.com/office/officeart/2005/8/layout/chevron2"/>
    <dgm:cxn modelId="{3DFA2F6C-C0C9-4DF9-8199-31A38ADE5C18}" type="presParOf" srcId="{854C6BD8-1FC0-45B3-9718-22201EB09747}" destId="{6B1FF67D-9214-42D4-A162-1C2E225BC1B4}" srcOrd="0" destOrd="0" presId="urn:microsoft.com/office/officeart/2005/8/layout/chevron2"/>
    <dgm:cxn modelId="{677D474D-7190-487C-9286-45B06E6DC6FD}" type="presParOf" srcId="{6B1FF67D-9214-42D4-A162-1C2E225BC1B4}" destId="{14F1BEA0-E2CF-47ED-B822-A768DD737C9F}" srcOrd="0" destOrd="0" presId="urn:microsoft.com/office/officeart/2005/8/layout/chevron2"/>
    <dgm:cxn modelId="{8CDE24F7-D43D-4F7B-8523-7DBF26FA9B69}" type="presParOf" srcId="{6B1FF67D-9214-42D4-A162-1C2E225BC1B4}" destId="{170D895F-8E49-48F0-88F6-07A37BFE3CEE}" srcOrd="1" destOrd="0" presId="urn:microsoft.com/office/officeart/2005/8/layout/chevron2"/>
    <dgm:cxn modelId="{8ECD84EE-EC0F-4EBB-A3F4-F51AC9B7C65A}" type="presParOf" srcId="{854C6BD8-1FC0-45B3-9718-22201EB09747}" destId="{16A761A2-6721-4962-81DD-A08B571AEE9E}" srcOrd="1" destOrd="0" presId="urn:microsoft.com/office/officeart/2005/8/layout/chevron2"/>
    <dgm:cxn modelId="{CFF39FE5-1583-4CF7-883C-71071B989DE6}" type="presParOf" srcId="{854C6BD8-1FC0-45B3-9718-22201EB09747}" destId="{C0700698-ADBA-4865-A215-62D2ED9B05E5}" srcOrd="2" destOrd="0" presId="urn:microsoft.com/office/officeart/2005/8/layout/chevron2"/>
    <dgm:cxn modelId="{DEA5D555-B1FD-4B10-AB78-B53A3D48E069}" type="presParOf" srcId="{C0700698-ADBA-4865-A215-62D2ED9B05E5}" destId="{2300F637-3023-4144-8793-A0169F5F9A77}" srcOrd="0" destOrd="0" presId="urn:microsoft.com/office/officeart/2005/8/layout/chevron2"/>
    <dgm:cxn modelId="{3A2A84CB-7B32-4DE9-AFCD-6C16AFA827B4}" type="presParOf" srcId="{C0700698-ADBA-4865-A215-62D2ED9B05E5}" destId="{2EBCDC87-9056-465C-85B2-A10FAF3FD68D}" srcOrd="1" destOrd="0" presId="urn:microsoft.com/office/officeart/2005/8/layout/chevron2"/>
    <dgm:cxn modelId="{3EE2B1FB-3096-488F-8420-DE1E5302B12C}" type="presParOf" srcId="{854C6BD8-1FC0-45B3-9718-22201EB09747}" destId="{57F59D8A-8C32-4A7B-937E-CBCFD8E33E83}" srcOrd="3" destOrd="0" presId="urn:microsoft.com/office/officeart/2005/8/layout/chevron2"/>
    <dgm:cxn modelId="{0FB16B87-4583-4EC0-9026-791877EFBACE}" type="presParOf" srcId="{854C6BD8-1FC0-45B3-9718-22201EB09747}" destId="{EB2AC361-864C-4C65-B0A5-BCBED1950965}" srcOrd="4" destOrd="0" presId="urn:microsoft.com/office/officeart/2005/8/layout/chevron2"/>
    <dgm:cxn modelId="{12AD0454-29B0-407A-A1F2-152BBD50720D}" type="presParOf" srcId="{EB2AC361-864C-4C65-B0A5-BCBED1950965}" destId="{A718BF5D-6740-406B-B3C8-FE3D64BFB119}" srcOrd="0" destOrd="0" presId="urn:microsoft.com/office/officeart/2005/8/layout/chevron2"/>
    <dgm:cxn modelId="{70F67F6C-FF07-4F8D-BF72-04737F4DA48C}" type="presParOf" srcId="{EB2AC361-864C-4C65-B0A5-BCBED1950965}" destId="{0365B12D-8FC5-4336-977C-14CD36F886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2CEA8-FACF-414D-B0E7-5F0D22483FE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50B32-3421-452A-BB93-62367312BA6F}">
      <dgm:prSet phldrT="[Text]"/>
      <dgm:spPr/>
      <dgm:t>
        <a:bodyPr/>
        <a:lstStyle/>
        <a:p>
          <a:r>
            <a:rPr lang="en-US" dirty="0"/>
            <a:t>Capabilities</a:t>
          </a:r>
        </a:p>
      </dgm:t>
    </dgm:pt>
    <dgm:pt modelId="{92844554-919D-4850-B467-14E2947C81AE}" type="parTrans" cxnId="{788B4414-56E4-4C21-A517-D4B1C005DB5A}">
      <dgm:prSet/>
      <dgm:spPr/>
      <dgm:t>
        <a:bodyPr/>
        <a:lstStyle/>
        <a:p>
          <a:endParaRPr lang="en-US"/>
        </a:p>
      </dgm:t>
    </dgm:pt>
    <dgm:pt modelId="{D6872884-7B70-4725-8C00-E23586E71E71}" type="sibTrans" cxnId="{788B4414-56E4-4C21-A517-D4B1C005DB5A}">
      <dgm:prSet/>
      <dgm:spPr/>
      <dgm:t>
        <a:bodyPr/>
        <a:lstStyle/>
        <a:p>
          <a:endParaRPr lang="en-US"/>
        </a:p>
      </dgm:t>
    </dgm:pt>
    <dgm:pt modelId="{FA523787-A573-46E4-AC76-1EA27BA03CC7}">
      <dgm:prSet phldrT="[Text]"/>
      <dgm:spPr/>
      <dgm:t>
        <a:bodyPr/>
        <a:lstStyle/>
        <a:p>
          <a:r>
            <a:rPr lang="en-US" dirty="0"/>
            <a:t>Logging</a:t>
          </a:r>
        </a:p>
      </dgm:t>
    </dgm:pt>
    <dgm:pt modelId="{E0B33636-D1F9-44E6-A02D-110EB641A858}" type="parTrans" cxnId="{6AC26359-6A07-4DC0-9067-8B2B7AF52932}">
      <dgm:prSet/>
      <dgm:spPr/>
      <dgm:t>
        <a:bodyPr/>
        <a:lstStyle/>
        <a:p>
          <a:endParaRPr lang="en-US"/>
        </a:p>
      </dgm:t>
    </dgm:pt>
    <dgm:pt modelId="{CD082A78-5DC9-434F-AA61-D25F8FE242FE}" type="sibTrans" cxnId="{6AC26359-6A07-4DC0-9067-8B2B7AF52932}">
      <dgm:prSet/>
      <dgm:spPr/>
      <dgm:t>
        <a:bodyPr/>
        <a:lstStyle/>
        <a:p>
          <a:endParaRPr lang="en-US"/>
        </a:p>
      </dgm:t>
    </dgm:pt>
    <dgm:pt modelId="{528C6EC7-5870-46E9-A5E2-A6EDCA3ADDF2}">
      <dgm:prSet phldrT="[Text]"/>
      <dgm:spPr/>
      <dgm:t>
        <a:bodyPr/>
        <a:lstStyle/>
        <a:p>
          <a:r>
            <a:rPr lang="en-US" dirty="0"/>
            <a:t>Error Handling</a:t>
          </a:r>
        </a:p>
      </dgm:t>
    </dgm:pt>
    <dgm:pt modelId="{63B11B2F-11D3-4D6E-91C4-6E480737C952}" type="parTrans" cxnId="{6CD4EB88-CE7B-4A37-B297-6C19A3DB2338}">
      <dgm:prSet/>
      <dgm:spPr/>
      <dgm:t>
        <a:bodyPr/>
        <a:lstStyle/>
        <a:p>
          <a:endParaRPr lang="en-US"/>
        </a:p>
      </dgm:t>
    </dgm:pt>
    <dgm:pt modelId="{E4020246-45C5-4E14-8B49-334DA0279DDC}" type="sibTrans" cxnId="{6CD4EB88-CE7B-4A37-B297-6C19A3DB2338}">
      <dgm:prSet/>
      <dgm:spPr/>
      <dgm:t>
        <a:bodyPr/>
        <a:lstStyle/>
        <a:p>
          <a:endParaRPr lang="en-US"/>
        </a:p>
      </dgm:t>
    </dgm:pt>
    <dgm:pt modelId="{8C978432-0A9B-4A72-91FC-27A53E92DE54}">
      <dgm:prSet phldrT="[Text]"/>
      <dgm:spPr/>
      <dgm:t>
        <a:bodyPr/>
        <a:lstStyle/>
        <a:p>
          <a:r>
            <a:rPr lang="en-US" dirty="0"/>
            <a:t>Reliability</a:t>
          </a:r>
        </a:p>
      </dgm:t>
    </dgm:pt>
    <dgm:pt modelId="{A4FC250D-18C9-4435-843E-D60B73FC7190}" type="parTrans" cxnId="{003A6D33-AE5D-4315-8577-63E1F3BF0F66}">
      <dgm:prSet/>
      <dgm:spPr/>
      <dgm:t>
        <a:bodyPr/>
        <a:lstStyle/>
        <a:p>
          <a:endParaRPr lang="en-US"/>
        </a:p>
      </dgm:t>
    </dgm:pt>
    <dgm:pt modelId="{57DE3FD5-636D-4155-B0C9-E15EF7FC4147}" type="sibTrans" cxnId="{003A6D33-AE5D-4315-8577-63E1F3BF0F66}">
      <dgm:prSet/>
      <dgm:spPr/>
      <dgm:t>
        <a:bodyPr/>
        <a:lstStyle/>
        <a:p>
          <a:endParaRPr lang="en-US"/>
        </a:p>
      </dgm:t>
    </dgm:pt>
    <dgm:pt modelId="{D01DCAF7-E7F8-4171-86BE-5BE02EEF9B50}" type="pres">
      <dgm:prSet presAssocID="{D1F2CEA8-FACF-414D-B0E7-5F0D22483FE2}" presName="Name0" presStyleCnt="0">
        <dgm:presLayoutVars>
          <dgm:chMax val="4"/>
          <dgm:resizeHandles val="exact"/>
        </dgm:presLayoutVars>
      </dgm:prSet>
      <dgm:spPr/>
    </dgm:pt>
    <dgm:pt modelId="{6AADE848-4052-446E-8D1D-D03CC5CCBA90}" type="pres">
      <dgm:prSet presAssocID="{D1F2CEA8-FACF-414D-B0E7-5F0D22483FE2}" presName="ellipse" presStyleLbl="trBgShp" presStyleIdx="0" presStyleCnt="1"/>
      <dgm:spPr/>
    </dgm:pt>
    <dgm:pt modelId="{445D8197-4EB0-496E-8496-4359952052CB}" type="pres">
      <dgm:prSet presAssocID="{D1F2CEA8-FACF-414D-B0E7-5F0D22483FE2}" presName="arrow1" presStyleLbl="fgShp" presStyleIdx="0" presStyleCnt="1"/>
      <dgm:spPr/>
    </dgm:pt>
    <dgm:pt modelId="{BFE8CE98-213E-4F76-8FA4-B5F48D3ECF52}" type="pres">
      <dgm:prSet presAssocID="{D1F2CEA8-FACF-414D-B0E7-5F0D22483FE2}" presName="rectangle" presStyleLbl="revTx" presStyleIdx="0" presStyleCnt="1">
        <dgm:presLayoutVars>
          <dgm:bulletEnabled val="1"/>
        </dgm:presLayoutVars>
      </dgm:prSet>
      <dgm:spPr/>
    </dgm:pt>
    <dgm:pt modelId="{EBD7875F-2FAC-4A58-9DC0-FD972721C15B}" type="pres">
      <dgm:prSet presAssocID="{FA523787-A573-46E4-AC76-1EA27BA03CC7}" presName="item1" presStyleLbl="node1" presStyleIdx="0" presStyleCnt="3">
        <dgm:presLayoutVars>
          <dgm:bulletEnabled val="1"/>
        </dgm:presLayoutVars>
      </dgm:prSet>
      <dgm:spPr/>
    </dgm:pt>
    <dgm:pt modelId="{2D675F6D-A275-4132-8B36-F9ABE0F4961F}" type="pres">
      <dgm:prSet presAssocID="{528C6EC7-5870-46E9-A5E2-A6EDCA3ADDF2}" presName="item2" presStyleLbl="node1" presStyleIdx="1" presStyleCnt="3">
        <dgm:presLayoutVars>
          <dgm:bulletEnabled val="1"/>
        </dgm:presLayoutVars>
      </dgm:prSet>
      <dgm:spPr/>
    </dgm:pt>
    <dgm:pt modelId="{175AC99A-59FB-4EB6-A84A-39649E6C84CA}" type="pres">
      <dgm:prSet presAssocID="{8C978432-0A9B-4A72-91FC-27A53E92DE54}" presName="item3" presStyleLbl="node1" presStyleIdx="2" presStyleCnt="3" custScaleX="107529" custScaleY="94793">
        <dgm:presLayoutVars>
          <dgm:bulletEnabled val="1"/>
        </dgm:presLayoutVars>
      </dgm:prSet>
      <dgm:spPr/>
    </dgm:pt>
    <dgm:pt modelId="{F11A699F-1BD2-4E34-93C8-A52A55B78A91}" type="pres">
      <dgm:prSet presAssocID="{D1F2CEA8-FACF-414D-B0E7-5F0D22483FE2}" presName="funnel" presStyleLbl="trAlignAcc1" presStyleIdx="0" presStyleCnt="1"/>
      <dgm:spPr/>
    </dgm:pt>
  </dgm:ptLst>
  <dgm:cxnLst>
    <dgm:cxn modelId="{788B4414-56E4-4C21-A517-D4B1C005DB5A}" srcId="{D1F2CEA8-FACF-414D-B0E7-5F0D22483FE2}" destId="{05950B32-3421-452A-BB93-62367312BA6F}" srcOrd="0" destOrd="0" parTransId="{92844554-919D-4850-B467-14E2947C81AE}" sibTransId="{D6872884-7B70-4725-8C00-E23586E71E71}"/>
    <dgm:cxn modelId="{F5E08821-D43B-4D15-8D19-C08B9C5BAB8A}" type="presOf" srcId="{D1F2CEA8-FACF-414D-B0E7-5F0D22483FE2}" destId="{D01DCAF7-E7F8-4171-86BE-5BE02EEF9B50}" srcOrd="0" destOrd="0" presId="urn:microsoft.com/office/officeart/2005/8/layout/funnel1"/>
    <dgm:cxn modelId="{003A6D33-AE5D-4315-8577-63E1F3BF0F66}" srcId="{D1F2CEA8-FACF-414D-B0E7-5F0D22483FE2}" destId="{8C978432-0A9B-4A72-91FC-27A53E92DE54}" srcOrd="3" destOrd="0" parTransId="{A4FC250D-18C9-4435-843E-D60B73FC7190}" sibTransId="{57DE3FD5-636D-4155-B0C9-E15EF7FC4147}"/>
    <dgm:cxn modelId="{976AD236-3C12-45FF-B02A-1AEE8C7A0F0D}" type="presOf" srcId="{528C6EC7-5870-46E9-A5E2-A6EDCA3ADDF2}" destId="{EBD7875F-2FAC-4A58-9DC0-FD972721C15B}" srcOrd="0" destOrd="0" presId="urn:microsoft.com/office/officeart/2005/8/layout/funnel1"/>
    <dgm:cxn modelId="{6AC26359-6A07-4DC0-9067-8B2B7AF52932}" srcId="{D1F2CEA8-FACF-414D-B0E7-5F0D22483FE2}" destId="{FA523787-A573-46E4-AC76-1EA27BA03CC7}" srcOrd="1" destOrd="0" parTransId="{E0B33636-D1F9-44E6-A02D-110EB641A858}" sibTransId="{CD082A78-5DC9-434F-AA61-D25F8FE242FE}"/>
    <dgm:cxn modelId="{6CD4EB88-CE7B-4A37-B297-6C19A3DB2338}" srcId="{D1F2CEA8-FACF-414D-B0E7-5F0D22483FE2}" destId="{528C6EC7-5870-46E9-A5E2-A6EDCA3ADDF2}" srcOrd="2" destOrd="0" parTransId="{63B11B2F-11D3-4D6E-91C4-6E480737C952}" sibTransId="{E4020246-45C5-4E14-8B49-334DA0279DDC}"/>
    <dgm:cxn modelId="{7B350290-E920-4EEF-BEFD-7F6FB225CD36}" type="presOf" srcId="{FA523787-A573-46E4-AC76-1EA27BA03CC7}" destId="{2D675F6D-A275-4132-8B36-F9ABE0F4961F}" srcOrd="0" destOrd="0" presId="urn:microsoft.com/office/officeart/2005/8/layout/funnel1"/>
    <dgm:cxn modelId="{C5118F9A-FFF5-43CE-8C30-A0CB1B214447}" type="presOf" srcId="{8C978432-0A9B-4A72-91FC-27A53E92DE54}" destId="{BFE8CE98-213E-4F76-8FA4-B5F48D3ECF52}" srcOrd="0" destOrd="0" presId="urn:microsoft.com/office/officeart/2005/8/layout/funnel1"/>
    <dgm:cxn modelId="{8AB43BE8-F11C-4171-8032-971D63972310}" type="presOf" srcId="{05950B32-3421-452A-BB93-62367312BA6F}" destId="{175AC99A-59FB-4EB6-A84A-39649E6C84CA}" srcOrd="0" destOrd="0" presId="urn:microsoft.com/office/officeart/2005/8/layout/funnel1"/>
    <dgm:cxn modelId="{66635C01-6B81-4B7C-B7A9-35DAF01B613C}" type="presParOf" srcId="{D01DCAF7-E7F8-4171-86BE-5BE02EEF9B50}" destId="{6AADE848-4052-446E-8D1D-D03CC5CCBA90}" srcOrd="0" destOrd="0" presId="urn:microsoft.com/office/officeart/2005/8/layout/funnel1"/>
    <dgm:cxn modelId="{E69F7347-9A61-4483-8804-0D94303493BD}" type="presParOf" srcId="{D01DCAF7-E7F8-4171-86BE-5BE02EEF9B50}" destId="{445D8197-4EB0-496E-8496-4359952052CB}" srcOrd="1" destOrd="0" presId="urn:microsoft.com/office/officeart/2005/8/layout/funnel1"/>
    <dgm:cxn modelId="{0F50425F-3AC3-45CF-98EA-000629CAC0A9}" type="presParOf" srcId="{D01DCAF7-E7F8-4171-86BE-5BE02EEF9B50}" destId="{BFE8CE98-213E-4F76-8FA4-B5F48D3ECF52}" srcOrd="2" destOrd="0" presId="urn:microsoft.com/office/officeart/2005/8/layout/funnel1"/>
    <dgm:cxn modelId="{E0544EEB-8B5C-47F6-A028-47D7CAC085C1}" type="presParOf" srcId="{D01DCAF7-E7F8-4171-86BE-5BE02EEF9B50}" destId="{EBD7875F-2FAC-4A58-9DC0-FD972721C15B}" srcOrd="3" destOrd="0" presId="urn:microsoft.com/office/officeart/2005/8/layout/funnel1"/>
    <dgm:cxn modelId="{8D6B6D46-BE84-4D62-A21E-2BC0BD38DD8D}" type="presParOf" srcId="{D01DCAF7-E7F8-4171-86BE-5BE02EEF9B50}" destId="{2D675F6D-A275-4132-8B36-F9ABE0F4961F}" srcOrd="4" destOrd="0" presId="urn:microsoft.com/office/officeart/2005/8/layout/funnel1"/>
    <dgm:cxn modelId="{8B0721F9-C6A1-470D-860F-55291A9BAE75}" type="presParOf" srcId="{D01DCAF7-E7F8-4171-86BE-5BE02EEF9B50}" destId="{175AC99A-59FB-4EB6-A84A-39649E6C84CA}" srcOrd="5" destOrd="0" presId="urn:microsoft.com/office/officeart/2005/8/layout/funnel1"/>
    <dgm:cxn modelId="{3891EF56-BDA3-47A7-B1C1-D83566D58C01}" type="presParOf" srcId="{D01DCAF7-E7F8-4171-86BE-5BE02EEF9B50}" destId="{F11A699F-1BD2-4E34-93C8-A52A55B78A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DE7CF-44F8-4C62-A110-6DDF273C050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8FC2D-06EA-4A86-8265-C1C023210420}">
      <dgm:prSet phldrT="[Text]"/>
      <dgm:spPr/>
      <dgm:t>
        <a:bodyPr/>
        <a:lstStyle/>
        <a:p>
          <a:r>
            <a:rPr lang="en-US" dirty="0"/>
            <a:t>Frameworks</a:t>
          </a:r>
        </a:p>
      </dgm:t>
    </dgm:pt>
    <dgm:pt modelId="{F24C23C3-E98E-4A04-B527-00563B2014DF}" type="parTrans" cxnId="{043E38E4-26DB-463F-BC67-46E88DF7F0FD}">
      <dgm:prSet/>
      <dgm:spPr/>
      <dgm:t>
        <a:bodyPr/>
        <a:lstStyle/>
        <a:p>
          <a:endParaRPr lang="en-US"/>
        </a:p>
      </dgm:t>
    </dgm:pt>
    <dgm:pt modelId="{8F8536B6-A53A-40A5-AA8C-4FB47C254D92}" type="sibTrans" cxnId="{043E38E4-26DB-463F-BC67-46E88DF7F0FD}">
      <dgm:prSet/>
      <dgm:spPr/>
      <dgm:t>
        <a:bodyPr/>
        <a:lstStyle/>
        <a:p>
          <a:endParaRPr lang="en-US"/>
        </a:p>
      </dgm:t>
    </dgm:pt>
    <dgm:pt modelId="{653F9DC1-41E9-4596-8CE5-9BA36AF643F9}">
      <dgm:prSet phldrT="[Text]"/>
      <dgm:spPr/>
      <dgm:t>
        <a:bodyPr/>
        <a:lstStyle/>
        <a:p>
          <a:r>
            <a:rPr lang="en-US" dirty="0" err="1"/>
            <a:t>LambdaTest</a:t>
          </a:r>
          <a:endParaRPr lang="en-US" dirty="0"/>
        </a:p>
      </dgm:t>
    </dgm:pt>
    <dgm:pt modelId="{8700BFA2-D632-46BA-AAA3-DB58F8A16054}" type="parTrans" cxnId="{526C1EDA-1361-4E06-940C-195D51123150}">
      <dgm:prSet/>
      <dgm:spPr/>
      <dgm:t>
        <a:bodyPr/>
        <a:lstStyle/>
        <a:p>
          <a:endParaRPr lang="en-US"/>
        </a:p>
      </dgm:t>
    </dgm:pt>
    <dgm:pt modelId="{F5751549-11F2-43B8-920C-9D6E5383AD17}" type="sibTrans" cxnId="{526C1EDA-1361-4E06-940C-195D51123150}">
      <dgm:prSet/>
      <dgm:spPr/>
      <dgm:t>
        <a:bodyPr/>
        <a:lstStyle/>
        <a:p>
          <a:endParaRPr lang="en-US"/>
        </a:p>
      </dgm:t>
    </dgm:pt>
    <dgm:pt modelId="{D6A988DC-ACB0-457F-9876-FFC4B56A35A2}">
      <dgm:prSet phldrT="[Text]"/>
      <dgm:spPr/>
      <dgm:t>
        <a:bodyPr/>
        <a:lstStyle/>
        <a:p>
          <a:r>
            <a:rPr lang="en-US" dirty="0"/>
            <a:t>Selenium</a:t>
          </a:r>
        </a:p>
      </dgm:t>
    </dgm:pt>
    <dgm:pt modelId="{41206624-772C-4995-A1DC-CADB95FE4E00}" type="parTrans" cxnId="{DF6E3D9E-63D8-4C77-81F3-B267DCE159B0}">
      <dgm:prSet/>
      <dgm:spPr/>
      <dgm:t>
        <a:bodyPr/>
        <a:lstStyle/>
        <a:p>
          <a:endParaRPr lang="en-US"/>
        </a:p>
      </dgm:t>
    </dgm:pt>
    <dgm:pt modelId="{F6184D85-9160-4643-B4B5-3F66B8B284F6}" type="sibTrans" cxnId="{DF6E3D9E-63D8-4C77-81F3-B267DCE159B0}">
      <dgm:prSet/>
      <dgm:spPr/>
      <dgm:t>
        <a:bodyPr/>
        <a:lstStyle/>
        <a:p>
          <a:endParaRPr lang="en-US"/>
        </a:p>
      </dgm:t>
    </dgm:pt>
    <dgm:pt modelId="{A450B283-73D7-48A1-A1A8-FD88595B2C85}">
      <dgm:prSet phldrT="[Text]"/>
      <dgm:spPr/>
      <dgm:t>
        <a:bodyPr/>
        <a:lstStyle/>
        <a:p>
          <a:r>
            <a:rPr lang="en-US" dirty="0"/>
            <a:t>Robot Framework</a:t>
          </a:r>
        </a:p>
      </dgm:t>
    </dgm:pt>
    <dgm:pt modelId="{F96D623B-EC9C-45C0-BD1C-691CDACEDA6B}" type="parTrans" cxnId="{3B524D79-F49D-42E0-B751-CCB15FA77613}">
      <dgm:prSet/>
      <dgm:spPr/>
      <dgm:t>
        <a:bodyPr/>
        <a:lstStyle/>
        <a:p>
          <a:endParaRPr lang="en-US"/>
        </a:p>
      </dgm:t>
    </dgm:pt>
    <dgm:pt modelId="{B711B4BF-2F59-4BD8-A976-ABE3A0B22C4D}" type="sibTrans" cxnId="{3B524D79-F49D-42E0-B751-CCB15FA77613}">
      <dgm:prSet/>
      <dgm:spPr/>
      <dgm:t>
        <a:bodyPr/>
        <a:lstStyle/>
        <a:p>
          <a:endParaRPr lang="en-US"/>
        </a:p>
      </dgm:t>
    </dgm:pt>
    <dgm:pt modelId="{F0BCB5FB-43E2-4250-8DB0-79369C913037}">
      <dgm:prSet phldrT="[Text]"/>
      <dgm:spPr/>
      <dgm:t>
        <a:bodyPr/>
        <a:lstStyle/>
        <a:p>
          <a:r>
            <a:rPr lang="en-US" dirty="0"/>
            <a:t>GTRI Automation Framework</a:t>
          </a:r>
        </a:p>
      </dgm:t>
    </dgm:pt>
    <dgm:pt modelId="{670BC29D-2576-4EF0-97B8-635FC9309DAA}" type="parTrans" cxnId="{04CEA801-765F-4A1D-ACA0-6A3811A812AC}">
      <dgm:prSet/>
      <dgm:spPr/>
      <dgm:t>
        <a:bodyPr/>
        <a:lstStyle/>
        <a:p>
          <a:endParaRPr lang="en-US"/>
        </a:p>
      </dgm:t>
    </dgm:pt>
    <dgm:pt modelId="{49397EBA-DA42-474F-B089-619FD34239D8}" type="sibTrans" cxnId="{04CEA801-765F-4A1D-ACA0-6A3811A812AC}">
      <dgm:prSet/>
      <dgm:spPr/>
      <dgm:t>
        <a:bodyPr/>
        <a:lstStyle/>
        <a:p>
          <a:endParaRPr lang="en-US"/>
        </a:p>
      </dgm:t>
    </dgm:pt>
    <dgm:pt modelId="{0BEAE8EE-E8C9-49C6-A312-01EC4A721A0F}" type="pres">
      <dgm:prSet presAssocID="{44EDE7CF-44F8-4C62-A110-6DDF273C050F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927ECB8-4D48-4194-A669-383763793671}" type="pres">
      <dgm:prSet presAssocID="{94A8FC2D-06EA-4A86-8265-C1C023210420}" presName="Parent" presStyleLbl="node1" presStyleIdx="0" presStyleCnt="2">
        <dgm:presLayoutVars>
          <dgm:chMax val="4"/>
          <dgm:chPref val="3"/>
        </dgm:presLayoutVars>
      </dgm:prSet>
      <dgm:spPr/>
    </dgm:pt>
    <dgm:pt modelId="{3A8221C2-0E44-4F71-BD1A-911C2CD86E52}" type="pres">
      <dgm:prSet presAssocID="{653F9DC1-41E9-4596-8CE5-9BA36AF643F9}" presName="Accent" presStyleLbl="node1" presStyleIdx="1" presStyleCnt="2"/>
      <dgm:spPr/>
    </dgm:pt>
    <dgm:pt modelId="{367E2BF2-9768-4678-8D94-CCF4AF754A3E}" type="pres">
      <dgm:prSet presAssocID="{653F9DC1-41E9-4596-8CE5-9BA36AF643F9}" presName="Image1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CBFB4EB-F890-49EA-8F88-F511C478E92D}" type="pres">
      <dgm:prSet presAssocID="{653F9DC1-41E9-4596-8CE5-9BA36AF643F9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504806E-CF51-4277-B85A-4AD14833E166}" type="pres">
      <dgm:prSet presAssocID="{D6A988DC-ACB0-457F-9876-FFC4B56A35A2}" presName="Image2" presStyleCnt="0"/>
      <dgm:spPr/>
    </dgm:pt>
    <dgm:pt modelId="{B74E2EC4-910F-42AC-9282-0E6464E2A07B}" type="pres">
      <dgm:prSet presAssocID="{D6A988DC-ACB0-457F-9876-FFC4B56A35A2}" presName="Imag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8F51ECFF-E9A9-46DF-9BBD-289F70092B97}" type="pres">
      <dgm:prSet presAssocID="{D6A988DC-ACB0-457F-9876-FFC4B56A35A2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8E2156A-D71F-4880-B496-472C5275297B}" type="pres">
      <dgm:prSet presAssocID="{A450B283-73D7-48A1-A1A8-FD88595B2C85}" presName="Image3" presStyleCnt="0"/>
      <dgm:spPr/>
    </dgm:pt>
    <dgm:pt modelId="{F55FD878-7207-455B-B85E-571F0D2ED8D3}" type="pres">
      <dgm:prSet presAssocID="{A450B283-73D7-48A1-A1A8-FD88595B2C85}" presName="Imag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F5F5F5"/>
          </a:solidFill>
        </a:ln>
      </dgm:spPr>
    </dgm:pt>
    <dgm:pt modelId="{7318CA9F-44F9-4F23-B0F3-78E67DC215BD}" type="pres">
      <dgm:prSet presAssocID="{A450B283-73D7-48A1-A1A8-FD88595B2C85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651C1F3-D1CD-45EE-AD07-9889CA6A8151}" type="pres">
      <dgm:prSet presAssocID="{F0BCB5FB-43E2-4250-8DB0-79369C913037}" presName="Image4" presStyleCnt="0"/>
      <dgm:spPr/>
    </dgm:pt>
    <dgm:pt modelId="{2292E1BC-CC64-49D7-812D-3E63759B20C8}" type="pres">
      <dgm:prSet presAssocID="{F0BCB5FB-43E2-4250-8DB0-79369C913037}" presName="Image" presStyleLbl="fgImgPlace1" presStyleIdx="3" presStyleCnt="4"/>
      <dgm:spPr>
        <a:solidFill>
          <a:srgbClr val="FFFFFF"/>
        </a:solidFill>
      </dgm:spPr>
    </dgm:pt>
    <dgm:pt modelId="{BB48A017-C027-41DD-A0EF-B536D0D8AE19}" type="pres">
      <dgm:prSet presAssocID="{F0BCB5FB-43E2-4250-8DB0-79369C913037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CEA801-765F-4A1D-ACA0-6A3811A812AC}" srcId="{94A8FC2D-06EA-4A86-8265-C1C023210420}" destId="{F0BCB5FB-43E2-4250-8DB0-79369C913037}" srcOrd="3" destOrd="0" parTransId="{670BC29D-2576-4EF0-97B8-635FC9309DAA}" sibTransId="{49397EBA-DA42-474F-B089-619FD34239D8}"/>
    <dgm:cxn modelId="{1349AC2E-7247-469A-A0BE-009A134B900D}" type="presOf" srcId="{653F9DC1-41E9-4596-8CE5-9BA36AF643F9}" destId="{FCBFB4EB-F890-49EA-8F88-F511C478E92D}" srcOrd="0" destOrd="0" presId="urn:microsoft.com/office/officeart/2011/layout/RadialPictureList"/>
    <dgm:cxn modelId="{5734FE40-292F-4E08-9A59-AD950D1B0DC8}" type="presOf" srcId="{44EDE7CF-44F8-4C62-A110-6DDF273C050F}" destId="{0BEAE8EE-E8C9-49C6-A312-01EC4A721A0F}" srcOrd="0" destOrd="0" presId="urn:microsoft.com/office/officeart/2011/layout/RadialPictureList"/>
    <dgm:cxn modelId="{D23BF34C-66E0-48D8-8727-D5B851714226}" type="presOf" srcId="{94A8FC2D-06EA-4A86-8265-C1C023210420}" destId="{2927ECB8-4D48-4194-A669-383763793671}" srcOrd="0" destOrd="0" presId="urn:microsoft.com/office/officeart/2011/layout/RadialPictureList"/>
    <dgm:cxn modelId="{6DED3D75-C90D-4555-9989-9BE310D364B3}" type="presOf" srcId="{D6A988DC-ACB0-457F-9876-FFC4B56A35A2}" destId="{8F51ECFF-E9A9-46DF-9BBD-289F70092B97}" srcOrd="0" destOrd="0" presId="urn:microsoft.com/office/officeart/2011/layout/RadialPictureList"/>
    <dgm:cxn modelId="{3B524D79-F49D-42E0-B751-CCB15FA77613}" srcId="{94A8FC2D-06EA-4A86-8265-C1C023210420}" destId="{A450B283-73D7-48A1-A1A8-FD88595B2C85}" srcOrd="2" destOrd="0" parTransId="{F96D623B-EC9C-45C0-BD1C-691CDACEDA6B}" sibTransId="{B711B4BF-2F59-4BD8-A976-ABE3A0B22C4D}"/>
    <dgm:cxn modelId="{DF6E3D9E-63D8-4C77-81F3-B267DCE159B0}" srcId="{94A8FC2D-06EA-4A86-8265-C1C023210420}" destId="{D6A988DC-ACB0-457F-9876-FFC4B56A35A2}" srcOrd="1" destOrd="0" parTransId="{41206624-772C-4995-A1DC-CADB95FE4E00}" sibTransId="{F6184D85-9160-4643-B4B5-3F66B8B284F6}"/>
    <dgm:cxn modelId="{5A5FDEBB-0425-4BB5-A1D1-30B9DB95CC0D}" type="presOf" srcId="{F0BCB5FB-43E2-4250-8DB0-79369C913037}" destId="{BB48A017-C027-41DD-A0EF-B536D0D8AE19}" srcOrd="0" destOrd="0" presId="urn:microsoft.com/office/officeart/2011/layout/RadialPictureList"/>
    <dgm:cxn modelId="{526C1EDA-1361-4E06-940C-195D51123150}" srcId="{94A8FC2D-06EA-4A86-8265-C1C023210420}" destId="{653F9DC1-41E9-4596-8CE5-9BA36AF643F9}" srcOrd="0" destOrd="0" parTransId="{8700BFA2-D632-46BA-AAA3-DB58F8A16054}" sibTransId="{F5751549-11F2-43B8-920C-9D6E5383AD17}"/>
    <dgm:cxn modelId="{043E38E4-26DB-463F-BC67-46E88DF7F0FD}" srcId="{44EDE7CF-44F8-4C62-A110-6DDF273C050F}" destId="{94A8FC2D-06EA-4A86-8265-C1C023210420}" srcOrd="0" destOrd="0" parTransId="{F24C23C3-E98E-4A04-B527-00563B2014DF}" sibTransId="{8F8536B6-A53A-40A5-AA8C-4FB47C254D92}"/>
    <dgm:cxn modelId="{42E858E7-EB25-4494-9AC8-C93F180A8864}" type="presOf" srcId="{A450B283-73D7-48A1-A1A8-FD88595B2C85}" destId="{7318CA9F-44F9-4F23-B0F3-78E67DC215BD}" srcOrd="0" destOrd="0" presId="urn:microsoft.com/office/officeart/2011/layout/RadialPictureList"/>
    <dgm:cxn modelId="{7AE50C41-CC8F-4B3D-BC21-45A0445CC1B6}" type="presParOf" srcId="{0BEAE8EE-E8C9-49C6-A312-01EC4A721A0F}" destId="{2927ECB8-4D48-4194-A669-383763793671}" srcOrd="0" destOrd="0" presId="urn:microsoft.com/office/officeart/2011/layout/RadialPictureList"/>
    <dgm:cxn modelId="{B83FAF03-2831-4AB5-B797-1AFFB1628A67}" type="presParOf" srcId="{0BEAE8EE-E8C9-49C6-A312-01EC4A721A0F}" destId="{3A8221C2-0E44-4F71-BD1A-911C2CD86E52}" srcOrd="1" destOrd="0" presId="urn:microsoft.com/office/officeart/2011/layout/RadialPictureList"/>
    <dgm:cxn modelId="{0EBBAA61-D5C6-4024-AE6C-8E1C3A9DD3B0}" type="presParOf" srcId="{0BEAE8EE-E8C9-49C6-A312-01EC4A721A0F}" destId="{367E2BF2-9768-4678-8D94-CCF4AF754A3E}" srcOrd="2" destOrd="0" presId="urn:microsoft.com/office/officeart/2011/layout/RadialPictureList"/>
    <dgm:cxn modelId="{1C135D42-E7BC-4E68-B2F6-09C113F9CB24}" type="presParOf" srcId="{0BEAE8EE-E8C9-49C6-A312-01EC4A721A0F}" destId="{FCBFB4EB-F890-49EA-8F88-F511C478E92D}" srcOrd="3" destOrd="0" presId="urn:microsoft.com/office/officeart/2011/layout/RadialPictureList"/>
    <dgm:cxn modelId="{BF0642C1-4250-4A4B-9443-E38F4C95F005}" type="presParOf" srcId="{0BEAE8EE-E8C9-49C6-A312-01EC4A721A0F}" destId="{B504806E-CF51-4277-B85A-4AD14833E166}" srcOrd="4" destOrd="0" presId="urn:microsoft.com/office/officeart/2011/layout/RadialPictureList"/>
    <dgm:cxn modelId="{B56389FD-73CE-4B72-9AB8-C4D75CFA780A}" type="presParOf" srcId="{B504806E-CF51-4277-B85A-4AD14833E166}" destId="{B74E2EC4-910F-42AC-9282-0E6464E2A07B}" srcOrd="0" destOrd="0" presId="urn:microsoft.com/office/officeart/2011/layout/RadialPictureList"/>
    <dgm:cxn modelId="{BF006F91-1A7A-4ED5-BF27-973A2D7A6E12}" type="presParOf" srcId="{0BEAE8EE-E8C9-49C6-A312-01EC4A721A0F}" destId="{8F51ECFF-E9A9-46DF-9BBD-289F70092B97}" srcOrd="5" destOrd="0" presId="urn:microsoft.com/office/officeart/2011/layout/RadialPictureList"/>
    <dgm:cxn modelId="{5A4FE916-2256-4766-A081-09D6F45EFD86}" type="presParOf" srcId="{0BEAE8EE-E8C9-49C6-A312-01EC4A721A0F}" destId="{98E2156A-D71F-4880-B496-472C5275297B}" srcOrd="6" destOrd="0" presId="urn:microsoft.com/office/officeart/2011/layout/RadialPictureList"/>
    <dgm:cxn modelId="{2292CDCC-8420-40E2-BD4E-3E7A4BD94F7F}" type="presParOf" srcId="{98E2156A-D71F-4880-B496-472C5275297B}" destId="{F55FD878-7207-455B-B85E-571F0D2ED8D3}" srcOrd="0" destOrd="0" presId="urn:microsoft.com/office/officeart/2011/layout/RadialPictureList"/>
    <dgm:cxn modelId="{B15DCF8A-C19C-4DE9-BA9E-999A1336A724}" type="presParOf" srcId="{0BEAE8EE-E8C9-49C6-A312-01EC4A721A0F}" destId="{7318CA9F-44F9-4F23-B0F3-78E67DC215BD}" srcOrd="7" destOrd="0" presId="urn:microsoft.com/office/officeart/2011/layout/RadialPictureList"/>
    <dgm:cxn modelId="{7243BFCE-5F25-4938-8585-D9E395EC1E9B}" type="presParOf" srcId="{0BEAE8EE-E8C9-49C6-A312-01EC4A721A0F}" destId="{0651C1F3-D1CD-45EE-AD07-9889CA6A8151}" srcOrd="8" destOrd="0" presId="urn:microsoft.com/office/officeart/2011/layout/RadialPictureList"/>
    <dgm:cxn modelId="{E9222F59-0D08-40E2-A893-C9E21FF472C1}" type="presParOf" srcId="{0651C1F3-D1CD-45EE-AD07-9889CA6A8151}" destId="{2292E1BC-CC64-49D7-812D-3E63759B20C8}" srcOrd="0" destOrd="0" presId="urn:microsoft.com/office/officeart/2011/layout/RadialPictureList"/>
    <dgm:cxn modelId="{F06BE079-CEA1-4262-9AA6-60C67104E5B9}" type="presParOf" srcId="{0BEAE8EE-E8C9-49C6-A312-01EC4A721A0F}" destId="{BB48A017-C027-41DD-A0EF-B536D0D8AE19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56A45E-8449-4F9C-97E6-9B75AD2DF6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B681E-CB7B-4BFB-8A89-51AD999E649D}">
      <dgm:prSet phldrT="[Text]"/>
      <dgm:spPr/>
      <dgm:t>
        <a:bodyPr/>
        <a:lstStyle/>
        <a:p>
          <a:r>
            <a:rPr lang="en-US" dirty="0"/>
            <a:t>User Buy In</a:t>
          </a:r>
        </a:p>
      </dgm:t>
    </dgm:pt>
    <dgm:pt modelId="{30153F01-429E-41DD-8071-64E39ADEF21A}" type="parTrans" cxnId="{5F759820-9D51-4AB9-A35C-F758288A3466}">
      <dgm:prSet/>
      <dgm:spPr/>
      <dgm:t>
        <a:bodyPr/>
        <a:lstStyle/>
        <a:p>
          <a:endParaRPr lang="en-US"/>
        </a:p>
      </dgm:t>
    </dgm:pt>
    <dgm:pt modelId="{FDA11A44-9253-4196-A257-75451AE09204}" type="sibTrans" cxnId="{5F759820-9D51-4AB9-A35C-F758288A3466}">
      <dgm:prSet/>
      <dgm:spPr/>
      <dgm:t>
        <a:bodyPr/>
        <a:lstStyle/>
        <a:p>
          <a:endParaRPr lang="en-US"/>
        </a:p>
      </dgm:t>
    </dgm:pt>
    <dgm:pt modelId="{C8AD1E6D-7F1D-4A2E-8B9C-698178D083BB}">
      <dgm:prSet phldrT="[Text]"/>
      <dgm:spPr/>
      <dgm:t>
        <a:bodyPr/>
        <a:lstStyle/>
        <a:p>
          <a:r>
            <a:rPr lang="en-US" dirty="0"/>
            <a:t>Ensuring Reliability</a:t>
          </a:r>
        </a:p>
      </dgm:t>
    </dgm:pt>
    <dgm:pt modelId="{1007DE16-C7F5-4EAB-BBA7-25D3368D5A69}" type="parTrans" cxnId="{A0419986-B453-4EAD-9CB9-4A3370225F37}">
      <dgm:prSet/>
      <dgm:spPr/>
      <dgm:t>
        <a:bodyPr/>
        <a:lstStyle/>
        <a:p>
          <a:endParaRPr lang="en-US"/>
        </a:p>
      </dgm:t>
    </dgm:pt>
    <dgm:pt modelId="{E9A158DB-3559-4A2E-B5F0-84DDF3204080}" type="sibTrans" cxnId="{A0419986-B453-4EAD-9CB9-4A3370225F37}">
      <dgm:prSet/>
      <dgm:spPr/>
      <dgm:t>
        <a:bodyPr/>
        <a:lstStyle/>
        <a:p>
          <a:endParaRPr lang="en-US"/>
        </a:p>
      </dgm:t>
    </dgm:pt>
    <dgm:pt modelId="{8ACD7F8C-52F5-4B76-A577-F116BDC91015}">
      <dgm:prSet phldrT="[Text]"/>
      <dgm:spPr/>
      <dgm:t>
        <a:bodyPr/>
        <a:lstStyle/>
        <a:p>
          <a:r>
            <a:rPr lang="en-US" dirty="0"/>
            <a:t>Maintaining Consistency</a:t>
          </a:r>
        </a:p>
      </dgm:t>
    </dgm:pt>
    <dgm:pt modelId="{E144EEEE-F76F-4239-95E0-4C11147181EC}" type="parTrans" cxnId="{445AFBA7-388F-4789-92EF-71C32F487DDE}">
      <dgm:prSet/>
      <dgm:spPr/>
      <dgm:t>
        <a:bodyPr/>
        <a:lstStyle/>
        <a:p>
          <a:endParaRPr lang="en-US"/>
        </a:p>
      </dgm:t>
    </dgm:pt>
    <dgm:pt modelId="{568D3534-814D-4272-846A-CD5598D623F6}" type="sibTrans" cxnId="{445AFBA7-388F-4789-92EF-71C32F487DDE}">
      <dgm:prSet/>
      <dgm:spPr/>
      <dgm:t>
        <a:bodyPr/>
        <a:lstStyle/>
        <a:p>
          <a:endParaRPr lang="en-US"/>
        </a:p>
      </dgm:t>
    </dgm:pt>
    <dgm:pt modelId="{213F1748-9AE4-4A00-BBE6-120950E467F1}">
      <dgm:prSet phldrT="[Text]"/>
      <dgm:spPr/>
      <dgm:t>
        <a:bodyPr/>
        <a:lstStyle/>
        <a:p>
          <a:r>
            <a:rPr lang="en-US" dirty="0"/>
            <a:t>Utilizing Existing Assets</a:t>
          </a:r>
        </a:p>
      </dgm:t>
    </dgm:pt>
    <dgm:pt modelId="{76772677-568D-4B0C-9C74-55DDACE2A70D}" type="parTrans" cxnId="{D3D05AF6-7EFB-45F7-944D-AE7A39A9FA79}">
      <dgm:prSet/>
      <dgm:spPr/>
      <dgm:t>
        <a:bodyPr/>
        <a:lstStyle/>
        <a:p>
          <a:endParaRPr lang="en-US"/>
        </a:p>
      </dgm:t>
    </dgm:pt>
    <dgm:pt modelId="{387C571C-F44B-4C6B-A344-25D5BE6C67A4}" type="sibTrans" cxnId="{D3D05AF6-7EFB-45F7-944D-AE7A39A9FA79}">
      <dgm:prSet/>
      <dgm:spPr/>
      <dgm:t>
        <a:bodyPr/>
        <a:lstStyle/>
        <a:p>
          <a:endParaRPr lang="en-US"/>
        </a:p>
      </dgm:t>
    </dgm:pt>
    <dgm:pt modelId="{5E089312-135A-4C6D-9AB6-05B70F044877}">
      <dgm:prSet phldrT="[Text]"/>
      <dgm:spPr/>
      <dgm:t>
        <a:bodyPr/>
        <a:lstStyle/>
        <a:p>
          <a:r>
            <a:rPr lang="en-US"/>
            <a:t>Careful Design and Architecture</a:t>
          </a:r>
          <a:endParaRPr lang="en-US" dirty="0"/>
        </a:p>
      </dgm:t>
    </dgm:pt>
    <dgm:pt modelId="{14E11877-BF24-446A-9931-247F5A1CAF5C}" type="parTrans" cxnId="{6024E4DA-7753-4589-A3A0-FFAAD8353741}">
      <dgm:prSet/>
      <dgm:spPr/>
      <dgm:t>
        <a:bodyPr/>
        <a:lstStyle/>
        <a:p>
          <a:endParaRPr lang="en-US"/>
        </a:p>
      </dgm:t>
    </dgm:pt>
    <dgm:pt modelId="{40C7A34C-3475-4F5B-8864-9F81A9BB58AF}" type="sibTrans" cxnId="{6024E4DA-7753-4589-A3A0-FFAAD8353741}">
      <dgm:prSet/>
      <dgm:spPr/>
      <dgm:t>
        <a:bodyPr/>
        <a:lstStyle/>
        <a:p>
          <a:endParaRPr lang="en-US"/>
        </a:p>
      </dgm:t>
    </dgm:pt>
    <dgm:pt modelId="{EC406606-9E77-438A-80E1-A3A6DA679F49}" type="pres">
      <dgm:prSet presAssocID="{1856A45E-8449-4F9C-97E6-9B75AD2DF648}" presName="Name0" presStyleCnt="0">
        <dgm:presLayoutVars>
          <dgm:chMax val="7"/>
          <dgm:chPref val="7"/>
          <dgm:dir/>
        </dgm:presLayoutVars>
      </dgm:prSet>
      <dgm:spPr/>
    </dgm:pt>
    <dgm:pt modelId="{8FB376AB-674C-42CE-B5E4-564DE9BFCDD1}" type="pres">
      <dgm:prSet presAssocID="{1856A45E-8449-4F9C-97E6-9B75AD2DF648}" presName="Name1" presStyleCnt="0"/>
      <dgm:spPr/>
    </dgm:pt>
    <dgm:pt modelId="{68CD114C-447F-48FE-8649-6478304D63E0}" type="pres">
      <dgm:prSet presAssocID="{1856A45E-8449-4F9C-97E6-9B75AD2DF648}" presName="cycle" presStyleCnt="0"/>
      <dgm:spPr/>
    </dgm:pt>
    <dgm:pt modelId="{0073906C-75C6-4C50-B4EA-9894CAFB0373}" type="pres">
      <dgm:prSet presAssocID="{1856A45E-8449-4F9C-97E6-9B75AD2DF648}" presName="srcNode" presStyleLbl="node1" presStyleIdx="0" presStyleCnt="5"/>
      <dgm:spPr/>
    </dgm:pt>
    <dgm:pt modelId="{81108A5C-B78A-4F77-9A91-74292CE0221D}" type="pres">
      <dgm:prSet presAssocID="{1856A45E-8449-4F9C-97E6-9B75AD2DF648}" presName="conn" presStyleLbl="parChTrans1D2" presStyleIdx="0" presStyleCnt="1"/>
      <dgm:spPr/>
    </dgm:pt>
    <dgm:pt modelId="{52140EC4-827E-4247-BA6F-F57667CE55BF}" type="pres">
      <dgm:prSet presAssocID="{1856A45E-8449-4F9C-97E6-9B75AD2DF648}" presName="extraNode" presStyleLbl="node1" presStyleIdx="0" presStyleCnt="5"/>
      <dgm:spPr/>
    </dgm:pt>
    <dgm:pt modelId="{3B2206DF-060D-437F-99D7-9F968E96F3E6}" type="pres">
      <dgm:prSet presAssocID="{1856A45E-8449-4F9C-97E6-9B75AD2DF648}" presName="dstNode" presStyleLbl="node1" presStyleIdx="0" presStyleCnt="5"/>
      <dgm:spPr/>
    </dgm:pt>
    <dgm:pt modelId="{7E623A71-2172-4A77-8753-5477B7B1ED7B}" type="pres">
      <dgm:prSet presAssocID="{78EB681E-CB7B-4BFB-8A89-51AD999E649D}" presName="text_1" presStyleLbl="node1" presStyleIdx="0" presStyleCnt="5">
        <dgm:presLayoutVars>
          <dgm:bulletEnabled val="1"/>
        </dgm:presLayoutVars>
      </dgm:prSet>
      <dgm:spPr/>
    </dgm:pt>
    <dgm:pt modelId="{15F21023-B5E4-4513-92DB-EA82C614E5F2}" type="pres">
      <dgm:prSet presAssocID="{78EB681E-CB7B-4BFB-8A89-51AD999E649D}" presName="accent_1" presStyleCnt="0"/>
      <dgm:spPr/>
    </dgm:pt>
    <dgm:pt modelId="{19FB73C1-1755-47EA-8F70-3B0D25A5A3DE}" type="pres">
      <dgm:prSet presAssocID="{78EB681E-CB7B-4BFB-8A89-51AD999E649D}" presName="accentRepeatNode" presStyleLbl="solidFgAcc1" presStyleIdx="0" presStyleCnt="5"/>
      <dgm:spPr/>
    </dgm:pt>
    <dgm:pt modelId="{EDA49212-15E8-45FF-B288-4B5F8352C6E4}" type="pres">
      <dgm:prSet presAssocID="{C8AD1E6D-7F1D-4A2E-8B9C-698178D083BB}" presName="text_2" presStyleLbl="node1" presStyleIdx="1" presStyleCnt="5">
        <dgm:presLayoutVars>
          <dgm:bulletEnabled val="1"/>
        </dgm:presLayoutVars>
      </dgm:prSet>
      <dgm:spPr/>
    </dgm:pt>
    <dgm:pt modelId="{10A2E91E-7C1A-4D67-BD43-6691462B3A5C}" type="pres">
      <dgm:prSet presAssocID="{C8AD1E6D-7F1D-4A2E-8B9C-698178D083BB}" presName="accent_2" presStyleCnt="0"/>
      <dgm:spPr/>
    </dgm:pt>
    <dgm:pt modelId="{A225C4C1-2B14-4542-8168-B7840B461EE5}" type="pres">
      <dgm:prSet presAssocID="{C8AD1E6D-7F1D-4A2E-8B9C-698178D083BB}" presName="accentRepeatNode" presStyleLbl="solidFgAcc1" presStyleIdx="1" presStyleCnt="5"/>
      <dgm:spPr/>
    </dgm:pt>
    <dgm:pt modelId="{CB01350A-4893-46AE-80EE-0CABF28BA159}" type="pres">
      <dgm:prSet presAssocID="{8ACD7F8C-52F5-4B76-A577-F116BDC91015}" presName="text_3" presStyleLbl="node1" presStyleIdx="2" presStyleCnt="5">
        <dgm:presLayoutVars>
          <dgm:bulletEnabled val="1"/>
        </dgm:presLayoutVars>
      </dgm:prSet>
      <dgm:spPr/>
    </dgm:pt>
    <dgm:pt modelId="{56A321B0-17B2-439E-B6AF-F8BC70A57A90}" type="pres">
      <dgm:prSet presAssocID="{8ACD7F8C-52F5-4B76-A577-F116BDC91015}" presName="accent_3" presStyleCnt="0"/>
      <dgm:spPr/>
    </dgm:pt>
    <dgm:pt modelId="{486B46FC-2898-4F3A-B204-3C5437442CF8}" type="pres">
      <dgm:prSet presAssocID="{8ACD7F8C-52F5-4B76-A577-F116BDC91015}" presName="accentRepeatNode" presStyleLbl="solidFgAcc1" presStyleIdx="2" presStyleCnt="5"/>
      <dgm:spPr/>
    </dgm:pt>
    <dgm:pt modelId="{F4F4AEDC-F2D7-4561-BA5E-D0E650BAFB26}" type="pres">
      <dgm:prSet presAssocID="{213F1748-9AE4-4A00-BBE6-120950E467F1}" presName="text_4" presStyleLbl="node1" presStyleIdx="3" presStyleCnt="5">
        <dgm:presLayoutVars>
          <dgm:bulletEnabled val="1"/>
        </dgm:presLayoutVars>
      </dgm:prSet>
      <dgm:spPr/>
    </dgm:pt>
    <dgm:pt modelId="{898779DD-492A-4321-BD50-D04291C735F0}" type="pres">
      <dgm:prSet presAssocID="{213F1748-9AE4-4A00-BBE6-120950E467F1}" presName="accent_4" presStyleCnt="0"/>
      <dgm:spPr/>
    </dgm:pt>
    <dgm:pt modelId="{AE7BE660-2878-49A2-9A7B-318F96666B81}" type="pres">
      <dgm:prSet presAssocID="{213F1748-9AE4-4A00-BBE6-120950E467F1}" presName="accentRepeatNode" presStyleLbl="solidFgAcc1" presStyleIdx="3" presStyleCnt="5"/>
      <dgm:spPr/>
    </dgm:pt>
    <dgm:pt modelId="{3526C437-D8CA-4CDD-BF72-8A64D216758F}" type="pres">
      <dgm:prSet presAssocID="{5E089312-135A-4C6D-9AB6-05B70F044877}" presName="text_5" presStyleLbl="node1" presStyleIdx="4" presStyleCnt="5">
        <dgm:presLayoutVars>
          <dgm:bulletEnabled val="1"/>
        </dgm:presLayoutVars>
      </dgm:prSet>
      <dgm:spPr/>
    </dgm:pt>
    <dgm:pt modelId="{8B5B927D-14DA-428E-8A7E-66AA35B6F7B1}" type="pres">
      <dgm:prSet presAssocID="{5E089312-135A-4C6D-9AB6-05B70F044877}" presName="accent_5" presStyleCnt="0"/>
      <dgm:spPr/>
    </dgm:pt>
    <dgm:pt modelId="{BA4B60DF-8936-47EE-9B48-8AE0D2187948}" type="pres">
      <dgm:prSet presAssocID="{5E089312-135A-4C6D-9AB6-05B70F044877}" presName="accentRepeatNode" presStyleLbl="solidFgAcc1" presStyleIdx="4" presStyleCnt="5"/>
      <dgm:spPr/>
    </dgm:pt>
  </dgm:ptLst>
  <dgm:cxnLst>
    <dgm:cxn modelId="{5F759820-9D51-4AB9-A35C-F758288A3466}" srcId="{1856A45E-8449-4F9C-97E6-9B75AD2DF648}" destId="{78EB681E-CB7B-4BFB-8A89-51AD999E649D}" srcOrd="0" destOrd="0" parTransId="{30153F01-429E-41DD-8071-64E39ADEF21A}" sibTransId="{FDA11A44-9253-4196-A257-75451AE09204}"/>
    <dgm:cxn modelId="{A7D1A82D-A9C3-4D6D-917B-46AE4661397B}" type="presOf" srcId="{78EB681E-CB7B-4BFB-8A89-51AD999E649D}" destId="{7E623A71-2172-4A77-8753-5477B7B1ED7B}" srcOrd="0" destOrd="0" presId="urn:microsoft.com/office/officeart/2008/layout/VerticalCurvedList"/>
    <dgm:cxn modelId="{EA37D434-02E7-499D-8530-2960D9041E1F}" type="presOf" srcId="{C8AD1E6D-7F1D-4A2E-8B9C-698178D083BB}" destId="{EDA49212-15E8-45FF-B288-4B5F8352C6E4}" srcOrd="0" destOrd="0" presId="urn:microsoft.com/office/officeart/2008/layout/VerticalCurvedList"/>
    <dgm:cxn modelId="{2B9CC34F-CDFC-463D-A86E-E534C3915218}" type="presOf" srcId="{8ACD7F8C-52F5-4B76-A577-F116BDC91015}" destId="{CB01350A-4893-46AE-80EE-0CABF28BA159}" srcOrd="0" destOrd="0" presId="urn:microsoft.com/office/officeart/2008/layout/VerticalCurvedList"/>
    <dgm:cxn modelId="{C176E95F-06CF-4A19-8BF4-A2382D660FA4}" type="presOf" srcId="{FDA11A44-9253-4196-A257-75451AE09204}" destId="{81108A5C-B78A-4F77-9A91-74292CE0221D}" srcOrd="0" destOrd="0" presId="urn:microsoft.com/office/officeart/2008/layout/VerticalCurvedList"/>
    <dgm:cxn modelId="{A0419986-B453-4EAD-9CB9-4A3370225F37}" srcId="{1856A45E-8449-4F9C-97E6-9B75AD2DF648}" destId="{C8AD1E6D-7F1D-4A2E-8B9C-698178D083BB}" srcOrd="1" destOrd="0" parTransId="{1007DE16-C7F5-4EAB-BBA7-25D3368D5A69}" sibTransId="{E9A158DB-3559-4A2E-B5F0-84DDF3204080}"/>
    <dgm:cxn modelId="{F5BF0A92-7354-4AFF-AAF7-7B3BE32B55A0}" type="presOf" srcId="{213F1748-9AE4-4A00-BBE6-120950E467F1}" destId="{F4F4AEDC-F2D7-4561-BA5E-D0E650BAFB26}" srcOrd="0" destOrd="0" presId="urn:microsoft.com/office/officeart/2008/layout/VerticalCurvedList"/>
    <dgm:cxn modelId="{445AFBA7-388F-4789-92EF-71C32F487DDE}" srcId="{1856A45E-8449-4F9C-97E6-9B75AD2DF648}" destId="{8ACD7F8C-52F5-4B76-A577-F116BDC91015}" srcOrd="2" destOrd="0" parTransId="{E144EEEE-F76F-4239-95E0-4C11147181EC}" sibTransId="{568D3534-814D-4272-846A-CD5598D623F6}"/>
    <dgm:cxn modelId="{685280C6-516C-45ED-AA23-C261E3B42D3C}" type="presOf" srcId="{5E089312-135A-4C6D-9AB6-05B70F044877}" destId="{3526C437-D8CA-4CDD-BF72-8A64D216758F}" srcOrd="0" destOrd="0" presId="urn:microsoft.com/office/officeart/2008/layout/VerticalCurvedList"/>
    <dgm:cxn modelId="{0A5C87DA-11B6-4886-AC40-5C001A629CE4}" type="presOf" srcId="{1856A45E-8449-4F9C-97E6-9B75AD2DF648}" destId="{EC406606-9E77-438A-80E1-A3A6DA679F49}" srcOrd="0" destOrd="0" presId="urn:microsoft.com/office/officeart/2008/layout/VerticalCurvedList"/>
    <dgm:cxn modelId="{6024E4DA-7753-4589-A3A0-FFAAD8353741}" srcId="{1856A45E-8449-4F9C-97E6-9B75AD2DF648}" destId="{5E089312-135A-4C6D-9AB6-05B70F044877}" srcOrd="4" destOrd="0" parTransId="{14E11877-BF24-446A-9931-247F5A1CAF5C}" sibTransId="{40C7A34C-3475-4F5B-8864-9F81A9BB58AF}"/>
    <dgm:cxn modelId="{D3D05AF6-7EFB-45F7-944D-AE7A39A9FA79}" srcId="{1856A45E-8449-4F9C-97E6-9B75AD2DF648}" destId="{213F1748-9AE4-4A00-BBE6-120950E467F1}" srcOrd="3" destOrd="0" parTransId="{76772677-568D-4B0C-9C74-55DDACE2A70D}" sibTransId="{387C571C-F44B-4C6B-A344-25D5BE6C67A4}"/>
    <dgm:cxn modelId="{ECEAA967-3940-4041-8CC8-8286DEAD5D59}" type="presParOf" srcId="{EC406606-9E77-438A-80E1-A3A6DA679F49}" destId="{8FB376AB-674C-42CE-B5E4-564DE9BFCDD1}" srcOrd="0" destOrd="0" presId="urn:microsoft.com/office/officeart/2008/layout/VerticalCurvedList"/>
    <dgm:cxn modelId="{A622D918-645F-479B-ACB6-F76EC8F80665}" type="presParOf" srcId="{8FB376AB-674C-42CE-B5E4-564DE9BFCDD1}" destId="{68CD114C-447F-48FE-8649-6478304D63E0}" srcOrd="0" destOrd="0" presId="urn:microsoft.com/office/officeart/2008/layout/VerticalCurvedList"/>
    <dgm:cxn modelId="{2897BF1D-33CD-4918-BA8D-8AEADDB0A3FE}" type="presParOf" srcId="{68CD114C-447F-48FE-8649-6478304D63E0}" destId="{0073906C-75C6-4C50-B4EA-9894CAFB0373}" srcOrd="0" destOrd="0" presId="urn:microsoft.com/office/officeart/2008/layout/VerticalCurvedList"/>
    <dgm:cxn modelId="{BB94E391-0EBE-49D1-A2E2-E566CD07D04F}" type="presParOf" srcId="{68CD114C-447F-48FE-8649-6478304D63E0}" destId="{81108A5C-B78A-4F77-9A91-74292CE0221D}" srcOrd="1" destOrd="0" presId="urn:microsoft.com/office/officeart/2008/layout/VerticalCurvedList"/>
    <dgm:cxn modelId="{6CE2B177-7771-45B7-81D6-979170749032}" type="presParOf" srcId="{68CD114C-447F-48FE-8649-6478304D63E0}" destId="{52140EC4-827E-4247-BA6F-F57667CE55BF}" srcOrd="2" destOrd="0" presId="urn:microsoft.com/office/officeart/2008/layout/VerticalCurvedList"/>
    <dgm:cxn modelId="{B8F8F0D8-95A5-4A1B-B44B-6ECDFCCAF7B4}" type="presParOf" srcId="{68CD114C-447F-48FE-8649-6478304D63E0}" destId="{3B2206DF-060D-437F-99D7-9F968E96F3E6}" srcOrd="3" destOrd="0" presId="urn:microsoft.com/office/officeart/2008/layout/VerticalCurvedList"/>
    <dgm:cxn modelId="{3A900CDF-9C18-4547-8A79-C3DBCD139E75}" type="presParOf" srcId="{8FB376AB-674C-42CE-B5E4-564DE9BFCDD1}" destId="{7E623A71-2172-4A77-8753-5477B7B1ED7B}" srcOrd="1" destOrd="0" presId="urn:microsoft.com/office/officeart/2008/layout/VerticalCurvedList"/>
    <dgm:cxn modelId="{380E45BB-0091-4E61-B600-84A9413EAD30}" type="presParOf" srcId="{8FB376AB-674C-42CE-B5E4-564DE9BFCDD1}" destId="{15F21023-B5E4-4513-92DB-EA82C614E5F2}" srcOrd="2" destOrd="0" presId="urn:microsoft.com/office/officeart/2008/layout/VerticalCurvedList"/>
    <dgm:cxn modelId="{8C138810-4337-4942-A9B5-D7F617E53093}" type="presParOf" srcId="{15F21023-B5E4-4513-92DB-EA82C614E5F2}" destId="{19FB73C1-1755-47EA-8F70-3B0D25A5A3DE}" srcOrd="0" destOrd="0" presId="urn:microsoft.com/office/officeart/2008/layout/VerticalCurvedList"/>
    <dgm:cxn modelId="{DC2C4FE5-3BBA-4CFD-B2DF-25CBB0C9C42F}" type="presParOf" srcId="{8FB376AB-674C-42CE-B5E4-564DE9BFCDD1}" destId="{EDA49212-15E8-45FF-B288-4B5F8352C6E4}" srcOrd="3" destOrd="0" presId="urn:microsoft.com/office/officeart/2008/layout/VerticalCurvedList"/>
    <dgm:cxn modelId="{C3962DBA-6DDC-4DCB-A1E8-0FDF14B8196F}" type="presParOf" srcId="{8FB376AB-674C-42CE-B5E4-564DE9BFCDD1}" destId="{10A2E91E-7C1A-4D67-BD43-6691462B3A5C}" srcOrd="4" destOrd="0" presId="urn:microsoft.com/office/officeart/2008/layout/VerticalCurvedList"/>
    <dgm:cxn modelId="{1B930A0D-2BDA-414A-B050-63CD79C98651}" type="presParOf" srcId="{10A2E91E-7C1A-4D67-BD43-6691462B3A5C}" destId="{A225C4C1-2B14-4542-8168-B7840B461EE5}" srcOrd="0" destOrd="0" presId="urn:microsoft.com/office/officeart/2008/layout/VerticalCurvedList"/>
    <dgm:cxn modelId="{5E31EC73-0C21-4092-BC36-628C71B78368}" type="presParOf" srcId="{8FB376AB-674C-42CE-B5E4-564DE9BFCDD1}" destId="{CB01350A-4893-46AE-80EE-0CABF28BA159}" srcOrd="5" destOrd="0" presId="urn:microsoft.com/office/officeart/2008/layout/VerticalCurvedList"/>
    <dgm:cxn modelId="{AF0DE524-6162-43FF-AF53-182C768DDAFB}" type="presParOf" srcId="{8FB376AB-674C-42CE-B5E4-564DE9BFCDD1}" destId="{56A321B0-17B2-439E-B6AF-F8BC70A57A90}" srcOrd="6" destOrd="0" presId="urn:microsoft.com/office/officeart/2008/layout/VerticalCurvedList"/>
    <dgm:cxn modelId="{741B5018-50EE-44EF-A8E6-B2DC44BD53E4}" type="presParOf" srcId="{56A321B0-17B2-439E-B6AF-F8BC70A57A90}" destId="{486B46FC-2898-4F3A-B204-3C5437442CF8}" srcOrd="0" destOrd="0" presId="urn:microsoft.com/office/officeart/2008/layout/VerticalCurvedList"/>
    <dgm:cxn modelId="{F50D9548-1A5F-4613-8843-57ACEF7F547B}" type="presParOf" srcId="{8FB376AB-674C-42CE-B5E4-564DE9BFCDD1}" destId="{F4F4AEDC-F2D7-4561-BA5E-D0E650BAFB26}" srcOrd="7" destOrd="0" presId="urn:microsoft.com/office/officeart/2008/layout/VerticalCurvedList"/>
    <dgm:cxn modelId="{CB3766FA-40BB-49DB-A9EB-D45FFC3D8588}" type="presParOf" srcId="{8FB376AB-674C-42CE-B5E4-564DE9BFCDD1}" destId="{898779DD-492A-4321-BD50-D04291C735F0}" srcOrd="8" destOrd="0" presId="urn:microsoft.com/office/officeart/2008/layout/VerticalCurvedList"/>
    <dgm:cxn modelId="{8DD4E235-FE7F-4E79-AA7F-176FD8C86688}" type="presParOf" srcId="{898779DD-492A-4321-BD50-D04291C735F0}" destId="{AE7BE660-2878-49A2-9A7B-318F96666B81}" srcOrd="0" destOrd="0" presId="urn:microsoft.com/office/officeart/2008/layout/VerticalCurvedList"/>
    <dgm:cxn modelId="{681786D9-427E-4AE0-BB79-E7AF4C89AD18}" type="presParOf" srcId="{8FB376AB-674C-42CE-B5E4-564DE9BFCDD1}" destId="{3526C437-D8CA-4CDD-BF72-8A64D216758F}" srcOrd="9" destOrd="0" presId="urn:microsoft.com/office/officeart/2008/layout/VerticalCurvedList"/>
    <dgm:cxn modelId="{DA07762E-C86C-490F-8C51-EF291D14553B}" type="presParOf" srcId="{8FB376AB-674C-42CE-B5E4-564DE9BFCDD1}" destId="{8B5B927D-14DA-428E-8A7E-66AA35B6F7B1}" srcOrd="10" destOrd="0" presId="urn:microsoft.com/office/officeart/2008/layout/VerticalCurvedList"/>
    <dgm:cxn modelId="{06BA5C6A-1CB5-419A-9816-00326E1FECA8}" type="presParOf" srcId="{8B5B927D-14DA-428E-8A7E-66AA35B6F7B1}" destId="{BA4B60DF-8936-47EE-9B48-8AE0D21879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F581A-93CC-4EC0-9CF8-C24831DB1EEA}">
      <dsp:nvSpPr>
        <dsp:cNvPr id="0" name=""/>
        <dsp:cNvSpPr/>
      </dsp:nvSpPr>
      <dsp:spPr>
        <a:xfrm>
          <a:off x="0" y="405089"/>
          <a:ext cx="114300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95" tIns="458216" rIns="88709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Automating repeatable tasks is an upfront investment with long-term dividends </a:t>
          </a:r>
        </a:p>
      </dsp:txBody>
      <dsp:txXfrm>
        <a:off x="0" y="405089"/>
        <a:ext cx="11430000" cy="1212750"/>
      </dsp:txXfrm>
    </dsp:sp>
    <dsp:sp modelId="{225AD4A2-5500-4984-89F9-A1464F899605}">
      <dsp:nvSpPr>
        <dsp:cNvPr id="0" name=""/>
        <dsp:cNvSpPr/>
      </dsp:nvSpPr>
      <dsp:spPr>
        <a:xfrm>
          <a:off x="571500" y="80369"/>
          <a:ext cx="8001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 is Money</a:t>
          </a:r>
        </a:p>
      </dsp:txBody>
      <dsp:txXfrm>
        <a:off x="603203" y="112072"/>
        <a:ext cx="7937594" cy="586034"/>
      </dsp:txXfrm>
    </dsp:sp>
    <dsp:sp modelId="{D333E126-9209-43E2-BE29-B3C4E34A6C09}">
      <dsp:nvSpPr>
        <dsp:cNvPr id="0" name=""/>
        <dsp:cNvSpPr/>
      </dsp:nvSpPr>
      <dsp:spPr>
        <a:xfrm>
          <a:off x="0" y="2061359"/>
          <a:ext cx="114300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95" tIns="458216" rIns="88709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Automated tests perform deterministic actions ensuring repeatability of testing</a:t>
          </a:r>
        </a:p>
      </dsp:txBody>
      <dsp:txXfrm>
        <a:off x="0" y="2061359"/>
        <a:ext cx="11430000" cy="1212750"/>
      </dsp:txXfrm>
    </dsp:sp>
    <dsp:sp modelId="{94D5B9FA-9590-499B-B67E-042D8F50BDCB}">
      <dsp:nvSpPr>
        <dsp:cNvPr id="0" name=""/>
        <dsp:cNvSpPr/>
      </dsp:nvSpPr>
      <dsp:spPr>
        <a:xfrm>
          <a:off x="571500" y="1736639"/>
          <a:ext cx="8001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Confidence in Consistency</a:t>
          </a:r>
        </a:p>
      </dsp:txBody>
      <dsp:txXfrm>
        <a:off x="603203" y="1768342"/>
        <a:ext cx="7937594" cy="586034"/>
      </dsp:txXfrm>
    </dsp:sp>
    <dsp:sp modelId="{1E790F71-D847-4DA9-987D-AC7BD255B26E}">
      <dsp:nvSpPr>
        <dsp:cNvPr id="0" name=""/>
        <dsp:cNvSpPr/>
      </dsp:nvSpPr>
      <dsp:spPr>
        <a:xfrm>
          <a:off x="0" y="3717629"/>
          <a:ext cx="114300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95" tIns="458216" rIns="88709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Can provide self-building documentation that ensures engineers are provided to properly investigate, repeat, and diagnose the issue</a:t>
          </a:r>
        </a:p>
      </dsp:txBody>
      <dsp:txXfrm>
        <a:off x="0" y="3717629"/>
        <a:ext cx="11430000" cy="1212750"/>
      </dsp:txXfrm>
    </dsp:sp>
    <dsp:sp modelId="{F00FEF65-2F82-4C8B-8152-411DF35261D6}">
      <dsp:nvSpPr>
        <dsp:cNvPr id="0" name=""/>
        <dsp:cNvSpPr/>
      </dsp:nvSpPr>
      <dsp:spPr>
        <a:xfrm>
          <a:off x="571500" y="3392909"/>
          <a:ext cx="8001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0" rIns="30241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Documentation Driven</a:t>
          </a:r>
        </a:p>
      </dsp:txBody>
      <dsp:txXfrm>
        <a:off x="603203" y="3424612"/>
        <a:ext cx="79375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BEA0-E2CF-47ED-B822-A768DD737C9F}">
      <dsp:nvSpPr>
        <dsp:cNvPr id="0" name=""/>
        <dsp:cNvSpPr/>
      </dsp:nvSpPr>
      <dsp:spPr>
        <a:xfrm rot="5400000">
          <a:off x="-282313" y="283511"/>
          <a:ext cx="1882089" cy="1317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Familiarity</a:t>
          </a:r>
        </a:p>
      </dsp:txBody>
      <dsp:txXfrm rot="-5400000">
        <a:off x="1" y="659928"/>
        <a:ext cx="1317462" cy="564627"/>
      </dsp:txXfrm>
    </dsp:sp>
    <dsp:sp modelId="{170D895F-8E49-48F0-88F6-07A37BFE3CEE}">
      <dsp:nvSpPr>
        <dsp:cNvPr id="0" name=""/>
        <dsp:cNvSpPr/>
      </dsp:nvSpPr>
      <dsp:spPr>
        <a:xfrm rot="5400000">
          <a:off x="5762052" y="-4443391"/>
          <a:ext cx="1223358" cy="10112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Users are familiar with the system already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Changes must be agreed upon by all</a:t>
          </a:r>
        </a:p>
      </dsp:txBody>
      <dsp:txXfrm rot="-5400000">
        <a:off x="1317463" y="60917"/>
        <a:ext cx="10052818" cy="1103920"/>
      </dsp:txXfrm>
    </dsp:sp>
    <dsp:sp modelId="{2300F637-3023-4144-8793-A0169F5F9A77}">
      <dsp:nvSpPr>
        <dsp:cNvPr id="0" name=""/>
        <dsp:cNvSpPr/>
      </dsp:nvSpPr>
      <dsp:spPr>
        <a:xfrm rot="5400000">
          <a:off x="-282313" y="1974137"/>
          <a:ext cx="1882089" cy="1317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Benefits</a:t>
          </a:r>
        </a:p>
      </dsp:txBody>
      <dsp:txXfrm rot="-5400000">
        <a:off x="1" y="2350554"/>
        <a:ext cx="1317462" cy="564627"/>
      </dsp:txXfrm>
    </dsp:sp>
    <dsp:sp modelId="{2EBCDC87-9056-465C-85B2-A10FAF3FD68D}">
      <dsp:nvSpPr>
        <dsp:cNvPr id="0" name=""/>
        <dsp:cNvSpPr/>
      </dsp:nvSpPr>
      <dsp:spPr>
        <a:xfrm rot="5400000">
          <a:off x="5762052" y="-2752765"/>
          <a:ext cx="1223358" cy="10112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Hands on Demos, Mock-ups of capabilities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Easier Repeatability of tests</a:t>
          </a:r>
        </a:p>
      </dsp:txBody>
      <dsp:txXfrm rot="-5400000">
        <a:off x="1317463" y="1751543"/>
        <a:ext cx="10052818" cy="1103920"/>
      </dsp:txXfrm>
    </dsp:sp>
    <dsp:sp modelId="{A718BF5D-6740-406B-B3C8-FE3D64BFB119}">
      <dsp:nvSpPr>
        <dsp:cNvPr id="0" name=""/>
        <dsp:cNvSpPr/>
      </dsp:nvSpPr>
      <dsp:spPr>
        <a:xfrm rot="5400000">
          <a:off x="-282313" y="3664763"/>
          <a:ext cx="1882089" cy="1317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Possibilities</a:t>
          </a:r>
        </a:p>
      </dsp:txBody>
      <dsp:txXfrm rot="-5400000">
        <a:off x="1" y="4041180"/>
        <a:ext cx="1317462" cy="564627"/>
      </dsp:txXfrm>
    </dsp:sp>
    <dsp:sp modelId="{0365B12D-8FC5-4336-977C-14CD36F88634}">
      <dsp:nvSpPr>
        <dsp:cNvPr id="0" name=""/>
        <dsp:cNvSpPr/>
      </dsp:nvSpPr>
      <dsp:spPr>
        <a:xfrm rot="5400000">
          <a:off x="5762052" y="-1062139"/>
          <a:ext cx="1223358" cy="101125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Overall process and test improvements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Better and easier regression tests</a:t>
          </a:r>
        </a:p>
      </dsp:txBody>
      <dsp:txXfrm rot="-5400000">
        <a:off x="1317463" y="3442169"/>
        <a:ext cx="10052818" cy="110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E848-4052-446E-8D1D-D03CC5CCBA90}">
      <dsp:nvSpPr>
        <dsp:cNvPr id="0" name=""/>
        <dsp:cNvSpPr/>
      </dsp:nvSpPr>
      <dsp:spPr>
        <a:xfrm>
          <a:off x="1176887" y="1252270"/>
          <a:ext cx="4300807" cy="14936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D8197-4EB0-496E-8496-4359952052CB}">
      <dsp:nvSpPr>
        <dsp:cNvPr id="0" name=""/>
        <dsp:cNvSpPr/>
      </dsp:nvSpPr>
      <dsp:spPr>
        <a:xfrm>
          <a:off x="2917214" y="4909623"/>
          <a:ext cx="833489" cy="5334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8CE98-213E-4F76-8FA4-B5F48D3ECF52}">
      <dsp:nvSpPr>
        <dsp:cNvPr id="0" name=""/>
        <dsp:cNvSpPr/>
      </dsp:nvSpPr>
      <dsp:spPr>
        <a:xfrm>
          <a:off x="1333583" y="5336370"/>
          <a:ext cx="4000751" cy="10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Reliability</a:t>
          </a:r>
        </a:p>
      </dsp:txBody>
      <dsp:txXfrm>
        <a:off x="1333583" y="5336370"/>
        <a:ext cx="4000751" cy="1000187"/>
      </dsp:txXfrm>
    </dsp:sp>
    <dsp:sp modelId="{EBD7875F-2FAC-4A58-9DC0-FD972721C15B}">
      <dsp:nvSpPr>
        <dsp:cNvPr id="0" name=""/>
        <dsp:cNvSpPr/>
      </dsp:nvSpPr>
      <dsp:spPr>
        <a:xfrm>
          <a:off x="2740514" y="2861239"/>
          <a:ext cx="1500281" cy="150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Error Handling</a:t>
          </a:r>
        </a:p>
      </dsp:txBody>
      <dsp:txXfrm>
        <a:off x="2960225" y="3080950"/>
        <a:ext cx="1060859" cy="1060859"/>
      </dsp:txXfrm>
    </dsp:sp>
    <dsp:sp modelId="{2D675F6D-A275-4132-8B36-F9ABE0F4961F}">
      <dsp:nvSpPr>
        <dsp:cNvPr id="0" name=""/>
        <dsp:cNvSpPr/>
      </dsp:nvSpPr>
      <dsp:spPr>
        <a:xfrm>
          <a:off x="1666979" y="1735694"/>
          <a:ext cx="1500281" cy="150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Logging</a:t>
          </a:r>
        </a:p>
      </dsp:txBody>
      <dsp:txXfrm>
        <a:off x="1886690" y="1955405"/>
        <a:ext cx="1060859" cy="1060859"/>
      </dsp:txXfrm>
    </dsp:sp>
    <dsp:sp modelId="{175AC99A-59FB-4EB6-A84A-39649E6C84CA}">
      <dsp:nvSpPr>
        <dsp:cNvPr id="0" name=""/>
        <dsp:cNvSpPr/>
      </dsp:nvSpPr>
      <dsp:spPr>
        <a:xfrm>
          <a:off x="3144123" y="1412019"/>
          <a:ext cx="1613237" cy="1422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Capabilities</a:t>
          </a:r>
        </a:p>
      </dsp:txBody>
      <dsp:txXfrm>
        <a:off x="3380376" y="1620290"/>
        <a:ext cx="1140731" cy="1005620"/>
      </dsp:txXfrm>
    </dsp:sp>
    <dsp:sp modelId="{F11A699F-1BD2-4E34-93C8-A52A55B78A91}">
      <dsp:nvSpPr>
        <dsp:cNvPr id="0" name=""/>
        <dsp:cNvSpPr/>
      </dsp:nvSpPr>
      <dsp:spPr>
        <a:xfrm>
          <a:off x="1000187" y="1068902"/>
          <a:ext cx="4667543" cy="37340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ECB8-4D48-4194-A669-383763793671}">
      <dsp:nvSpPr>
        <dsp:cNvPr id="0" name=""/>
        <dsp:cNvSpPr/>
      </dsp:nvSpPr>
      <dsp:spPr>
        <a:xfrm>
          <a:off x="1970761" y="1403294"/>
          <a:ext cx="2197771" cy="2197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Frameworks</a:t>
          </a:r>
        </a:p>
      </dsp:txBody>
      <dsp:txXfrm>
        <a:off x="2292617" y="1725121"/>
        <a:ext cx="1554059" cy="1553920"/>
      </dsp:txXfrm>
    </dsp:sp>
    <dsp:sp modelId="{3A8221C2-0E44-4F71-BD1A-911C2CD86E52}">
      <dsp:nvSpPr>
        <dsp:cNvPr id="0" name=""/>
        <dsp:cNvSpPr/>
      </dsp:nvSpPr>
      <dsp:spPr>
        <a:xfrm>
          <a:off x="837676" y="181248"/>
          <a:ext cx="4429741" cy="461756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2BF2-9768-4678-8D94-CCF4AF754A3E}">
      <dsp:nvSpPr>
        <dsp:cNvPr id="0" name=""/>
        <dsp:cNvSpPr/>
      </dsp:nvSpPr>
      <dsp:spPr>
        <a:xfrm>
          <a:off x="3580051" y="0"/>
          <a:ext cx="1177607" cy="117736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FB4EB-F890-49EA-8F88-F511C478E92D}">
      <dsp:nvSpPr>
        <dsp:cNvPr id="0" name=""/>
        <dsp:cNvSpPr/>
      </dsp:nvSpPr>
      <dsp:spPr>
        <a:xfrm>
          <a:off x="4847351" y="15062"/>
          <a:ext cx="1576381" cy="113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 err="1"/>
            <a:t>LambdaTest</a:t>
          </a:r>
          <a:endParaRPr lang="en-US" sz="2100" kern="1200" dirty="0"/>
        </a:p>
      </dsp:txBody>
      <dsp:txXfrm>
        <a:off x="4847351" y="15062"/>
        <a:ext cx="1576381" cy="1139706"/>
      </dsp:txXfrm>
    </dsp:sp>
    <dsp:sp modelId="{B74E2EC4-910F-42AC-9282-0E6464E2A07B}">
      <dsp:nvSpPr>
        <dsp:cNvPr id="0" name=""/>
        <dsp:cNvSpPr/>
      </dsp:nvSpPr>
      <dsp:spPr>
        <a:xfrm>
          <a:off x="4449868" y="1096528"/>
          <a:ext cx="1177607" cy="117736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1ECFF-E9A9-46DF-9BBD-289F70092B97}">
      <dsp:nvSpPr>
        <dsp:cNvPr id="0" name=""/>
        <dsp:cNvSpPr/>
      </dsp:nvSpPr>
      <dsp:spPr>
        <a:xfrm>
          <a:off x="5713941" y="1117113"/>
          <a:ext cx="1576381" cy="113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Selenium</a:t>
          </a:r>
        </a:p>
      </dsp:txBody>
      <dsp:txXfrm>
        <a:off x="5713941" y="1117113"/>
        <a:ext cx="1576381" cy="1139706"/>
      </dsp:txXfrm>
    </dsp:sp>
    <dsp:sp modelId="{F55FD878-7207-455B-B85E-571F0D2ED8D3}">
      <dsp:nvSpPr>
        <dsp:cNvPr id="0" name=""/>
        <dsp:cNvSpPr/>
      </dsp:nvSpPr>
      <dsp:spPr>
        <a:xfrm>
          <a:off x="4445351" y="2708685"/>
          <a:ext cx="1177607" cy="117736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rgbClr val="F5F5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8CA9F-44F9-4F23-B0F3-78E67DC215BD}">
      <dsp:nvSpPr>
        <dsp:cNvPr id="0" name=""/>
        <dsp:cNvSpPr/>
      </dsp:nvSpPr>
      <dsp:spPr>
        <a:xfrm>
          <a:off x="5713941" y="2727764"/>
          <a:ext cx="1576381" cy="113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Robot Framework</a:t>
          </a:r>
        </a:p>
      </dsp:txBody>
      <dsp:txXfrm>
        <a:off x="5713941" y="2727764"/>
        <a:ext cx="1576381" cy="1139706"/>
      </dsp:txXfrm>
    </dsp:sp>
    <dsp:sp modelId="{2292E1BC-CC64-49D7-812D-3E63759B20C8}">
      <dsp:nvSpPr>
        <dsp:cNvPr id="0" name=""/>
        <dsp:cNvSpPr/>
      </dsp:nvSpPr>
      <dsp:spPr>
        <a:xfrm>
          <a:off x="3580051" y="3843371"/>
          <a:ext cx="1177607" cy="1177361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8A017-C027-41DD-A0EF-B536D0D8AE19}">
      <dsp:nvSpPr>
        <dsp:cNvPr id="0" name=""/>
        <dsp:cNvSpPr/>
      </dsp:nvSpPr>
      <dsp:spPr>
        <a:xfrm>
          <a:off x="4847351" y="3867470"/>
          <a:ext cx="1576381" cy="113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GTRI Automation Framework</a:t>
          </a:r>
        </a:p>
      </dsp:txBody>
      <dsp:txXfrm>
        <a:off x="4847351" y="3867470"/>
        <a:ext cx="1576381" cy="1139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8A5C-B78A-4F77-9A91-74292CE0221D}">
      <dsp:nvSpPr>
        <dsp:cNvPr id="0" name=""/>
        <dsp:cNvSpPr/>
      </dsp:nvSpPr>
      <dsp:spPr>
        <a:xfrm>
          <a:off x="-3128064" y="-481495"/>
          <a:ext cx="3730992" cy="3730992"/>
        </a:xfrm>
        <a:prstGeom prst="blockArc">
          <a:avLst>
            <a:gd name="adj1" fmla="val 18900000"/>
            <a:gd name="adj2" fmla="val 2700000"/>
            <a:gd name="adj3" fmla="val 5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23A71-2172-4A77-8753-5477B7B1ED7B}">
      <dsp:nvSpPr>
        <dsp:cNvPr id="0" name=""/>
        <dsp:cNvSpPr/>
      </dsp:nvSpPr>
      <dsp:spPr>
        <a:xfrm>
          <a:off x="264779" y="172944"/>
          <a:ext cx="7977755" cy="34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 Buy In</a:t>
          </a:r>
        </a:p>
      </dsp:txBody>
      <dsp:txXfrm>
        <a:off x="264779" y="172944"/>
        <a:ext cx="7977755" cy="346110"/>
      </dsp:txXfrm>
    </dsp:sp>
    <dsp:sp modelId="{19FB73C1-1755-47EA-8F70-3B0D25A5A3DE}">
      <dsp:nvSpPr>
        <dsp:cNvPr id="0" name=""/>
        <dsp:cNvSpPr/>
      </dsp:nvSpPr>
      <dsp:spPr>
        <a:xfrm>
          <a:off x="48460" y="129680"/>
          <a:ext cx="432638" cy="43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49212-15E8-45FF-B288-4B5F8352C6E4}">
      <dsp:nvSpPr>
        <dsp:cNvPr id="0" name=""/>
        <dsp:cNvSpPr/>
      </dsp:nvSpPr>
      <dsp:spPr>
        <a:xfrm>
          <a:off x="512792" y="691944"/>
          <a:ext cx="7729742" cy="34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Ensuring Reliability</a:t>
          </a:r>
        </a:p>
      </dsp:txBody>
      <dsp:txXfrm>
        <a:off x="512792" y="691944"/>
        <a:ext cx="7729742" cy="346110"/>
      </dsp:txXfrm>
    </dsp:sp>
    <dsp:sp modelId="{A225C4C1-2B14-4542-8168-B7840B461EE5}">
      <dsp:nvSpPr>
        <dsp:cNvPr id="0" name=""/>
        <dsp:cNvSpPr/>
      </dsp:nvSpPr>
      <dsp:spPr>
        <a:xfrm>
          <a:off x="296473" y="648680"/>
          <a:ext cx="432638" cy="43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1350A-4893-46AE-80EE-0CABF28BA159}">
      <dsp:nvSpPr>
        <dsp:cNvPr id="0" name=""/>
        <dsp:cNvSpPr/>
      </dsp:nvSpPr>
      <dsp:spPr>
        <a:xfrm>
          <a:off x="588912" y="1210944"/>
          <a:ext cx="7653622" cy="34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Maintaining Consistency</a:t>
          </a:r>
        </a:p>
      </dsp:txBody>
      <dsp:txXfrm>
        <a:off x="588912" y="1210944"/>
        <a:ext cx="7653622" cy="346110"/>
      </dsp:txXfrm>
    </dsp:sp>
    <dsp:sp modelId="{486B46FC-2898-4F3A-B204-3C5437442CF8}">
      <dsp:nvSpPr>
        <dsp:cNvPr id="0" name=""/>
        <dsp:cNvSpPr/>
      </dsp:nvSpPr>
      <dsp:spPr>
        <a:xfrm>
          <a:off x="372593" y="1167680"/>
          <a:ext cx="432638" cy="43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4AEDC-F2D7-4561-BA5E-D0E650BAFB26}">
      <dsp:nvSpPr>
        <dsp:cNvPr id="0" name=""/>
        <dsp:cNvSpPr/>
      </dsp:nvSpPr>
      <dsp:spPr>
        <a:xfrm>
          <a:off x="512792" y="1729944"/>
          <a:ext cx="7729742" cy="34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Utilizing Existing Assets</a:t>
          </a:r>
        </a:p>
      </dsp:txBody>
      <dsp:txXfrm>
        <a:off x="512792" y="1729944"/>
        <a:ext cx="7729742" cy="346110"/>
      </dsp:txXfrm>
    </dsp:sp>
    <dsp:sp modelId="{AE7BE660-2878-49A2-9A7B-318F96666B81}">
      <dsp:nvSpPr>
        <dsp:cNvPr id="0" name=""/>
        <dsp:cNvSpPr/>
      </dsp:nvSpPr>
      <dsp:spPr>
        <a:xfrm>
          <a:off x="296473" y="1686680"/>
          <a:ext cx="432638" cy="43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6C437-D8CA-4CDD-BF72-8A64D216758F}">
      <dsp:nvSpPr>
        <dsp:cNvPr id="0" name=""/>
        <dsp:cNvSpPr/>
      </dsp:nvSpPr>
      <dsp:spPr>
        <a:xfrm>
          <a:off x="264779" y="2248944"/>
          <a:ext cx="7977755" cy="346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2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Careful Design and Architecture</a:t>
          </a:r>
          <a:endParaRPr lang="en-US" sz="1800" kern="1200" dirty="0"/>
        </a:p>
      </dsp:txBody>
      <dsp:txXfrm>
        <a:off x="264779" y="2248944"/>
        <a:ext cx="7977755" cy="346110"/>
      </dsp:txXfrm>
    </dsp:sp>
    <dsp:sp modelId="{BA4B60DF-8936-47EE-9B48-8AE0D2187948}">
      <dsp:nvSpPr>
        <dsp:cNvPr id="0" name=""/>
        <dsp:cNvSpPr/>
      </dsp:nvSpPr>
      <dsp:spPr>
        <a:xfrm>
          <a:off x="48460" y="2205680"/>
          <a:ext cx="432638" cy="43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1C805F-B8EA-674C-97F9-FE7DEF1CC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4A69-B5FE-4E48-A749-C3CF643FC2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A82A1-5112-324A-9FA6-7B11FD5C14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A660-D1F6-C04C-ABC4-CD2FC05DC7B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5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6207B29-8EB9-954B-9E38-61633B31A02B}" type="datetimeFigureOut">
              <a:rPr lang="en-US" smtClean="0"/>
              <a:pPr/>
              <a:t>6/27/21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FBEF63C-9A28-9A45-A2FA-321044075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Frameworks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Each have their pros/cons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GUI Based did not work for us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Must identify by names/locations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Too many programs with different UI layouts, types.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Too many coders, tried to enforce coding standards/styles, but inevitably there’s one or two panels that don’t work.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Own developed solution did not work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Too much time spent developing/testing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Nothing to show users, not a lot of confidence in output product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Ultimately decided on combination of Robot and self developed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Keywords gave us flexibility across all the different programs, which maintaining a solid base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Gave us the recovery capabilities with the remote execution server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Decisions must be made on what exists currently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Had to account for multiple iterations of ISS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6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 the process</a:t>
            </a:r>
          </a:p>
          <a:p>
            <a:endParaRPr lang="en-US" dirty="0"/>
          </a:p>
          <a:p>
            <a:r>
              <a:rPr lang="en-US" dirty="0"/>
              <a:t>Green – Inputs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Written Scripts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Used by users that want to write things themselves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Utilizing Robot keywords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GUI Scripts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Utilizes the GUI elements that users are familiar with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Will generate the written out script for save/loading</a:t>
            </a:r>
          </a:p>
          <a:p>
            <a:pPr marL="0" lvl="0" indent="0">
              <a:buFontTx/>
              <a:buNone/>
            </a:pPr>
            <a:r>
              <a:rPr lang="en-US" dirty="0"/>
              <a:t>Blue – Execution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Remote Execution Server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Takes in tests/test collections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Runs against the ISS SW/HW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Logs commands and outputs of the system</a:t>
            </a:r>
          </a:p>
          <a:p>
            <a:pPr marL="0" lvl="0" indent="0">
              <a:buFontTx/>
              <a:buNone/>
            </a:pPr>
            <a:r>
              <a:rPr lang="en-US" dirty="0"/>
              <a:t>Gold – Logging and Outputs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Documentation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Human readable (and executable) test procedures with results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be tailored to match an Output log format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Details execution for that test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Rollup Summary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Contains a high level summary of the test collection that was run.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Will identify high level errors, details will be in the above output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Powerful too automation is.</a:t>
            </a:r>
          </a:p>
          <a:p>
            <a:r>
              <a:rPr lang="en-US" dirty="0"/>
              <a:t>QTD for a program went from about 3 weeks, to 1 week. Huge time savings.</a:t>
            </a:r>
          </a:p>
          <a:p>
            <a:r>
              <a:rPr lang="en-US" dirty="0"/>
              <a:t>Utilized overnight testing as well, just check the results in the morning.</a:t>
            </a:r>
          </a:p>
          <a:p>
            <a:r>
              <a:rPr lang="en-US" dirty="0"/>
              <a:t>These time savings will be dependent on whoever is accepting.</a:t>
            </a:r>
          </a:p>
          <a:p>
            <a:r>
              <a:rPr lang="en-US" dirty="0"/>
              <a:t>Overcame the challenges with the items we talked about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1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Managers – Cost savings, less time spent repeating tasks</a:t>
            </a:r>
          </a:p>
          <a:p>
            <a:r>
              <a:rPr lang="en-US" dirty="0"/>
              <a:t>For Engineers – Less time building documentation, more time figuring out why it broke</a:t>
            </a:r>
          </a:p>
          <a:p>
            <a:r>
              <a:rPr lang="en-US" dirty="0"/>
              <a:t>Repeatable results vital to testing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5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 consists of 3 systems, MWS, CMDS, RWR</a:t>
            </a:r>
          </a:p>
          <a:p>
            <a:r>
              <a:rPr lang="en-US" dirty="0"/>
              <a:t>Representative picture on the slide</a:t>
            </a:r>
          </a:p>
          <a:p>
            <a:r>
              <a:rPr lang="en-US" dirty="0"/>
              <a:t>Built to perform testing, V&amp;V, and programs for those systems</a:t>
            </a:r>
          </a:p>
          <a:p>
            <a:r>
              <a:rPr lang="en-US" dirty="0"/>
              <a:t>Each ISS is custom built to address the systems/platforms/needs of the end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8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ISS’s have been in the field since 2003. Currently about 20-30 in the field being used.</a:t>
            </a:r>
          </a:p>
          <a:p>
            <a:r>
              <a:rPr lang="en-US" dirty="0"/>
              <a:t>Each of these utilize common HW components and a common SW base.</a:t>
            </a:r>
          </a:p>
          <a:p>
            <a:r>
              <a:rPr lang="en-US" dirty="0"/>
              <a:t>However, each of these ISS’s have custom parts that may be unique to that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6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overview, get through this slide.</a:t>
            </a:r>
          </a:p>
          <a:p>
            <a:r>
              <a:rPr lang="en-US" dirty="0"/>
              <a:t>The picture on the right shows what could happen if you try to shoehorn in automation.</a:t>
            </a:r>
          </a:p>
          <a:p>
            <a:r>
              <a:rPr lang="en-US" dirty="0"/>
              <a:t>A solid wall starts to show some cracks and gaps.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Familiarity –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Don’t have to resell system, can emphasize improvements and additional capabilities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Any changes can be met with resistance of “it works”, must pitch in a way to get buy in from all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how this can improve the current process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Benefits –</a:t>
            </a:r>
          </a:p>
          <a:p>
            <a:pPr marL="171450" indent="-171450">
              <a:buFontTx/>
              <a:buChar char="-"/>
            </a:pPr>
            <a:r>
              <a:rPr lang="en-US" dirty="0"/>
              <a:t>See benefits of Automation for earlier</a:t>
            </a:r>
          </a:p>
          <a:p>
            <a:pPr marL="171450" indent="-171450">
              <a:buFontTx/>
              <a:buChar char="-"/>
            </a:pPr>
            <a:r>
              <a:rPr lang="en-US" dirty="0"/>
              <a:t>Identify areas of concern that can be addressed by automation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Always had questions about repeatability, better defined test processes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Demos and Mockups to put features in front of the user.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Get better feedback to tailor the solution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Users can see what they are getting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Possibilities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Better testing, both live and regression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demonstrate what is possible, not everyone using the system is a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engineer. Good way of introducing what is in the realm of the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5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System must still operate in the same way in manual mode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Lose trust if they get automation, but can’t test XYZ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Tests must be repeatable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Small things change between runs, but if user does X and expects Y, it should do that consistently</a:t>
            </a:r>
          </a:p>
          <a:p>
            <a:pPr marL="0" lvl="0" indent="0">
              <a:buFontTx/>
              <a:buNone/>
            </a:pPr>
            <a:r>
              <a:rPr lang="en-US" dirty="0"/>
              <a:t>Error Handling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Must handle error conditions as they occur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If something doesn’t turn on, log so user can investigate further, failure of test system? Or system itself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If possible, have recovery options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Continue on?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Our design decision was to continue the test while logging all errors/warnings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Also, run from a remote server, so if the software closes, we maintain a log of that event to hopefully reproduce</a:t>
            </a:r>
          </a:p>
          <a:p>
            <a:pPr marL="0" lvl="0" indent="0">
              <a:buFontTx/>
              <a:buNone/>
            </a:pPr>
            <a:r>
              <a:rPr lang="en-US" dirty="0"/>
              <a:t>Logging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Test Log of what happened to come out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Helps with error handling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Sanity Check, Proof that test was run as expected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Manual Testing for repeatability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Outputs should be useful to the user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Use to run as a manual test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Human readable to identify what happened, or use as V&amp;V</a:t>
            </a:r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Complicated Systems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are complicated systems that require a lot of training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Tools use for test are also complicated and may require training as well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Users are already familiar with the SIL and test SW, try to utilize as much as possible</a:t>
            </a:r>
          </a:p>
          <a:p>
            <a:pPr marL="0" indent="0">
              <a:buFontTx/>
              <a:buNone/>
            </a:pPr>
            <a:r>
              <a:rPr lang="en-US" dirty="0"/>
              <a:t>Familiarity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Users have been using these for years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 the learning curve as much as possible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ease user concerns and increase adoption rate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be used as a training tool for new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Assets already exist</a:t>
            </a:r>
          </a:p>
          <a:p>
            <a:pPr marL="171450" indent="-171450">
              <a:buFontTx/>
              <a:buChar char="-"/>
            </a:pPr>
            <a:r>
              <a:rPr lang="en-US" dirty="0"/>
              <a:t>Already paid for and </a:t>
            </a:r>
            <a:r>
              <a:rPr lang="en-US" dirty="0" err="1"/>
              <a:t>exisiting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Tying back to consistency these systems have been in use for a long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Often designs may not have thought ahead to automation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Original designs from 2003, improvements made through the years, but not a lot towards automation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Work into existing architecture and design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Certain items may not have solutions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E.g., some ISS’s have physical switch components. These cannot be automated via </a:t>
            </a:r>
            <a:r>
              <a:rPr lang="en-US" dirty="0" err="1"/>
              <a:t>sw</a:t>
            </a:r>
            <a:endParaRPr lang="en-US" dirty="0"/>
          </a:p>
          <a:p>
            <a:pPr marL="1085850" lvl="2" indent="-171450">
              <a:buFontTx/>
              <a:buChar char="-"/>
            </a:pPr>
            <a:r>
              <a:rPr lang="en-US" dirty="0"/>
              <a:t>Simulations are a possible solution, but depending on the use case may not be acceptable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Current solution if required is to have a “wait for input step”, not perfect, trade-offs must be considered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So far no one has accepted our “build a robot arm”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6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5235" y="3793068"/>
            <a:ext cx="7047924" cy="667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i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237" y="333635"/>
            <a:ext cx="7047924" cy="34594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sz="4200" b="0" i="0" cap="none" spc="0" baseline="0">
                <a:solidFill>
                  <a:srgbClr val="A7934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780168-B048-3D4E-938F-5A52C85A821E}"/>
              </a:ext>
            </a:extLst>
          </p:cNvPr>
          <p:cNvSpPr txBox="1">
            <a:spLocks/>
          </p:cNvSpPr>
          <p:nvPr userDrawn="1"/>
        </p:nvSpPr>
        <p:spPr>
          <a:xfrm>
            <a:off x="3815235" y="4643856"/>
            <a:ext cx="7047924" cy="1478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sz="3000" b="0" i="0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80864-C924-E24F-9B4A-4B56F6364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4763" y="4460682"/>
            <a:ext cx="5384800" cy="1208087"/>
          </a:xfrm>
          <a:prstGeom prst="rect">
            <a:avLst/>
          </a:prstGeom>
        </p:spPr>
        <p:txBody>
          <a:bodyPr/>
          <a:lstStyle>
            <a:lvl1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2pPr>
            <a:lvl3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3pPr>
            <a:lvl4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4pPr>
            <a:lvl5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5pPr>
          </a:lstStyle>
          <a:p>
            <a:r>
              <a:rPr lang="en-US" dirty="0"/>
              <a:t>Enter Presenter(s)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3769" y="457201"/>
            <a:ext cx="7497233" cy="5403850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n-lt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74851"/>
            <a:ext cx="3932767" cy="359413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sub text</a:t>
            </a:r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9" y="457201"/>
            <a:ext cx="7497233" cy="5403850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3C3C3C"/>
                </a:solidFill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66305"/>
            <a:ext cx="3932767" cy="3594139"/>
          </a:xfrm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234945" indent="-234945">
              <a:spcBef>
                <a:spcPts val="220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1pPr>
            <a:lvl2pPr marL="688957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1142971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1604923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950990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0867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t"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4415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1st bull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spcBef>
                <a:spcPts val="2200"/>
              </a:spcBef>
              <a:buNone/>
              <a:defRPr b="1" i="0">
                <a:solidFill>
                  <a:schemeClr val="tx1"/>
                </a:solidFill>
                <a:latin typeface="+mn-lt"/>
              </a:defRPr>
            </a:lvl1pPr>
            <a:lvl2pPr marL="458777" indent="-230182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688957" indent="-234945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915965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142971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0867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t"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7613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84822"/>
            <a:ext cx="11430000" cy="10147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5399" y="1215483"/>
            <a:ext cx="5615353" cy="49614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215483"/>
            <a:ext cx="5613400" cy="49614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26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2" y="1235115"/>
            <a:ext cx="5617633" cy="644487"/>
          </a:xfr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2" y="1998135"/>
            <a:ext cx="5617633" cy="419153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35115"/>
            <a:ext cx="5638800" cy="644487"/>
          </a:xfr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98135"/>
            <a:ext cx="5638800" cy="419153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848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0001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84822"/>
            <a:ext cx="11430000" cy="10147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5087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62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3769" y="457201"/>
            <a:ext cx="7497233" cy="5403850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n-lt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74851"/>
            <a:ext cx="3932767" cy="3594139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sub text</a:t>
            </a:r>
          </a:p>
        </p:txBody>
      </p:sp>
    </p:spTree>
    <p:extLst>
      <p:ext uri="{BB962C8B-B14F-4D97-AF65-F5344CB8AC3E}">
        <p14:creationId xmlns:p14="http://schemas.microsoft.com/office/powerpoint/2010/main" val="16932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LASSIFICATION 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5235" y="3793068"/>
            <a:ext cx="7047924" cy="667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i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237" y="333635"/>
            <a:ext cx="7047924" cy="34594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sz="4200" b="0" i="0" cap="none" spc="0" baseline="0">
                <a:solidFill>
                  <a:srgbClr val="A7934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780168-B048-3D4E-938F-5A52C85A821E}"/>
              </a:ext>
            </a:extLst>
          </p:cNvPr>
          <p:cNvSpPr txBox="1">
            <a:spLocks/>
          </p:cNvSpPr>
          <p:nvPr userDrawn="1"/>
        </p:nvSpPr>
        <p:spPr>
          <a:xfrm>
            <a:off x="3815235" y="4643856"/>
            <a:ext cx="7047924" cy="1478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sz="3000" b="0" i="0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80864-C924-E24F-9B4A-4B56F6364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4763" y="4460682"/>
            <a:ext cx="5384800" cy="1208087"/>
          </a:xfrm>
          <a:prstGeom prst="rect">
            <a:avLst/>
          </a:prstGeom>
        </p:spPr>
        <p:txBody>
          <a:bodyPr/>
          <a:lstStyle>
            <a:lvl1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2pPr>
            <a:lvl3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3pPr>
            <a:lvl4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4pPr>
            <a:lvl5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5pPr>
          </a:lstStyle>
          <a:p>
            <a:r>
              <a:rPr lang="en-US" dirty="0"/>
              <a:t>Enter Presenter(s)</a:t>
            </a:r>
          </a:p>
        </p:txBody>
      </p:sp>
    </p:spTree>
    <p:extLst>
      <p:ext uri="{BB962C8B-B14F-4D97-AF65-F5344CB8AC3E}">
        <p14:creationId xmlns:p14="http://schemas.microsoft.com/office/powerpoint/2010/main" val="150598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9" y="457201"/>
            <a:ext cx="7497233" cy="5403850"/>
          </a:xfrm>
        </p:spPr>
        <p:txBody>
          <a:bodyPr/>
          <a:lstStyle>
            <a:lvl1pPr marL="0" indent="0">
              <a:buNone/>
              <a:defRPr sz="3200" b="0" i="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74851"/>
            <a:ext cx="3932767" cy="3594139"/>
          </a:xfrm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add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46325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5235" y="3793068"/>
            <a:ext cx="7440262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i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237" y="333635"/>
            <a:ext cx="7440262" cy="34594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sz="4200" b="0" i="0" cap="none" spc="0" baseline="0">
                <a:solidFill>
                  <a:srgbClr val="A7934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3073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LASSIFIC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5235" y="3793068"/>
            <a:ext cx="7440262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i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237" y="333635"/>
            <a:ext cx="7440262" cy="34594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sz="4200" b="0" i="0" cap="none" spc="0" baseline="0">
                <a:solidFill>
                  <a:srgbClr val="A7934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0608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234945" indent="-234945">
              <a:spcBef>
                <a:spcPts val="220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1pPr>
            <a:lvl2pPr marL="688957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1142971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1604923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950990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00724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t"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7202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1st bull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spcBef>
                <a:spcPts val="2200"/>
              </a:spcBef>
              <a:buNone/>
              <a:defRPr b="1" i="0">
                <a:solidFill>
                  <a:schemeClr val="tx1"/>
                </a:solidFill>
                <a:latin typeface="+mn-lt"/>
              </a:defRPr>
            </a:lvl1pPr>
            <a:lvl2pPr marL="458777" indent="-230182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688957" indent="-234945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915965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142971" indent="-227008">
              <a:spcBef>
                <a:spcPts val="60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00724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t"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191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92773"/>
            <a:ext cx="11430000" cy="10147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4129" y="1215483"/>
            <a:ext cx="5615353" cy="49614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215483"/>
            <a:ext cx="5613400" cy="49614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2" y="1235115"/>
            <a:ext cx="5617633" cy="644487"/>
          </a:xfr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2" y="1998135"/>
            <a:ext cx="5617633" cy="419153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35115"/>
            <a:ext cx="5638800" cy="644487"/>
          </a:xfr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98135"/>
            <a:ext cx="5638800" cy="4191531"/>
          </a:xfr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92773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92773"/>
            <a:ext cx="11430000" cy="10147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6B2DF-6689-D340-B526-EB1244339643}"/>
              </a:ext>
            </a:extLst>
          </p:cNvPr>
          <p:cNvSpPr txBox="1"/>
          <p:nvPr userDrawn="1"/>
        </p:nvSpPr>
        <p:spPr>
          <a:xfrm>
            <a:off x="0" y="6585124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DC331-D832-BA4D-98B1-F25E6829EBE6}"/>
              </a:ext>
            </a:extLst>
          </p:cNvPr>
          <p:cNvSpPr txBox="1"/>
          <p:nvPr userDrawn="1"/>
        </p:nvSpPr>
        <p:spPr>
          <a:xfrm>
            <a:off x="1" y="3203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lang="en-US" sz="1600" b="1" i="0" dirty="0">
              <a:solidFill>
                <a:srgbClr val="80808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342891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94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dt="0"/>
  <p:txStyles>
    <p:titleStyle>
      <a:lvl1pPr algn="l" defTabSz="342891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6B2DF-6689-D340-B526-EB1244339643}"/>
              </a:ext>
            </a:extLst>
          </p:cNvPr>
          <p:cNvSpPr txBox="1"/>
          <p:nvPr userDrawn="1"/>
        </p:nvSpPr>
        <p:spPr>
          <a:xfrm>
            <a:off x="0" y="6585124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DC331-D832-BA4D-98B1-F25E6829EBE6}"/>
              </a:ext>
            </a:extLst>
          </p:cNvPr>
          <p:cNvSpPr txBox="1"/>
          <p:nvPr userDrawn="1"/>
        </p:nvSpPr>
        <p:spPr>
          <a:xfrm>
            <a:off x="1" y="3203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lang="en-US" sz="1600" b="1" i="0" dirty="0">
              <a:solidFill>
                <a:srgbClr val="80808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1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dt="0"/>
  <p:txStyles>
    <p:titleStyle>
      <a:lvl1pPr algn="l" defTabSz="342891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defTabSz="342891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BC2D94-2BDA-8045-9FA3-DF9E2FA53F42}"/>
              </a:ext>
            </a:extLst>
          </p:cNvPr>
          <p:cNvSpPr txBox="1"/>
          <p:nvPr userDrawn="1"/>
        </p:nvSpPr>
        <p:spPr>
          <a:xfrm>
            <a:off x="0" y="6585124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EE5C6-FC14-6F4D-92FB-8778A054A71A}"/>
              </a:ext>
            </a:extLst>
          </p:cNvPr>
          <p:cNvSpPr txBox="1"/>
          <p:nvPr userDrawn="1"/>
        </p:nvSpPr>
        <p:spPr>
          <a:xfrm>
            <a:off x="1" y="3203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  <a:endParaRPr lang="en-US" sz="1600" b="1" i="0" dirty="0">
              <a:solidFill>
                <a:srgbClr val="808080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4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5265595"/>
          </a:xfrm>
          <a:prstGeom prst="rect">
            <a:avLst/>
          </a:prstGeom>
        </p:spPr>
        <p:txBody>
          <a:bodyPr vert="horz" lIns="91440" tIns="45720" rIns="91440" bIns="64008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C8CF3-08AA-A542-B081-394921001F6B}"/>
              </a:ext>
            </a:extLst>
          </p:cNvPr>
          <p:cNvSpPr txBox="1"/>
          <p:nvPr userDrawn="1"/>
        </p:nvSpPr>
        <p:spPr>
          <a:xfrm>
            <a:off x="0" y="6481079"/>
            <a:ext cx="548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l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97425" algn="ctr"/>
              </a:tabLst>
              <a:defRPr/>
            </a:pPr>
            <a:fld id="{DE9FCC56-4E1C-4C04-868A-1C1059837326}" type="slidenum">
              <a:rPr lang="en-US" sz="1000" b="0" i="0" smtClean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marL="0" marR="0" lvl="0" indent="0" algn="l" defTabSz="13061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97425" algn="ctr"/>
                </a:tabLst>
                <a:defRPr/>
              </a:pPr>
              <a:t>‹#›</a:t>
            </a:fld>
            <a:r>
              <a:rPr lang="en-US" sz="1800" b="0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0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594" marR="0" indent="-228594" algn="l" defTabSz="914377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685783" marR="0" indent="-228594" algn="l" defTabSz="914377" rtl="0" eaLnBrk="1" fontAlgn="t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1142971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600160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2057349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773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5265595"/>
          </a:xfrm>
          <a:prstGeom prst="rect">
            <a:avLst/>
          </a:prstGeom>
        </p:spPr>
        <p:txBody>
          <a:bodyPr vert="horz" lIns="91440" tIns="45720" rIns="91440" bIns="64008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C8CF3-08AA-A542-B081-394921001F6B}"/>
              </a:ext>
            </a:extLst>
          </p:cNvPr>
          <p:cNvSpPr txBox="1"/>
          <p:nvPr userDrawn="1"/>
        </p:nvSpPr>
        <p:spPr>
          <a:xfrm>
            <a:off x="0" y="6481079"/>
            <a:ext cx="548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l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97425" algn="ctr"/>
              </a:tabLst>
              <a:defRPr/>
            </a:pPr>
            <a:fld id="{DE9FCC56-4E1C-4C04-868A-1C1059837326}" type="slidenum">
              <a:rPr lang="en-US" sz="1000" b="0" i="0" smtClean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marL="0" marR="0" lvl="0" indent="0" algn="l" defTabSz="13061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97425" algn="ctr"/>
                </a:tabLst>
                <a:defRPr/>
              </a:pPr>
              <a:t>‹#›</a:t>
            </a:fld>
            <a:r>
              <a:rPr lang="en-US" sz="1800" b="0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50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594" marR="0" indent="-228594" algn="l" defTabSz="914377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685783" marR="0" indent="-228594" algn="l" defTabSz="914377" rtl="0" eaLnBrk="1" fontAlgn="t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1142971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600160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2057349" marR="0" indent="-228594" algn="l" defTabSz="91437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hyperlink" Target="https://commons.wikimedia.org/wiki/File:Green_tick_pointed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s://commons.wikimedia.org/wiki/File:Red_X.svg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comments" Target="../comments/comment1.xml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1BBDE5-B595-3E45-B4AD-9CABF2646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14,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D1F6D-33BB-7346-A441-EC4DB888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237" y="231147"/>
            <a:ext cx="7047924" cy="3459435"/>
          </a:xfrm>
        </p:spPr>
        <p:txBody>
          <a:bodyPr/>
          <a:lstStyle/>
          <a:p>
            <a:r>
              <a:rPr lang="en-US" dirty="0"/>
              <a:t>Automation of </a:t>
            </a:r>
            <a:br>
              <a:rPr lang="en-US" dirty="0"/>
            </a:br>
            <a:r>
              <a:rPr lang="en-US" dirty="0"/>
              <a:t>Legacy Test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C193-C601-4F44-89A8-DFB1E02C5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Dennis Shen</a:t>
            </a:r>
          </a:p>
        </p:txBody>
      </p:sp>
    </p:spTree>
    <p:extLst>
      <p:ext uri="{BB962C8B-B14F-4D97-AF65-F5344CB8AC3E}">
        <p14:creationId xmlns:p14="http://schemas.microsoft.com/office/powerpoint/2010/main" val="299244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C9BFC-9369-4F85-AEAA-E232B8ED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5728"/>
            <a:ext cx="11430000" cy="5265595"/>
          </a:xfrm>
        </p:spPr>
        <p:txBody>
          <a:bodyPr/>
          <a:lstStyle/>
          <a:p>
            <a:r>
              <a:rPr lang="en-US" dirty="0"/>
              <a:t>Existing test environment must be utilized</a:t>
            </a:r>
          </a:p>
          <a:p>
            <a:pPr lvl="1"/>
            <a:r>
              <a:rPr lang="en-US" dirty="0"/>
              <a:t>Already paid for, and familiar to the user</a:t>
            </a:r>
          </a:p>
          <a:p>
            <a:r>
              <a:rPr lang="en-US" dirty="0"/>
              <a:t>Original design may not account for automation</a:t>
            </a:r>
          </a:p>
          <a:p>
            <a:r>
              <a:rPr lang="en-US" dirty="0"/>
              <a:t>How to handle actions that require operator</a:t>
            </a:r>
          </a:p>
          <a:p>
            <a:pPr lvl="1"/>
            <a:r>
              <a:rPr lang="en-US" dirty="0"/>
              <a:t>Can replace with simulations, but another sell to the user</a:t>
            </a:r>
          </a:p>
          <a:p>
            <a:pPr lvl="1"/>
            <a:r>
              <a:rPr lang="en-US" dirty="0"/>
              <a:t>Could be contrary to original intent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DAD894-EFE8-4F7E-91E1-BAD3AEEE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– Around Existing Assets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C899D-0D6F-4B72-A36A-D56DC393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64" y="4218598"/>
            <a:ext cx="3735324" cy="2242725"/>
          </a:xfrm>
          <a:prstGeom prst="rect">
            <a:avLst/>
          </a:prstGeom>
        </p:spPr>
      </p:pic>
      <p:pic>
        <p:nvPicPr>
          <p:cNvPr id="6146" name="Picture 2" descr="CH-53K CMDS (ALE 47)">
            <a:extLst>
              <a:ext uri="{FF2B5EF4-FFF2-40B4-BE49-F238E27FC236}">
                <a16:creationId xmlns:a16="http://schemas.microsoft.com/office/drawing/2014/main" id="{D547732A-9375-49B7-821D-04DA7BFD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28" y="4282337"/>
            <a:ext cx="3564637" cy="23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80A75-E119-407E-9F97-2EB6BBDB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320" y="1215484"/>
            <a:ext cx="5567680" cy="5265595"/>
          </a:xfrm>
        </p:spPr>
        <p:txBody>
          <a:bodyPr/>
          <a:lstStyle/>
          <a:p>
            <a:r>
              <a:rPr lang="en-US" dirty="0"/>
              <a:t>Identify methodologies and framework</a:t>
            </a:r>
          </a:p>
          <a:p>
            <a:pPr marL="461949" lvl="1" indent="0">
              <a:buNone/>
            </a:pPr>
            <a:r>
              <a:rPr lang="en-US" dirty="0"/>
              <a:t>GUI based, too many unique implementations</a:t>
            </a:r>
          </a:p>
          <a:p>
            <a:pPr marL="461949" lvl="1" indent="0">
              <a:buNone/>
            </a:pPr>
            <a:r>
              <a:rPr lang="en-US" dirty="0"/>
              <a:t>GTRI Framework, too much time on development</a:t>
            </a:r>
          </a:p>
          <a:p>
            <a:pPr marL="461949" lvl="1" indent="0">
              <a:buNone/>
            </a:pPr>
            <a:r>
              <a:rPr lang="en-US" dirty="0"/>
              <a:t>Robot + GTRI Framework, addressed needs and provided flexibility</a:t>
            </a:r>
          </a:p>
          <a:p>
            <a:r>
              <a:rPr lang="en-US" dirty="0"/>
              <a:t>Application to Architecture</a:t>
            </a:r>
          </a:p>
          <a:p>
            <a:pPr lvl="1"/>
            <a:r>
              <a:rPr lang="en-US" dirty="0"/>
              <a:t>Must address needs of (specific) users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82069C-678D-41DB-BF25-261272A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Implementation - Architecture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3E004E-3A1B-4C55-8213-8B75BB99C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589814"/>
              </p:ext>
            </p:extLst>
          </p:nvPr>
        </p:nvGraphicFramePr>
        <p:xfrm>
          <a:off x="-1265415" y="1337915"/>
          <a:ext cx="8128000" cy="502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AFE0532-D229-448D-BB2C-F659737E5538}"/>
              </a:ext>
            </a:extLst>
          </p:cNvPr>
          <p:cNvSpPr/>
          <p:nvPr/>
        </p:nvSpPr>
        <p:spPr>
          <a:xfrm>
            <a:off x="2301558" y="5172785"/>
            <a:ext cx="1186180" cy="1185863"/>
          </a:xfrm>
          <a:prstGeom prst="ellipse">
            <a:avLst/>
          </a:prstGeom>
          <a:blipFill>
            <a:blip r:embed="rId8"/>
            <a:stretch>
              <a:fillRect l="-3960" t="26701" r="-3960" b="26701"/>
            </a:stretch>
          </a:blip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E8F0B-5804-430A-BD77-18A258BDC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44640" y="2061587"/>
            <a:ext cx="350018" cy="350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26FD8B-EA04-4634-A227-069B82E021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47096" y="2800332"/>
            <a:ext cx="350018" cy="350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C3694-09FD-40B7-8562-BBC37A226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367612" y="3539077"/>
            <a:ext cx="350019" cy="3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7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4AD3F-826F-4B4F-ABA5-F4D378DD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Automation Implementation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4F0696-FDF0-411B-AC1C-C4BA8A7D9A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30667" y="2168529"/>
            <a:ext cx="3198441" cy="1930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F324-C5AB-432B-829C-3E6628D39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66" y="963992"/>
            <a:ext cx="2639471" cy="19302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C6FA0-9061-4D37-BF4B-474E3A25F9D1}"/>
              </a:ext>
            </a:extLst>
          </p:cNvPr>
          <p:cNvSpPr/>
          <p:nvPr/>
        </p:nvSpPr>
        <p:spPr>
          <a:xfrm>
            <a:off x="1003176" y="1510157"/>
            <a:ext cx="1772652" cy="83790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Written Scripts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C8BA9-CF44-4A22-BB5C-B804469B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79" y="3603904"/>
            <a:ext cx="3080084" cy="169140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0804C3-3C65-4724-9474-489DEF13C176}"/>
              </a:ext>
            </a:extLst>
          </p:cNvPr>
          <p:cNvSpPr/>
          <p:nvPr/>
        </p:nvSpPr>
        <p:spPr>
          <a:xfrm>
            <a:off x="1003176" y="3930380"/>
            <a:ext cx="1772652" cy="89407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GUI Scripts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0A1FA76-E569-4350-B1D6-D0A68D0988C1}"/>
              </a:ext>
            </a:extLst>
          </p:cNvPr>
          <p:cNvSpPr/>
          <p:nvPr/>
        </p:nvSpPr>
        <p:spPr>
          <a:xfrm rot="16200000">
            <a:off x="1299411" y="2985092"/>
            <a:ext cx="1098884" cy="3848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4FC940-9ED6-450B-B137-2EF37FF68ABD}"/>
              </a:ext>
            </a:extLst>
          </p:cNvPr>
          <p:cNvSpPr/>
          <p:nvPr/>
        </p:nvSpPr>
        <p:spPr>
          <a:xfrm rot="1805237">
            <a:off x="3073537" y="2219951"/>
            <a:ext cx="1098884" cy="3848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2085F1-BF65-4419-A5DC-67A3AE82D570}"/>
              </a:ext>
            </a:extLst>
          </p:cNvPr>
          <p:cNvSpPr/>
          <p:nvPr/>
        </p:nvSpPr>
        <p:spPr>
          <a:xfrm rot="19997489">
            <a:off x="3068112" y="3790401"/>
            <a:ext cx="1098884" cy="3848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15B4D3-0A91-4480-A3AD-CB8944CA7FF5}"/>
              </a:ext>
            </a:extLst>
          </p:cNvPr>
          <p:cNvSpPr/>
          <p:nvPr/>
        </p:nvSpPr>
        <p:spPr>
          <a:xfrm>
            <a:off x="4989774" y="2700513"/>
            <a:ext cx="1680226" cy="93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Execution Server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CE652-3CA0-45D6-BA57-61231A7BA2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069"/>
          <a:stretch/>
        </p:blipFill>
        <p:spPr>
          <a:xfrm>
            <a:off x="8452414" y="690910"/>
            <a:ext cx="3325903" cy="2476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4AD53C-5D27-4551-866C-D50ABD894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2414" y="3202206"/>
            <a:ext cx="3086347" cy="280303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2B71A1-035F-4C89-8C70-33215C7A4B12}"/>
              </a:ext>
            </a:extLst>
          </p:cNvPr>
          <p:cNvSpPr/>
          <p:nvPr/>
        </p:nvSpPr>
        <p:spPr>
          <a:xfrm>
            <a:off x="9200147" y="1708484"/>
            <a:ext cx="1868906" cy="3115970"/>
          </a:xfrm>
          <a:prstGeom prst="roundRect">
            <a:avLst/>
          </a:prstGeom>
          <a:solidFill>
            <a:srgbClr val="A7934B"/>
          </a:solidFill>
          <a:ln>
            <a:solidFill>
              <a:srgbClr val="A7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Logged Results and Outputs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E9B1951-B286-4A93-844A-DC1471137EF2}"/>
              </a:ext>
            </a:extLst>
          </p:cNvPr>
          <p:cNvSpPr/>
          <p:nvPr/>
        </p:nvSpPr>
        <p:spPr>
          <a:xfrm>
            <a:off x="7373040" y="2941229"/>
            <a:ext cx="1506264" cy="384830"/>
          </a:xfrm>
          <a:prstGeom prst="rightArrow">
            <a:avLst/>
          </a:prstGeom>
          <a:solidFill>
            <a:srgbClr val="A7934B"/>
          </a:solidFill>
          <a:ln>
            <a:solidFill>
              <a:srgbClr val="A7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450336-DF8E-49E2-B580-16C7EB2D3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0667" y="4963484"/>
            <a:ext cx="2291469" cy="137964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8C08640-EE85-4F4D-827F-3BABAC56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60" y="4655201"/>
            <a:ext cx="557980" cy="195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888723-F9AE-417D-ABBE-FBC5ECAD21CA}"/>
              </a:ext>
            </a:extLst>
          </p:cNvPr>
          <p:cNvSpPr/>
          <p:nvPr/>
        </p:nvSpPr>
        <p:spPr>
          <a:xfrm>
            <a:off x="5181276" y="5166898"/>
            <a:ext cx="1680226" cy="93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ISS Under Test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12FED55-330C-4B48-A120-E2F2CBAB1597}"/>
              </a:ext>
            </a:extLst>
          </p:cNvPr>
          <p:cNvSpPr/>
          <p:nvPr/>
        </p:nvSpPr>
        <p:spPr>
          <a:xfrm rot="16200000">
            <a:off x="5996233" y="4257536"/>
            <a:ext cx="1098884" cy="38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2F747E4-3640-42A0-8486-8EEB11382B36}"/>
              </a:ext>
            </a:extLst>
          </p:cNvPr>
          <p:cNvSpPr/>
          <p:nvPr/>
        </p:nvSpPr>
        <p:spPr>
          <a:xfrm rot="5400000">
            <a:off x="4608888" y="4288311"/>
            <a:ext cx="1098884" cy="38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8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973A8F-C0B6-4253-ADD8-93FD2EE3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is a powerful tool that can be used in T&amp;E environments</a:t>
            </a:r>
          </a:p>
          <a:p>
            <a:pPr lvl="1"/>
            <a:r>
              <a:rPr lang="en-US" dirty="0"/>
              <a:t>Legacy T&amp;E Systems provide unique challenges when adopting automation</a:t>
            </a:r>
          </a:p>
          <a:p>
            <a:r>
              <a:rPr lang="en-US" dirty="0"/>
              <a:t>On one program, Qualification testing went from ~120 hours to ~35 hours</a:t>
            </a:r>
          </a:p>
          <a:p>
            <a:r>
              <a:rPr lang="en-US" dirty="0"/>
              <a:t>These challenges can be overcome by: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A1C81-45D0-4074-9EA6-6BF404E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6F8367-B958-4A3E-BBB1-5B2DDEB4F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456624"/>
              </p:ext>
            </p:extLst>
          </p:nvPr>
        </p:nvGraphicFramePr>
        <p:xfrm>
          <a:off x="1957373" y="3963408"/>
          <a:ext cx="8277253" cy="27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4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83926B-0F1D-4988-BE5A-EF6514B2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Thanks and Acknowledgements:</a:t>
            </a:r>
          </a:p>
          <a:p>
            <a:r>
              <a:rPr lang="en-US" dirty="0"/>
              <a:t>Josh Deremer</a:t>
            </a:r>
          </a:p>
          <a:p>
            <a:r>
              <a:rPr lang="en-US" dirty="0"/>
              <a:t>Chris Henderson</a:t>
            </a:r>
          </a:p>
          <a:p>
            <a:r>
              <a:rPr lang="en-US" dirty="0"/>
              <a:t>Dontel Newton</a:t>
            </a:r>
          </a:p>
          <a:p>
            <a:r>
              <a:rPr lang="en-US" dirty="0"/>
              <a:t>Jovan Munroe</a:t>
            </a:r>
          </a:p>
          <a:p>
            <a:r>
              <a:rPr lang="en-US" dirty="0"/>
              <a:t>Philip Reese</a:t>
            </a:r>
          </a:p>
          <a:p>
            <a:r>
              <a:rPr lang="en-US" dirty="0"/>
              <a:t>David Zurn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95ABB-0F71-4C67-B33E-9AAB4814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5682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A32C5-F1E3-48DB-8A95-DE42FE65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pPr marL="0" indent="0">
              <a:buNone/>
            </a:pPr>
            <a:r>
              <a:rPr lang="en-US" dirty="0"/>
              <a:t>Dennis Shen, GTRI</a:t>
            </a:r>
          </a:p>
          <a:p>
            <a:pPr marL="0" indent="0">
              <a:buNone/>
            </a:pPr>
            <a:r>
              <a:rPr lang="en-US" dirty="0"/>
              <a:t>dennis.shen@gtri.gatech.edu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66C2C-9CE2-4EB6-BE64-8B3470C1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602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EBCC47-1DC0-41A9-A9F0-599A9EE2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Automation?</a:t>
            </a:r>
          </a:p>
          <a:p>
            <a:r>
              <a:rPr lang="en-US" dirty="0"/>
              <a:t>Integrated Support Station (ISS) System and History</a:t>
            </a:r>
          </a:p>
          <a:p>
            <a:r>
              <a:rPr lang="en-US" dirty="0"/>
              <a:t>Challenges and Approaches to Automation</a:t>
            </a:r>
          </a:p>
          <a:p>
            <a:r>
              <a:rPr lang="en-US" dirty="0"/>
              <a:t>ISS Automation Overview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7EA36-E6A9-4251-A0D6-FF25EBA3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8657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72868C-E218-F748-A32F-7C8A2BAB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Automation?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E41F12-99B5-4DCB-8DCB-BDD1EE103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920870"/>
              </p:ext>
            </p:extLst>
          </p:nvPr>
        </p:nvGraphicFramePr>
        <p:xfrm>
          <a:off x="381000" y="1223796"/>
          <a:ext cx="11430000" cy="501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144B632-0E4A-4534-8B42-8FC4FE8929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28" y="1746587"/>
            <a:ext cx="804939" cy="980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E745EB-9492-4045-A809-AB371EA47F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02" y="3449781"/>
            <a:ext cx="817887" cy="881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25A34-810D-4F33-A056-73A5C8EA6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26" y="5112327"/>
            <a:ext cx="862241" cy="8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A56DE-3AF7-4E41-B682-BBD33466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5442284" cy="5265595"/>
          </a:xfrm>
        </p:spPr>
        <p:txBody>
          <a:bodyPr/>
          <a:lstStyle/>
          <a:p>
            <a:r>
              <a:rPr lang="en-US" dirty="0"/>
              <a:t>Integrated Support Stations (ISS) consists of Hardware in the Loop testing of 3 systems</a:t>
            </a:r>
          </a:p>
          <a:p>
            <a:pPr lvl="1"/>
            <a:r>
              <a:rPr lang="en-US" dirty="0"/>
              <a:t>Missile Warning System</a:t>
            </a:r>
          </a:p>
          <a:p>
            <a:pPr lvl="1"/>
            <a:r>
              <a:rPr lang="en-US" dirty="0"/>
              <a:t>Countermeasures Dispensing System</a:t>
            </a:r>
          </a:p>
          <a:p>
            <a:pPr lvl="1"/>
            <a:r>
              <a:rPr lang="en-US" dirty="0"/>
              <a:t>Radar Warning Receiver</a:t>
            </a:r>
          </a:p>
          <a:p>
            <a:r>
              <a:rPr lang="en-US" dirty="0"/>
              <a:t>Perform Testing, Verification, and Validation of systems and programs prior to flight tests</a:t>
            </a:r>
          </a:p>
          <a:p>
            <a:r>
              <a:rPr lang="en-US" dirty="0"/>
              <a:t>Custom solutions for specific test environments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F83AB0-656B-4728-AC94-AA6241E6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 Under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226FC-A744-4B85-8D94-FD635C11D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40" y="708104"/>
            <a:ext cx="5450004" cy="52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FB78F5-04E6-4C5B-BEC8-297B0E65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9027695" cy="5265595"/>
          </a:xfrm>
        </p:spPr>
        <p:txBody>
          <a:bodyPr/>
          <a:lstStyle/>
          <a:p>
            <a:r>
              <a:rPr lang="en-US" dirty="0"/>
              <a:t>Initial ISS’s delivered in 2003</a:t>
            </a:r>
          </a:p>
          <a:p>
            <a:pPr lvl="1"/>
            <a:r>
              <a:rPr lang="en-US" dirty="0"/>
              <a:t>Currently 20-30 are in the field</a:t>
            </a:r>
          </a:p>
          <a:p>
            <a:r>
              <a:rPr lang="en-US" dirty="0"/>
              <a:t>Each ISS utilizes common software (ISS Core) and hardware</a:t>
            </a:r>
          </a:p>
          <a:p>
            <a:pPr lvl="1"/>
            <a:r>
              <a:rPr lang="en-US" dirty="0"/>
              <a:t>Each ISS is tailored towards needs of specific implementation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AF2A5-291C-4281-B1B1-BCAB71FA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 History</a:t>
            </a:r>
          </a:p>
        </p:txBody>
      </p:sp>
      <p:pic>
        <p:nvPicPr>
          <p:cNvPr id="1026" name="Picture 2" descr="AEROSPACE">
            <a:extLst>
              <a:ext uri="{FF2B5EF4-FFF2-40B4-BE49-F238E27FC236}">
                <a16:creationId xmlns:a16="http://schemas.microsoft.com/office/drawing/2014/main" id="{11B757D1-D462-4899-A04F-2B4E5B7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4306"/>
            <a:ext cx="2381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mer Integration Roadmap">
            <a:extLst>
              <a:ext uri="{FF2B5EF4-FFF2-40B4-BE49-F238E27FC236}">
                <a16:creationId xmlns:a16="http://schemas.microsoft.com/office/drawing/2014/main" id="{CFB8D825-22D2-467C-A53D-D0106CCE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74" y="4796590"/>
            <a:ext cx="2295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/AAR-47(V)1/2 Sensor Upgrade Program">
            <a:extLst>
              <a:ext uri="{FF2B5EF4-FFF2-40B4-BE49-F238E27FC236}">
                <a16:creationId xmlns:a16="http://schemas.microsoft.com/office/drawing/2014/main" id="{88ADFF17-8994-4FAE-B194-FEFA311C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24" y="867890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dar Warning Receiver Project For Falcon - The Home Cockpit Support Forum  - The AVSIM Community">
            <a:extLst>
              <a:ext uri="{FF2B5EF4-FFF2-40B4-BE49-F238E27FC236}">
                <a16:creationId xmlns:a16="http://schemas.microsoft.com/office/drawing/2014/main" id="{1122EAC9-89EE-4056-A099-6E6E0DF2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836" y="2638983"/>
            <a:ext cx="2006023" cy="19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64DF6F-54F1-4CDE-956F-6C6BE7817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250" y="3522058"/>
            <a:ext cx="5085676" cy="30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6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8AA191-E00A-41E1-AB95-47E335E4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265595"/>
          </a:xfrm>
        </p:spPr>
        <p:txBody>
          <a:bodyPr/>
          <a:lstStyle/>
          <a:p>
            <a:r>
              <a:rPr lang="en-US" dirty="0"/>
              <a:t>User trust</a:t>
            </a:r>
          </a:p>
          <a:p>
            <a:pPr lvl="1"/>
            <a:r>
              <a:rPr lang="en-US" dirty="0"/>
              <a:t>User buy in</a:t>
            </a:r>
          </a:p>
          <a:p>
            <a:pPr lvl="1"/>
            <a:r>
              <a:rPr lang="en-US" dirty="0"/>
              <a:t>Ensure reliability</a:t>
            </a:r>
          </a:p>
          <a:p>
            <a:pPr lvl="1"/>
            <a:endParaRPr lang="en-US" dirty="0"/>
          </a:p>
          <a:p>
            <a:r>
              <a:rPr lang="en-US" dirty="0"/>
              <a:t>Maintaining consistency</a:t>
            </a:r>
          </a:p>
          <a:p>
            <a:pPr lvl="1"/>
            <a:endParaRPr lang="en-US" dirty="0"/>
          </a:p>
          <a:p>
            <a:r>
              <a:rPr lang="en-US" dirty="0"/>
              <a:t>Design and implementation</a:t>
            </a:r>
          </a:p>
          <a:p>
            <a:pPr lvl="1"/>
            <a:r>
              <a:rPr lang="en-US" dirty="0"/>
              <a:t>Into existing architecture</a:t>
            </a:r>
          </a:p>
          <a:p>
            <a:pPr lvl="1"/>
            <a:r>
              <a:rPr lang="en-US" dirty="0"/>
              <a:t>Building around existing test assets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F62AD-C439-4676-AA56-70651043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Adopting Automation	</a:t>
            </a:r>
          </a:p>
        </p:txBody>
      </p:sp>
      <p:pic>
        <p:nvPicPr>
          <p:cNvPr id="2050" name="Picture 2" descr="The Impact of a Book | Travel Between The Pages">
            <a:extLst>
              <a:ext uri="{FF2B5EF4-FFF2-40B4-BE49-F238E27FC236}">
                <a16:creationId xmlns:a16="http://schemas.microsoft.com/office/drawing/2014/main" id="{FD7A165F-8CC9-4287-8ACA-1F2CD52E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76" y="1583737"/>
            <a:ext cx="4019550" cy="26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C1D004-8404-4B5A-ACE0-9A1596164748}"/>
              </a:ext>
            </a:extLst>
          </p:cNvPr>
          <p:cNvSpPr/>
          <p:nvPr/>
        </p:nvSpPr>
        <p:spPr>
          <a:xfrm>
            <a:off x="8582526" y="3152274"/>
            <a:ext cx="866274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D6658-A11F-43D0-843E-36BD26F836AD}"/>
              </a:ext>
            </a:extLst>
          </p:cNvPr>
          <p:cNvSpPr txBox="1"/>
          <p:nvPr/>
        </p:nvSpPr>
        <p:spPr>
          <a:xfrm>
            <a:off x="8343899" y="3585411"/>
            <a:ext cx="152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Automation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BEFA85-742A-4903-92BD-351164ABD9EE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H="1" flipV="1">
            <a:off x="9015663" y="3344779"/>
            <a:ext cx="89234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2A2057-7388-4A6D-BCBC-B61B5CC52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04645"/>
              </p:ext>
            </p:extLst>
          </p:nvPr>
        </p:nvGraphicFramePr>
        <p:xfrm>
          <a:off x="381000" y="1216025"/>
          <a:ext cx="11430000" cy="526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D7A2309-4FFA-4850-8AEF-3D97D59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Trust – Buy In</a:t>
            </a:r>
          </a:p>
        </p:txBody>
      </p:sp>
    </p:spTree>
    <p:extLst>
      <p:ext uri="{BB962C8B-B14F-4D97-AF65-F5344CB8AC3E}">
        <p14:creationId xmlns:p14="http://schemas.microsoft.com/office/powerpoint/2010/main" val="415978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C165DD-46C4-4E6D-837D-4D55CE119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59234"/>
              </p:ext>
            </p:extLst>
          </p:nvPr>
        </p:nvGraphicFramePr>
        <p:xfrm>
          <a:off x="-571919" y="321720"/>
          <a:ext cx="6667919" cy="740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A9F3579-53D8-47F7-81B1-10B17BE9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4"/>
            <a:ext cx="11430000" cy="1014761"/>
          </a:xfrm>
        </p:spPr>
        <p:txBody>
          <a:bodyPr/>
          <a:lstStyle/>
          <a:p>
            <a:r>
              <a:rPr lang="en-US" dirty="0"/>
              <a:t>User Trust - Reliability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7351FB-4428-4FBE-96DF-FE82118EEB3D}"/>
              </a:ext>
            </a:extLst>
          </p:cNvPr>
          <p:cNvSpPr txBox="1">
            <a:spLocks/>
          </p:cNvSpPr>
          <p:nvPr/>
        </p:nvSpPr>
        <p:spPr>
          <a:xfrm>
            <a:off x="5500635" y="1341139"/>
            <a:ext cx="6310365" cy="5265595"/>
          </a:xfrm>
          <a:prstGeom prst="rect">
            <a:avLst/>
          </a:prstGeom>
        </p:spPr>
        <p:txBody>
          <a:bodyPr vert="horz" lIns="91440" tIns="45720" rIns="91440" bIns="640080" rtlCol="0">
            <a:noAutofit/>
          </a:bodyPr>
          <a:lstStyle>
            <a:lvl1pPr marL="234945" marR="0" indent="-234945" algn="l" defTabSz="914377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8957" marR="0" indent="-227008" algn="l" defTabSz="914377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2971" marR="0" indent="-227008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4923" marR="0" indent="-227008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950990" marR="0" indent="-227008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Capabilities</a:t>
            </a:r>
          </a:p>
          <a:p>
            <a:pPr lvl="1"/>
            <a:r>
              <a:rPr lang="en-US" dirty="0"/>
              <a:t>Expansion on current capabilities</a:t>
            </a:r>
          </a:p>
          <a:p>
            <a:pPr lvl="1"/>
            <a:r>
              <a:rPr lang="en-US" dirty="0"/>
              <a:t>Tests must be repeatable with same/similar results</a:t>
            </a:r>
          </a:p>
          <a:p>
            <a:r>
              <a:rPr lang="en-US" dirty="0"/>
              <a:t>Error Handling</a:t>
            </a:r>
          </a:p>
          <a:p>
            <a:pPr lvl="1"/>
            <a:r>
              <a:rPr lang="en-US" dirty="0"/>
              <a:t>Handle any errors that may occur</a:t>
            </a:r>
          </a:p>
          <a:p>
            <a:pPr lvl="1"/>
            <a:r>
              <a:rPr lang="en-US" dirty="0"/>
              <a:t>Include recovery capabilities</a:t>
            </a:r>
          </a:p>
          <a:p>
            <a:pPr lvl="2"/>
            <a:r>
              <a:rPr lang="en-US" dirty="0"/>
              <a:t>Remote Server</a:t>
            </a:r>
          </a:p>
          <a:p>
            <a:r>
              <a:rPr lang="en-US" dirty="0"/>
              <a:t>Logging</a:t>
            </a:r>
          </a:p>
          <a:p>
            <a:pPr lvl="1"/>
            <a:r>
              <a:rPr lang="en-US" dirty="0"/>
              <a:t>Log all events that occur in a test</a:t>
            </a:r>
          </a:p>
          <a:p>
            <a:pPr lvl="1"/>
            <a:r>
              <a:rPr lang="en-US" dirty="0"/>
              <a:t>Useful logs for the user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5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4B149-EF17-429A-AADC-FF5DC090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Under Test are complicated</a:t>
            </a:r>
          </a:p>
          <a:p>
            <a:pPr lvl="1"/>
            <a:r>
              <a:rPr lang="en-US" dirty="0"/>
              <a:t>Lots of training on the system, and lots of training on the test tools</a:t>
            </a:r>
          </a:p>
          <a:p>
            <a:r>
              <a:rPr lang="en-US" dirty="0"/>
              <a:t>Familiarity can help adoption and ease transition</a:t>
            </a:r>
          </a:p>
          <a:p>
            <a:pPr lvl="1"/>
            <a:r>
              <a:rPr lang="en-US" dirty="0"/>
              <a:t>Reduce learning curve</a:t>
            </a:r>
          </a:p>
          <a:p>
            <a:pPr lvl="1"/>
            <a:r>
              <a:rPr lang="en-US" dirty="0"/>
              <a:t>Can be used as future training tools for the system and test environment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846F3-4F27-4CB4-B665-A4081743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121A1-D550-4EE7-8814-86373ECC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71" y="4009029"/>
            <a:ext cx="5258301" cy="232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D519B-9EA9-4A79-A627-59FF39C6D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28" y="3687733"/>
            <a:ext cx="1940101" cy="29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41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RI Template 16_9 2020.potx" id="{5C74CC59-B2BD-4075-B7A7-53AD1C5864DD}" vid="{933AFA6F-24B3-40FF-8B8E-6025427F3D3A}"/>
    </a:ext>
  </a:extLst>
</a:theme>
</file>

<file path=ppt/theme/theme2.xml><?xml version="1.0" encoding="utf-8"?>
<a:theme xmlns:a="http://schemas.openxmlformats.org/drawingml/2006/main" name="NO CLASSIFICATION 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RI Template 16_9 2020.potx" id="{5C74CC59-B2BD-4075-B7A7-53AD1C5864DD}" vid="{8C640562-8EB5-4700-B254-79FC4F19EAD6}"/>
    </a:ext>
  </a:extLst>
</a:theme>
</file>

<file path=ppt/theme/theme3.xml><?xml version="1.0" encoding="utf-8"?>
<a:theme xmlns:a="http://schemas.openxmlformats.org/drawingml/2006/main" name="Section Slide Master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RI Template 16_9 2020.potx" id="{5C74CC59-B2BD-4075-B7A7-53AD1C5864DD}" vid="{2256E040-E977-4D16-93E2-523C2A60229C}"/>
    </a:ext>
  </a:extLst>
</a:theme>
</file>

<file path=ppt/theme/theme4.xml><?xml version="1.0" encoding="utf-8"?>
<a:theme xmlns:a="http://schemas.openxmlformats.org/drawingml/2006/main" name="NO CLASSIFICATION Section slide Master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RI Template 16_9 2020.potx" id="{5C74CC59-B2BD-4075-B7A7-53AD1C5864DD}" vid="{110158AC-1C6A-46B6-A324-5586B00F781B}"/>
    </a:ext>
  </a:extLst>
</a:theme>
</file>

<file path=ppt/theme/theme5.xml><?xml version="1.0" encoding="utf-8"?>
<a:theme xmlns:a="http://schemas.openxmlformats.org/drawingml/2006/main" name="Text and Art Slide Master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RI Template 16_9 2020.potx" id="{5C74CC59-B2BD-4075-B7A7-53AD1C5864DD}" vid="{C11C49F2-84FC-46E5-9DE1-33582E7C931A}"/>
    </a:ext>
  </a:extLst>
</a:theme>
</file>

<file path=ppt/theme/theme6.xml><?xml version="1.0" encoding="utf-8"?>
<a:theme xmlns:a="http://schemas.openxmlformats.org/drawingml/2006/main" name="NO CLASSISIFACTION Text and Art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RI Template 16_9 2020.potx" id="{5C74CC59-B2BD-4075-B7A7-53AD1C5864DD}" vid="{33503036-1EF5-49E4-95DA-910FA60CA25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Final_GTRI Template 16_9 2020</Template>
  <TotalTime>1106</TotalTime>
  <Words>1558</Words>
  <Application>Microsoft Macintosh PowerPoint</Application>
  <PresentationFormat>Widescreen</PresentationFormat>
  <Paragraphs>245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Slide Master</vt:lpstr>
      <vt:lpstr>NO CLASSIFICATION </vt:lpstr>
      <vt:lpstr>Section Slide Master</vt:lpstr>
      <vt:lpstr>NO CLASSIFICATION Section slide Master</vt:lpstr>
      <vt:lpstr>Text and Art Slide Master</vt:lpstr>
      <vt:lpstr>NO CLASSISIFACTION Text and Art</vt:lpstr>
      <vt:lpstr>Automation of  Legacy Test Systems</vt:lpstr>
      <vt:lpstr>Agenda</vt:lpstr>
      <vt:lpstr>Why Automation?</vt:lpstr>
      <vt:lpstr>The System Under Test</vt:lpstr>
      <vt:lpstr>ISS History</vt:lpstr>
      <vt:lpstr>Challenges to Adopting Automation </vt:lpstr>
      <vt:lpstr>User Trust – Buy In</vt:lpstr>
      <vt:lpstr>User Trust - Reliability</vt:lpstr>
      <vt:lpstr>Consistency</vt:lpstr>
      <vt:lpstr>Design and Implementation – Around Existing Assets</vt:lpstr>
      <vt:lpstr>Design and Implementation - Architecture </vt:lpstr>
      <vt:lpstr>ISS Automation Implementation</vt:lpstr>
      <vt:lpstr>Conclusion</vt:lpstr>
      <vt:lpstr>Acknowledgements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of  Legacy Test Systems</dc:title>
  <dc:subject/>
  <dc:creator>Shen, Dennis</dc:creator>
  <cp:keywords/>
  <dc:description/>
  <cp:lastModifiedBy>Lena Moran</cp:lastModifiedBy>
  <cp:revision>55</cp:revision>
  <cp:lastPrinted>2020-02-13T19:14:07Z</cp:lastPrinted>
  <dcterms:created xsi:type="dcterms:W3CDTF">2021-06-17T13:13:26Z</dcterms:created>
  <dcterms:modified xsi:type="dcterms:W3CDTF">2021-06-27T21:56:53Z</dcterms:modified>
  <cp:category/>
</cp:coreProperties>
</file>