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9" r:id="rId7"/>
    <p:sldId id="316" r:id="rId8"/>
    <p:sldId id="317" r:id="rId9"/>
    <p:sldId id="309" r:id="rId10"/>
    <p:sldId id="273" r:id="rId11"/>
    <p:sldId id="291" r:id="rId12"/>
    <p:sldId id="321" r:id="rId13"/>
    <p:sldId id="312" r:id="rId14"/>
    <p:sldId id="313" r:id="rId15"/>
    <p:sldId id="319" r:id="rId16"/>
    <p:sldId id="274" r:id="rId17"/>
    <p:sldId id="275" r:id="rId18"/>
    <p:sldId id="320" r:id="rId19"/>
    <p:sldId id="276" r:id="rId20"/>
    <p:sldId id="314" r:id="rId21"/>
    <p:sldId id="315" r:id="rId22"/>
    <p:sldId id="279" r:id="rId23"/>
    <p:sldId id="280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y Urban" initials="JU" lastIdx="27" clrIdx="0">
    <p:extLst>
      <p:ext uri="{19B8F6BF-5375-455C-9EA6-DF929625EA0E}">
        <p15:presenceInfo xmlns:p15="http://schemas.microsoft.com/office/powerpoint/2012/main" userId="S::jurban@gblsys.com::67982eff-a25a-4c96-8e04-36754339ad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7975" autoAdjust="0"/>
  </p:normalViewPr>
  <p:slideViewPr>
    <p:cSldViewPr snapToGrid="0">
      <p:cViewPr varScale="1">
        <p:scale>
          <a:sx n="95" d="100"/>
          <a:sy n="95" d="100"/>
        </p:scale>
        <p:origin x="1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5B9778-1FA8-4970-9EA8-6516CE611FF3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DA38D7F-80DD-4E59-B34A-883C39218E2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i="0" dirty="0"/>
            <a:t>Machine Learning Dev Ops</a:t>
          </a:r>
          <a:endParaRPr lang="en-US" b="1" dirty="0"/>
        </a:p>
      </dgm:t>
    </dgm:pt>
    <dgm:pt modelId="{057DBA64-4977-4D8C-90EA-2F954D85F5E7}" type="parTrans" cxnId="{DE14B56E-133B-41AF-A13B-76231DBF0656}">
      <dgm:prSet/>
      <dgm:spPr/>
      <dgm:t>
        <a:bodyPr/>
        <a:lstStyle/>
        <a:p>
          <a:endParaRPr lang="en-US"/>
        </a:p>
      </dgm:t>
    </dgm:pt>
    <dgm:pt modelId="{419DF34C-C7A8-4BD3-8342-A25B0BFA305B}" type="sibTrans" cxnId="{DE14B56E-133B-41AF-A13B-76231DBF0656}">
      <dgm:prSet/>
      <dgm:spPr/>
      <dgm:t>
        <a:bodyPr/>
        <a:lstStyle/>
        <a:p>
          <a:endParaRPr lang="en-US"/>
        </a:p>
      </dgm:t>
    </dgm:pt>
    <dgm:pt modelId="{D183C9F3-FDC7-40E6-B95C-596362EBEA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dirty="0"/>
            <a:t>To apply machine learning effectively into operations it needs to be part of the DevOps Pipeline</a:t>
          </a:r>
          <a:endParaRPr lang="en-US" sz="1400" dirty="0"/>
        </a:p>
      </dgm:t>
    </dgm:pt>
    <dgm:pt modelId="{412B16E5-7C4E-43B6-8A6E-A445DE0156A1}" type="parTrans" cxnId="{4BFD93DF-6ADC-4655-8848-CFA279C97C6A}">
      <dgm:prSet/>
      <dgm:spPr/>
      <dgm:t>
        <a:bodyPr/>
        <a:lstStyle/>
        <a:p>
          <a:endParaRPr lang="en-US"/>
        </a:p>
      </dgm:t>
    </dgm:pt>
    <dgm:pt modelId="{B8F398B6-C31C-4036-868F-9F241E94DD37}" type="sibTrans" cxnId="{4BFD93DF-6ADC-4655-8848-CFA279C97C6A}">
      <dgm:prSet/>
      <dgm:spPr/>
      <dgm:t>
        <a:bodyPr/>
        <a:lstStyle/>
        <a:p>
          <a:endParaRPr lang="en-US"/>
        </a:p>
      </dgm:t>
    </dgm:pt>
    <dgm:pt modelId="{1ECFA984-1A1C-4111-9E23-D9CAD9AAE1C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i="0" dirty="0"/>
            <a:t>The Problem</a:t>
          </a:r>
          <a:endParaRPr lang="en-US" b="1" dirty="0"/>
        </a:p>
      </dgm:t>
    </dgm:pt>
    <dgm:pt modelId="{02770D78-CAAE-45EA-B8AA-1C8DDCE1661F}" type="parTrans" cxnId="{378BB37E-27B8-4D15-8180-8A2546858D84}">
      <dgm:prSet/>
      <dgm:spPr/>
      <dgm:t>
        <a:bodyPr/>
        <a:lstStyle/>
        <a:p>
          <a:endParaRPr lang="en-US"/>
        </a:p>
      </dgm:t>
    </dgm:pt>
    <dgm:pt modelId="{528DBB4D-E7A6-48C1-BFF7-2579AC887E71}" type="sibTrans" cxnId="{378BB37E-27B8-4D15-8180-8A2546858D84}">
      <dgm:prSet/>
      <dgm:spPr/>
      <dgm:t>
        <a:bodyPr/>
        <a:lstStyle/>
        <a:p>
          <a:endParaRPr lang="en-US"/>
        </a:p>
      </dgm:t>
    </dgm:pt>
    <dgm:pt modelId="{44E58D96-84BD-4268-9F6E-366B9DC6BF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dirty="0"/>
            <a:t>In the 6.1-6.4 investments there is a lack of Unclassified data provided to performers</a:t>
          </a:r>
          <a:endParaRPr lang="en-US" sz="1100" dirty="0"/>
        </a:p>
      </dgm:t>
    </dgm:pt>
    <dgm:pt modelId="{B7CC4BE0-7409-473A-AA49-D79F1336D2F3}" type="parTrans" cxnId="{9B827525-6201-4655-B825-FED63D4ACC40}">
      <dgm:prSet/>
      <dgm:spPr/>
      <dgm:t>
        <a:bodyPr/>
        <a:lstStyle/>
        <a:p>
          <a:endParaRPr lang="en-US"/>
        </a:p>
      </dgm:t>
    </dgm:pt>
    <dgm:pt modelId="{C3E22F7E-3F11-46B1-AB3C-231D3405CB6D}" type="sibTrans" cxnId="{9B827525-6201-4655-B825-FED63D4ACC40}">
      <dgm:prSet/>
      <dgm:spPr/>
      <dgm:t>
        <a:bodyPr/>
        <a:lstStyle/>
        <a:p>
          <a:endParaRPr lang="en-US"/>
        </a:p>
      </dgm:t>
    </dgm:pt>
    <dgm:pt modelId="{A864DDDC-4781-4B75-AEB9-7BBCB4F5A9F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i="0" dirty="0"/>
            <a:t>The Solution</a:t>
          </a:r>
          <a:endParaRPr lang="en-US" b="1" dirty="0"/>
        </a:p>
      </dgm:t>
    </dgm:pt>
    <dgm:pt modelId="{7E3E19EF-BCDF-4150-AD43-BE7BC6823B0F}" type="parTrans" cxnId="{AB3172D3-C5CC-4A2D-9A35-87DDA39946E6}">
      <dgm:prSet/>
      <dgm:spPr/>
      <dgm:t>
        <a:bodyPr/>
        <a:lstStyle/>
        <a:p>
          <a:endParaRPr lang="en-US"/>
        </a:p>
      </dgm:t>
    </dgm:pt>
    <dgm:pt modelId="{5942A7E9-C377-426A-8F95-C29A5470191E}" type="sibTrans" cxnId="{AB3172D3-C5CC-4A2D-9A35-87DDA39946E6}">
      <dgm:prSet/>
      <dgm:spPr/>
      <dgm:t>
        <a:bodyPr/>
        <a:lstStyle/>
        <a:p>
          <a:endParaRPr lang="en-US"/>
        </a:p>
      </dgm:t>
    </dgm:pt>
    <dgm:pt modelId="{B74FE1DF-BB7D-4BD2-A20B-3FB5B3A564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dirty="0"/>
            <a:t>Synthetic data that has characteristics of data that is provided in 6.5-6.8 investments</a:t>
          </a:r>
          <a:endParaRPr lang="en-US" sz="1400" dirty="0"/>
        </a:p>
      </dgm:t>
    </dgm:pt>
    <dgm:pt modelId="{02F060A2-AF7A-4D6A-AF91-4BEA6094C1E7}" type="parTrans" cxnId="{8E2FCBE9-4E2A-4296-98EA-58159AF017E5}">
      <dgm:prSet/>
      <dgm:spPr/>
      <dgm:t>
        <a:bodyPr/>
        <a:lstStyle/>
        <a:p>
          <a:endParaRPr lang="en-US"/>
        </a:p>
      </dgm:t>
    </dgm:pt>
    <dgm:pt modelId="{7A1031A0-70AD-4B76-A0EF-DCDA3E2431F8}" type="sibTrans" cxnId="{8E2FCBE9-4E2A-4296-98EA-58159AF017E5}">
      <dgm:prSet/>
      <dgm:spPr/>
      <dgm:t>
        <a:bodyPr/>
        <a:lstStyle/>
        <a:p>
          <a:endParaRPr lang="en-US"/>
        </a:p>
      </dgm:t>
    </dgm:pt>
    <dgm:pt modelId="{38131B34-5941-4DCE-A07E-EB4A72134F6F}" type="pres">
      <dgm:prSet presAssocID="{735B9778-1FA8-4970-9EA8-6516CE611FF3}" presName="root" presStyleCnt="0">
        <dgm:presLayoutVars>
          <dgm:dir/>
          <dgm:resizeHandles val="exact"/>
        </dgm:presLayoutVars>
      </dgm:prSet>
      <dgm:spPr/>
    </dgm:pt>
    <dgm:pt modelId="{770D7FF2-E19A-45B2-A510-FBA4321235D1}" type="pres">
      <dgm:prSet presAssocID="{6DA38D7F-80DD-4E59-B34A-883C39218E25}" presName="compNode" presStyleCnt="0"/>
      <dgm:spPr/>
    </dgm:pt>
    <dgm:pt modelId="{B30E782D-547F-4B2E-932E-78879BC60733}" type="pres">
      <dgm:prSet presAssocID="{6DA38D7F-80DD-4E59-B34A-883C39218E25}" presName="iconRect" presStyleLbl="node1" presStyleIdx="0" presStyleCnt="3"/>
      <dgm:spPr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AEA6B96-28E3-4C20-B088-4F41512A628B}" type="pres">
      <dgm:prSet presAssocID="{6DA38D7F-80DD-4E59-B34A-883C39218E25}" presName="iconSpace" presStyleCnt="0"/>
      <dgm:spPr/>
    </dgm:pt>
    <dgm:pt modelId="{1C701BD8-8F47-40D6-9EFB-486E452C96D7}" type="pres">
      <dgm:prSet presAssocID="{6DA38D7F-80DD-4E59-B34A-883C39218E25}" presName="parTx" presStyleLbl="revTx" presStyleIdx="0" presStyleCnt="6">
        <dgm:presLayoutVars>
          <dgm:chMax val="0"/>
          <dgm:chPref val="0"/>
        </dgm:presLayoutVars>
      </dgm:prSet>
      <dgm:spPr/>
    </dgm:pt>
    <dgm:pt modelId="{568CD2AD-6A59-47EE-8812-20B8783A118B}" type="pres">
      <dgm:prSet presAssocID="{6DA38D7F-80DD-4E59-B34A-883C39218E25}" presName="txSpace" presStyleCnt="0"/>
      <dgm:spPr/>
    </dgm:pt>
    <dgm:pt modelId="{E2B40D37-DAB2-4C37-8417-3BC546E11993}" type="pres">
      <dgm:prSet presAssocID="{6DA38D7F-80DD-4E59-B34A-883C39218E25}" presName="desTx" presStyleLbl="revTx" presStyleIdx="1" presStyleCnt="6">
        <dgm:presLayoutVars/>
      </dgm:prSet>
      <dgm:spPr/>
    </dgm:pt>
    <dgm:pt modelId="{2192BF87-4759-4686-AE87-672FF18CF4BD}" type="pres">
      <dgm:prSet presAssocID="{419DF34C-C7A8-4BD3-8342-A25B0BFA305B}" presName="sibTrans" presStyleCnt="0"/>
      <dgm:spPr/>
    </dgm:pt>
    <dgm:pt modelId="{22688A1B-F760-4C7D-92B5-46DBCE499044}" type="pres">
      <dgm:prSet presAssocID="{1ECFA984-1A1C-4111-9E23-D9CAD9AAE1CA}" presName="compNode" presStyleCnt="0"/>
      <dgm:spPr/>
    </dgm:pt>
    <dgm:pt modelId="{7DBEE501-C326-486E-979F-151F8C0FD6F8}" type="pres">
      <dgm:prSet presAssocID="{1ECFA984-1A1C-4111-9E23-D9CAD9AAE1CA}" presName="iconRect" presStyleLbl="node1" presStyleIdx="1" presStyleCnt="3"/>
      <dgm:spPr>
        <a:blipFill>
          <a:blip xmlns:r="http://schemas.openxmlformats.org/officeDocument/2006/relationships" r:embed="rId3">
            <a:duotone>
              <a:schemeClr val="accent3">
                <a:hueOff val="5625132"/>
                <a:satOff val="-8440"/>
                <a:lumOff val="-1373"/>
                <a:alphaOff val="0"/>
                <a:shade val="20000"/>
                <a:satMod val="200000"/>
              </a:schemeClr>
              <a:schemeClr val="accent3">
                <a:hueOff val="5625132"/>
                <a:satOff val="-8440"/>
                <a:lumOff val="-1373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0D3E8E5C-2FC9-4E71-9D4F-69F89AA96CC9}" type="pres">
      <dgm:prSet presAssocID="{1ECFA984-1A1C-4111-9E23-D9CAD9AAE1CA}" presName="iconSpace" presStyleCnt="0"/>
      <dgm:spPr/>
    </dgm:pt>
    <dgm:pt modelId="{E93A0099-ED73-4F75-8F93-B77922FCD524}" type="pres">
      <dgm:prSet presAssocID="{1ECFA984-1A1C-4111-9E23-D9CAD9AAE1CA}" presName="parTx" presStyleLbl="revTx" presStyleIdx="2" presStyleCnt="6">
        <dgm:presLayoutVars>
          <dgm:chMax val="0"/>
          <dgm:chPref val="0"/>
        </dgm:presLayoutVars>
      </dgm:prSet>
      <dgm:spPr/>
    </dgm:pt>
    <dgm:pt modelId="{3838D948-8249-41B5-BC09-C81CDC63A854}" type="pres">
      <dgm:prSet presAssocID="{1ECFA984-1A1C-4111-9E23-D9CAD9AAE1CA}" presName="txSpace" presStyleCnt="0"/>
      <dgm:spPr/>
    </dgm:pt>
    <dgm:pt modelId="{D1216D7F-D49B-4A14-B074-3875037FBF28}" type="pres">
      <dgm:prSet presAssocID="{1ECFA984-1A1C-4111-9E23-D9CAD9AAE1CA}" presName="desTx" presStyleLbl="revTx" presStyleIdx="3" presStyleCnt="6">
        <dgm:presLayoutVars/>
      </dgm:prSet>
      <dgm:spPr/>
    </dgm:pt>
    <dgm:pt modelId="{7BC4D5FD-3960-4421-8BA9-FA682D09C1B2}" type="pres">
      <dgm:prSet presAssocID="{528DBB4D-E7A6-48C1-BFF7-2579AC887E71}" presName="sibTrans" presStyleCnt="0"/>
      <dgm:spPr/>
    </dgm:pt>
    <dgm:pt modelId="{D1F4479E-57DA-48FD-AB22-8BE11BA3714B}" type="pres">
      <dgm:prSet presAssocID="{A864DDDC-4781-4B75-AEB9-7BBCB4F5A9F9}" presName="compNode" presStyleCnt="0"/>
      <dgm:spPr/>
    </dgm:pt>
    <dgm:pt modelId="{F2FBEC56-E632-4322-8681-83C8C3FD90DA}" type="pres">
      <dgm:prSet presAssocID="{A864DDDC-4781-4B75-AEB9-7BBCB4F5A9F9}" presName="iconRect" presStyleLbl="node1" presStyleIdx="2" presStyleCnt="3"/>
      <dgm:spPr>
        <a:blipFill>
          <a:blip xmlns:r="http://schemas.openxmlformats.org/officeDocument/2006/relationships" r:embed="rId5">
            <a:duotone>
              <a:schemeClr val="accent3">
                <a:hueOff val="11250264"/>
                <a:satOff val="-16880"/>
                <a:lumOff val="-2745"/>
                <a:alphaOff val="0"/>
                <a:shade val="20000"/>
                <a:satMod val="200000"/>
              </a:schemeClr>
              <a:schemeClr val="accent3">
                <a:hueOff val="11250264"/>
                <a:satOff val="-16880"/>
                <a:lumOff val="-2745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1685706F-7A9C-4FCD-833A-457D5EDC179F}" type="pres">
      <dgm:prSet presAssocID="{A864DDDC-4781-4B75-AEB9-7BBCB4F5A9F9}" presName="iconSpace" presStyleCnt="0"/>
      <dgm:spPr/>
    </dgm:pt>
    <dgm:pt modelId="{515C64BF-6990-4B8F-84D8-9EEC12F8E5E0}" type="pres">
      <dgm:prSet presAssocID="{A864DDDC-4781-4B75-AEB9-7BBCB4F5A9F9}" presName="parTx" presStyleLbl="revTx" presStyleIdx="4" presStyleCnt="6">
        <dgm:presLayoutVars>
          <dgm:chMax val="0"/>
          <dgm:chPref val="0"/>
        </dgm:presLayoutVars>
      </dgm:prSet>
      <dgm:spPr/>
    </dgm:pt>
    <dgm:pt modelId="{1BAEF6A1-FA73-4A1C-95E6-5EF800D2F007}" type="pres">
      <dgm:prSet presAssocID="{A864DDDC-4781-4B75-AEB9-7BBCB4F5A9F9}" presName="txSpace" presStyleCnt="0"/>
      <dgm:spPr/>
    </dgm:pt>
    <dgm:pt modelId="{46015C2C-22C0-47BD-A596-677039BC614E}" type="pres">
      <dgm:prSet presAssocID="{A864DDDC-4781-4B75-AEB9-7BBCB4F5A9F9}" presName="desTx" presStyleLbl="revTx" presStyleIdx="5" presStyleCnt="6">
        <dgm:presLayoutVars/>
      </dgm:prSet>
      <dgm:spPr/>
    </dgm:pt>
  </dgm:ptLst>
  <dgm:cxnLst>
    <dgm:cxn modelId="{9B827525-6201-4655-B825-FED63D4ACC40}" srcId="{1ECFA984-1A1C-4111-9E23-D9CAD9AAE1CA}" destId="{44E58D96-84BD-4268-9F6E-366B9DC6BF2D}" srcOrd="0" destOrd="0" parTransId="{B7CC4BE0-7409-473A-AA49-D79F1336D2F3}" sibTransId="{C3E22F7E-3F11-46B1-AB3C-231D3405CB6D}"/>
    <dgm:cxn modelId="{FA06F242-B530-4533-9266-41391DB9A4E4}" type="presOf" srcId="{1ECFA984-1A1C-4111-9E23-D9CAD9AAE1CA}" destId="{E93A0099-ED73-4F75-8F93-B77922FCD524}" srcOrd="0" destOrd="0" presId="urn:microsoft.com/office/officeart/2018/2/layout/IconLabelDescriptionList"/>
    <dgm:cxn modelId="{DE14B56E-133B-41AF-A13B-76231DBF0656}" srcId="{735B9778-1FA8-4970-9EA8-6516CE611FF3}" destId="{6DA38D7F-80DD-4E59-B34A-883C39218E25}" srcOrd="0" destOrd="0" parTransId="{057DBA64-4977-4D8C-90EA-2F954D85F5E7}" sibTransId="{419DF34C-C7A8-4BD3-8342-A25B0BFA305B}"/>
    <dgm:cxn modelId="{378BB37E-27B8-4D15-8180-8A2546858D84}" srcId="{735B9778-1FA8-4970-9EA8-6516CE611FF3}" destId="{1ECFA984-1A1C-4111-9E23-D9CAD9AAE1CA}" srcOrd="1" destOrd="0" parTransId="{02770D78-CAAE-45EA-B8AA-1C8DDCE1661F}" sibTransId="{528DBB4D-E7A6-48C1-BFF7-2579AC887E71}"/>
    <dgm:cxn modelId="{D6789480-2162-4ADA-9A76-39122656D001}" type="presOf" srcId="{D183C9F3-FDC7-40E6-B95C-596362EBEAD2}" destId="{E2B40D37-DAB2-4C37-8417-3BC546E11993}" srcOrd="0" destOrd="0" presId="urn:microsoft.com/office/officeart/2018/2/layout/IconLabelDescriptionList"/>
    <dgm:cxn modelId="{4FC43192-CB00-4792-8146-7BA7801CA27F}" type="presOf" srcId="{44E58D96-84BD-4268-9F6E-366B9DC6BF2D}" destId="{D1216D7F-D49B-4A14-B074-3875037FBF28}" srcOrd="0" destOrd="0" presId="urn:microsoft.com/office/officeart/2018/2/layout/IconLabelDescriptionList"/>
    <dgm:cxn modelId="{CBC89E9F-617F-435E-A375-6E2514E98BB2}" type="presOf" srcId="{B74FE1DF-BB7D-4BD2-A20B-3FB5B3A56442}" destId="{46015C2C-22C0-47BD-A596-677039BC614E}" srcOrd="0" destOrd="0" presId="urn:microsoft.com/office/officeart/2018/2/layout/IconLabelDescriptionList"/>
    <dgm:cxn modelId="{A570EFA8-FD8C-4A4C-91EC-25BF7A71E32C}" type="presOf" srcId="{735B9778-1FA8-4970-9EA8-6516CE611FF3}" destId="{38131B34-5941-4DCE-A07E-EB4A72134F6F}" srcOrd="0" destOrd="0" presId="urn:microsoft.com/office/officeart/2018/2/layout/IconLabelDescriptionList"/>
    <dgm:cxn modelId="{B30DE6C8-2CC2-4E85-92E7-D209DB3668CB}" type="presOf" srcId="{A864DDDC-4781-4B75-AEB9-7BBCB4F5A9F9}" destId="{515C64BF-6990-4B8F-84D8-9EEC12F8E5E0}" srcOrd="0" destOrd="0" presId="urn:microsoft.com/office/officeart/2018/2/layout/IconLabelDescriptionList"/>
    <dgm:cxn modelId="{AB3172D3-C5CC-4A2D-9A35-87DDA39946E6}" srcId="{735B9778-1FA8-4970-9EA8-6516CE611FF3}" destId="{A864DDDC-4781-4B75-AEB9-7BBCB4F5A9F9}" srcOrd="2" destOrd="0" parTransId="{7E3E19EF-BCDF-4150-AD43-BE7BC6823B0F}" sibTransId="{5942A7E9-C377-426A-8F95-C29A5470191E}"/>
    <dgm:cxn modelId="{4BFD93DF-6ADC-4655-8848-CFA279C97C6A}" srcId="{6DA38D7F-80DD-4E59-B34A-883C39218E25}" destId="{D183C9F3-FDC7-40E6-B95C-596362EBEAD2}" srcOrd="0" destOrd="0" parTransId="{412B16E5-7C4E-43B6-8A6E-A445DE0156A1}" sibTransId="{B8F398B6-C31C-4036-868F-9F241E94DD37}"/>
    <dgm:cxn modelId="{8E2FCBE9-4E2A-4296-98EA-58159AF017E5}" srcId="{A864DDDC-4781-4B75-AEB9-7BBCB4F5A9F9}" destId="{B74FE1DF-BB7D-4BD2-A20B-3FB5B3A56442}" srcOrd="0" destOrd="0" parTransId="{02F060A2-AF7A-4D6A-AF91-4BEA6094C1E7}" sibTransId="{7A1031A0-70AD-4B76-A0EF-DCDA3E2431F8}"/>
    <dgm:cxn modelId="{18A545F5-FD52-413A-8E98-A6F4937F73C6}" type="presOf" srcId="{6DA38D7F-80DD-4E59-B34A-883C39218E25}" destId="{1C701BD8-8F47-40D6-9EFB-486E452C96D7}" srcOrd="0" destOrd="0" presId="urn:microsoft.com/office/officeart/2018/2/layout/IconLabelDescriptionList"/>
    <dgm:cxn modelId="{9122ABBF-48D6-4320-AB93-553F6D50DE6B}" type="presParOf" srcId="{38131B34-5941-4DCE-A07E-EB4A72134F6F}" destId="{770D7FF2-E19A-45B2-A510-FBA4321235D1}" srcOrd="0" destOrd="0" presId="urn:microsoft.com/office/officeart/2018/2/layout/IconLabelDescriptionList"/>
    <dgm:cxn modelId="{6F3EB423-DCC4-49FC-8873-B11A9555EB8F}" type="presParOf" srcId="{770D7FF2-E19A-45B2-A510-FBA4321235D1}" destId="{B30E782D-547F-4B2E-932E-78879BC60733}" srcOrd="0" destOrd="0" presId="urn:microsoft.com/office/officeart/2018/2/layout/IconLabelDescriptionList"/>
    <dgm:cxn modelId="{76DF9FB4-545D-4076-9164-6114C50AC553}" type="presParOf" srcId="{770D7FF2-E19A-45B2-A510-FBA4321235D1}" destId="{1AEA6B96-28E3-4C20-B088-4F41512A628B}" srcOrd="1" destOrd="0" presId="urn:microsoft.com/office/officeart/2018/2/layout/IconLabelDescriptionList"/>
    <dgm:cxn modelId="{C603F3E7-5129-4B7C-8ACE-6F9E11FF2267}" type="presParOf" srcId="{770D7FF2-E19A-45B2-A510-FBA4321235D1}" destId="{1C701BD8-8F47-40D6-9EFB-486E452C96D7}" srcOrd="2" destOrd="0" presId="urn:microsoft.com/office/officeart/2018/2/layout/IconLabelDescriptionList"/>
    <dgm:cxn modelId="{C8E1F221-CDAB-4D1F-B37C-DB390737186C}" type="presParOf" srcId="{770D7FF2-E19A-45B2-A510-FBA4321235D1}" destId="{568CD2AD-6A59-47EE-8812-20B8783A118B}" srcOrd="3" destOrd="0" presId="urn:microsoft.com/office/officeart/2018/2/layout/IconLabelDescriptionList"/>
    <dgm:cxn modelId="{3A1C6A66-4402-4AF0-BDF3-36425029006C}" type="presParOf" srcId="{770D7FF2-E19A-45B2-A510-FBA4321235D1}" destId="{E2B40D37-DAB2-4C37-8417-3BC546E11993}" srcOrd="4" destOrd="0" presId="urn:microsoft.com/office/officeart/2018/2/layout/IconLabelDescriptionList"/>
    <dgm:cxn modelId="{9F04729B-C762-4D41-B1D6-C50B0BE08F2A}" type="presParOf" srcId="{38131B34-5941-4DCE-A07E-EB4A72134F6F}" destId="{2192BF87-4759-4686-AE87-672FF18CF4BD}" srcOrd="1" destOrd="0" presId="urn:microsoft.com/office/officeart/2018/2/layout/IconLabelDescriptionList"/>
    <dgm:cxn modelId="{13DCC658-BFD0-45DA-91C7-E0F35485CE5D}" type="presParOf" srcId="{38131B34-5941-4DCE-A07E-EB4A72134F6F}" destId="{22688A1B-F760-4C7D-92B5-46DBCE499044}" srcOrd="2" destOrd="0" presId="urn:microsoft.com/office/officeart/2018/2/layout/IconLabelDescriptionList"/>
    <dgm:cxn modelId="{76443FDE-39E0-41FB-B540-ED46086F6D61}" type="presParOf" srcId="{22688A1B-F760-4C7D-92B5-46DBCE499044}" destId="{7DBEE501-C326-486E-979F-151F8C0FD6F8}" srcOrd="0" destOrd="0" presId="urn:microsoft.com/office/officeart/2018/2/layout/IconLabelDescriptionList"/>
    <dgm:cxn modelId="{96B72472-D75F-4FC3-BF27-0220DFD38783}" type="presParOf" srcId="{22688A1B-F760-4C7D-92B5-46DBCE499044}" destId="{0D3E8E5C-2FC9-4E71-9D4F-69F89AA96CC9}" srcOrd="1" destOrd="0" presId="urn:microsoft.com/office/officeart/2018/2/layout/IconLabelDescriptionList"/>
    <dgm:cxn modelId="{BDC7CFB4-04ED-4629-A00F-72A1618088A5}" type="presParOf" srcId="{22688A1B-F760-4C7D-92B5-46DBCE499044}" destId="{E93A0099-ED73-4F75-8F93-B77922FCD524}" srcOrd="2" destOrd="0" presId="urn:microsoft.com/office/officeart/2018/2/layout/IconLabelDescriptionList"/>
    <dgm:cxn modelId="{EC0D2EF0-0E03-49A0-BF44-B8115B36CD77}" type="presParOf" srcId="{22688A1B-F760-4C7D-92B5-46DBCE499044}" destId="{3838D948-8249-41B5-BC09-C81CDC63A854}" srcOrd="3" destOrd="0" presId="urn:microsoft.com/office/officeart/2018/2/layout/IconLabelDescriptionList"/>
    <dgm:cxn modelId="{E703D29F-CDE0-46FA-BC9F-C91FB1330A11}" type="presParOf" srcId="{22688A1B-F760-4C7D-92B5-46DBCE499044}" destId="{D1216D7F-D49B-4A14-B074-3875037FBF28}" srcOrd="4" destOrd="0" presId="urn:microsoft.com/office/officeart/2018/2/layout/IconLabelDescriptionList"/>
    <dgm:cxn modelId="{3B32FC97-1ABB-497B-9927-40EBCE13C0F4}" type="presParOf" srcId="{38131B34-5941-4DCE-A07E-EB4A72134F6F}" destId="{7BC4D5FD-3960-4421-8BA9-FA682D09C1B2}" srcOrd="3" destOrd="0" presId="urn:microsoft.com/office/officeart/2018/2/layout/IconLabelDescriptionList"/>
    <dgm:cxn modelId="{1D33A757-61AC-44B1-8D75-5D9C5387D576}" type="presParOf" srcId="{38131B34-5941-4DCE-A07E-EB4A72134F6F}" destId="{D1F4479E-57DA-48FD-AB22-8BE11BA3714B}" srcOrd="4" destOrd="0" presId="urn:microsoft.com/office/officeart/2018/2/layout/IconLabelDescriptionList"/>
    <dgm:cxn modelId="{4D7CB596-85B7-4DD6-A764-FBBC8685F05E}" type="presParOf" srcId="{D1F4479E-57DA-48FD-AB22-8BE11BA3714B}" destId="{F2FBEC56-E632-4322-8681-83C8C3FD90DA}" srcOrd="0" destOrd="0" presId="urn:microsoft.com/office/officeart/2018/2/layout/IconLabelDescriptionList"/>
    <dgm:cxn modelId="{6408A2BB-299A-4B2E-A92C-4C23DC319478}" type="presParOf" srcId="{D1F4479E-57DA-48FD-AB22-8BE11BA3714B}" destId="{1685706F-7A9C-4FCD-833A-457D5EDC179F}" srcOrd="1" destOrd="0" presId="urn:microsoft.com/office/officeart/2018/2/layout/IconLabelDescriptionList"/>
    <dgm:cxn modelId="{71297EE8-82F8-43B3-B469-7F0EF9320824}" type="presParOf" srcId="{D1F4479E-57DA-48FD-AB22-8BE11BA3714B}" destId="{515C64BF-6990-4B8F-84D8-9EEC12F8E5E0}" srcOrd="2" destOrd="0" presId="urn:microsoft.com/office/officeart/2018/2/layout/IconLabelDescriptionList"/>
    <dgm:cxn modelId="{A3253B64-B3E5-46B2-A84E-5264D5867C73}" type="presParOf" srcId="{D1F4479E-57DA-48FD-AB22-8BE11BA3714B}" destId="{1BAEF6A1-FA73-4A1C-95E6-5EF800D2F007}" srcOrd="3" destOrd="0" presId="urn:microsoft.com/office/officeart/2018/2/layout/IconLabelDescriptionList"/>
    <dgm:cxn modelId="{506639BB-D30D-4EB9-B8E4-7FEFE1C05DF4}" type="presParOf" srcId="{D1F4479E-57DA-48FD-AB22-8BE11BA3714B}" destId="{46015C2C-22C0-47BD-A596-677039BC614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EB2E87-E193-48DB-898B-FED6E47F971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BDBF48A-2A6A-4A92-A0D6-4BEB82906465}">
      <dgm:prSet/>
      <dgm:spPr/>
      <dgm:t>
        <a:bodyPr/>
        <a:lstStyle/>
        <a:p>
          <a:r>
            <a:rPr lang="en-US" b="0" i="0" dirty="0"/>
            <a:t>Goal</a:t>
          </a:r>
          <a:endParaRPr lang="en-US" dirty="0"/>
        </a:p>
      </dgm:t>
    </dgm:pt>
    <dgm:pt modelId="{30FB48AB-E125-48B6-B069-85B1615B6CF1}" type="parTrans" cxnId="{06957C17-43F4-44D0-B885-A4519D493B4E}">
      <dgm:prSet/>
      <dgm:spPr/>
      <dgm:t>
        <a:bodyPr/>
        <a:lstStyle/>
        <a:p>
          <a:endParaRPr lang="en-US"/>
        </a:p>
      </dgm:t>
    </dgm:pt>
    <dgm:pt modelId="{6CCE4844-B83E-4CB5-AD4E-2827140D6EE4}" type="sibTrans" cxnId="{06957C17-43F4-44D0-B885-A4519D493B4E}">
      <dgm:prSet/>
      <dgm:spPr/>
      <dgm:t>
        <a:bodyPr/>
        <a:lstStyle/>
        <a:p>
          <a:endParaRPr lang="en-US"/>
        </a:p>
      </dgm:t>
    </dgm:pt>
    <dgm:pt modelId="{914F2F4C-BF4E-4C70-A3FF-12F064CC2F30}">
      <dgm:prSet/>
      <dgm:spPr/>
      <dgm:t>
        <a:bodyPr/>
        <a:lstStyle/>
        <a:p>
          <a:r>
            <a:rPr lang="en-US" b="0" i="0" dirty="0"/>
            <a:t>Problem Statement</a:t>
          </a:r>
          <a:endParaRPr lang="en-US" dirty="0"/>
        </a:p>
      </dgm:t>
    </dgm:pt>
    <dgm:pt modelId="{576DE26B-1A5B-4723-8164-2707CC64D011}" type="parTrans" cxnId="{C977AB5F-55E4-4829-A9B3-15903F28D50E}">
      <dgm:prSet/>
      <dgm:spPr/>
      <dgm:t>
        <a:bodyPr/>
        <a:lstStyle/>
        <a:p>
          <a:endParaRPr lang="en-US"/>
        </a:p>
      </dgm:t>
    </dgm:pt>
    <dgm:pt modelId="{7F599690-64FA-45BF-B84F-DC649289AA7B}" type="sibTrans" cxnId="{C977AB5F-55E4-4829-A9B3-15903F28D50E}">
      <dgm:prSet/>
      <dgm:spPr/>
      <dgm:t>
        <a:bodyPr/>
        <a:lstStyle/>
        <a:p>
          <a:endParaRPr lang="en-US"/>
        </a:p>
      </dgm:t>
    </dgm:pt>
    <dgm:pt modelId="{C51662D7-256A-4F32-A905-B2843405BDF0}">
      <dgm:prSet/>
      <dgm:spPr/>
      <dgm:t>
        <a:bodyPr/>
        <a:lstStyle/>
        <a:p>
          <a:r>
            <a:rPr lang="en-US" b="0" i="0" dirty="0"/>
            <a:t>Data</a:t>
          </a:r>
          <a:endParaRPr lang="en-US" dirty="0"/>
        </a:p>
      </dgm:t>
    </dgm:pt>
    <dgm:pt modelId="{B6DAFBF8-464E-40D1-9E6D-B6F5C4CE28A7}" type="parTrans" cxnId="{40EFDAB3-4976-46EE-93F1-857341142AD7}">
      <dgm:prSet/>
      <dgm:spPr/>
      <dgm:t>
        <a:bodyPr/>
        <a:lstStyle/>
        <a:p>
          <a:endParaRPr lang="en-US"/>
        </a:p>
      </dgm:t>
    </dgm:pt>
    <dgm:pt modelId="{09E358FA-A228-49BE-AC5F-9B81B641CF45}" type="sibTrans" cxnId="{40EFDAB3-4976-46EE-93F1-857341142AD7}">
      <dgm:prSet/>
      <dgm:spPr/>
      <dgm:t>
        <a:bodyPr/>
        <a:lstStyle/>
        <a:p>
          <a:endParaRPr lang="en-US"/>
        </a:p>
      </dgm:t>
    </dgm:pt>
    <dgm:pt modelId="{D0F2F2FC-0531-408A-BADE-4CA4742D5D30}">
      <dgm:prSet/>
      <dgm:spPr/>
      <dgm:t>
        <a:bodyPr/>
        <a:lstStyle/>
        <a:p>
          <a:r>
            <a:rPr lang="en-US" b="0" i="0" dirty="0"/>
            <a:t>T&amp;E S&amp;T Technology Needs</a:t>
          </a:r>
          <a:endParaRPr lang="en-US" dirty="0"/>
        </a:p>
      </dgm:t>
    </dgm:pt>
    <dgm:pt modelId="{0D01CB2E-8041-42B8-86BD-005E47C61295}" type="parTrans" cxnId="{A924FEBE-36A5-400D-937C-E519DF668281}">
      <dgm:prSet/>
      <dgm:spPr/>
      <dgm:t>
        <a:bodyPr/>
        <a:lstStyle/>
        <a:p>
          <a:endParaRPr lang="en-US"/>
        </a:p>
      </dgm:t>
    </dgm:pt>
    <dgm:pt modelId="{DE7CC351-4250-4D27-BE07-B9C12D579CC8}" type="sibTrans" cxnId="{A924FEBE-36A5-400D-937C-E519DF668281}">
      <dgm:prSet/>
      <dgm:spPr/>
      <dgm:t>
        <a:bodyPr/>
        <a:lstStyle/>
        <a:p>
          <a:endParaRPr lang="en-US"/>
        </a:p>
      </dgm:t>
    </dgm:pt>
    <dgm:pt modelId="{24EDDE06-AD02-4A41-BE0A-A65C8C6537F0}">
      <dgm:prSet/>
      <dgm:spPr/>
      <dgm:t>
        <a:bodyPr/>
        <a:lstStyle/>
        <a:p>
          <a:r>
            <a:rPr lang="en-US" b="0" i="0" dirty="0"/>
            <a:t>The Project will accurately analyze target location errors (TLE) shared across multiple platforms in order to reduce the current intensive manual analysis task.</a:t>
          </a:r>
          <a:endParaRPr lang="en-US" dirty="0"/>
        </a:p>
      </dgm:t>
    </dgm:pt>
    <dgm:pt modelId="{CEE2B505-8D52-4B06-8361-36B89DAB71DB}" type="parTrans" cxnId="{E8C736FA-9C22-4809-9CA3-EE83E5824F89}">
      <dgm:prSet/>
      <dgm:spPr/>
      <dgm:t>
        <a:bodyPr/>
        <a:lstStyle/>
        <a:p>
          <a:endParaRPr lang="en-US"/>
        </a:p>
      </dgm:t>
    </dgm:pt>
    <dgm:pt modelId="{BF9019E0-FDC6-4398-A51B-96EF07831ECF}" type="sibTrans" cxnId="{E8C736FA-9C22-4809-9CA3-EE83E5824F89}">
      <dgm:prSet/>
      <dgm:spPr/>
      <dgm:t>
        <a:bodyPr/>
        <a:lstStyle/>
        <a:p>
          <a:endParaRPr lang="en-US"/>
        </a:p>
      </dgm:t>
    </dgm:pt>
    <dgm:pt modelId="{502F83D4-6A8C-4752-98EF-FD546A5F844E}">
      <dgm:prSet/>
      <dgm:spPr/>
      <dgm:t>
        <a:bodyPr/>
        <a:lstStyle/>
        <a:p>
          <a:r>
            <a:rPr lang="en-US" b="0" i="0" dirty="0"/>
            <a:t> Aircraft systems lethality is highly dependent on interoperable datalinks, radios, and sensors</a:t>
          </a:r>
          <a:endParaRPr lang="en-US" dirty="0"/>
        </a:p>
      </dgm:t>
    </dgm:pt>
    <dgm:pt modelId="{A40E6DD9-A5E9-418C-A46B-FCFAED730144}" type="parTrans" cxnId="{C6A2F41A-065A-49AE-85FE-D8A1E79E5EF8}">
      <dgm:prSet/>
      <dgm:spPr/>
      <dgm:t>
        <a:bodyPr/>
        <a:lstStyle/>
        <a:p>
          <a:endParaRPr lang="en-US"/>
        </a:p>
      </dgm:t>
    </dgm:pt>
    <dgm:pt modelId="{1C56B68D-4BF3-4560-B564-C239454FAD02}" type="sibTrans" cxnId="{C6A2F41A-065A-49AE-85FE-D8A1E79E5EF8}">
      <dgm:prSet/>
      <dgm:spPr/>
      <dgm:t>
        <a:bodyPr/>
        <a:lstStyle/>
        <a:p>
          <a:endParaRPr lang="en-US"/>
        </a:p>
      </dgm:t>
    </dgm:pt>
    <dgm:pt modelId="{769FCB29-B910-40E3-BBAE-01D385DD38C0}">
      <dgm:prSet/>
      <dgm:spPr/>
      <dgm:t>
        <a:bodyPr/>
        <a:lstStyle/>
        <a:p>
          <a:r>
            <a:rPr lang="en-US" b="0" i="0" dirty="0"/>
            <a:t>Data sets with 25+ aircraft spanning 7+ different aircraft types that contribute to the TLE of 4+ targets at any given time, over 2+ hours of data collection </a:t>
          </a:r>
          <a:endParaRPr lang="en-US" dirty="0"/>
        </a:p>
      </dgm:t>
    </dgm:pt>
    <dgm:pt modelId="{03AF4EFA-5A65-4D9B-AA8C-C51A51E4C445}" type="parTrans" cxnId="{1A086368-0F98-406B-998C-5C6B5216DC61}">
      <dgm:prSet/>
      <dgm:spPr/>
      <dgm:t>
        <a:bodyPr/>
        <a:lstStyle/>
        <a:p>
          <a:endParaRPr lang="en-US"/>
        </a:p>
      </dgm:t>
    </dgm:pt>
    <dgm:pt modelId="{B8C644D7-425F-4971-B1BC-BF9C10D2B8E7}" type="sibTrans" cxnId="{1A086368-0F98-406B-998C-5C6B5216DC61}">
      <dgm:prSet/>
      <dgm:spPr/>
      <dgm:t>
        <a:bodyPr/>
        <a:lstStyle/>
        <a:p>
          <a:endParaRPr lang="en-US"/>
        </a:p>
      </dgm:t>
    </dgm:pt>
    <dgm:pt modelId="{0E387459-08F3-4D08-86B0-E0925BD67BE5}">
      <dgm:prSet/>
      <dgm:spPr/>
      <dgm:t>
        <a:bodyPr/>
        <a:lstStyle/>
        <a:p>
          <a:r>
            <a:rPr lang="en-US" b="0" i="0" dirty="0"/>
            <a:t>Parallel analysis and comparison of reported target locations v. ‘truth’ across advanced sensor data – data is shared and manipulated over radios and data links</a:t>
          </a:r>
          <a:endParaRPr lang="en-US" dirty="0"/>
        </a:p>
      </dgm:t>
    </dgm:pt>
    <dgm:pt modelId="{16D1AE34-9166-46C7-913E-214852F7A7E6}" type="parTrans" cxnId="{498C1D0E-E4B5-4B3E-BD4F-9D95A0081D76}">
      <dgm:prSet/>
      <dgm:spPr/>
      <dgm:t>
        <a:bodyPr/>
        <a:lstStyle/>
        <a:p>
          <a:endParaRPr lang="en-US"/>
        </a:p>
      </dgm:t>
    </dgm:pt>
    <dgm:pt modelId="{7C15B173-997A-4CF0-BC6E-22381E52060B}" type="sibTrans" cxnId="{498C1D0E-E4B5-4B3E-BD4F-9D95A0081D76}">
      <dgm:prSet/>
      <dgm:spPr/>
      <dgm:t>
        <a:bodyPr/>
        <a:lstStyle/>
        <a:p>
          <a:endParaRPr lang="en-US"/>
        </a:p>
      </dgm:t>
    </dgm:pt>
    <dgm:pt modelId="{3D9376C5-D6C0-4316-B8B5-319F691149AC}">
      <dgm:prSet/>
      <dgm:spPr/>
      <dgm:t>
        <a:bodyPr/>
        <a:lstStyle/>
        <a:p>
          <a:r>
            <a:rPr lang="en-US" b="0" i="0" dirty="0"/>
            <a:t>Analyzing target location errors (TLE) shared across multiple platforms is a manpower intensive task</a:t>
          </a:r>
          <a:endParaRPr lang="en-US" dirty="0"/>
        </a:p>
      </dgm:t>
    </dgm:pt>
    <dgm:pt modelId="{6F7595CA-5B2F-478E-97DE-84406AB939EB}" type="parTrans" cxnId="{D5C1C33F-B99C-4D10-8A70-910B85F781DC}">
      <dgm:prSet/>
      <dgm:spPr/>
      <dgm:t>
        <a:bodyPr/>
        <a:lstStyle/>
        <a:p>
          <a:endParaRPr lang="en-US"/>
        </a:p>
      </dgm:t>
    </dgm:pt>
    <dgm:pt modelId="{18DEAA9B-8D2B-4776-A0BD-83674E890E15}" type="sibTrans" cxnId="{D5C1C33F-B99C-4D10-8A70-910B85F781DC}">
      <dgm:prSet/>
      <dgm:spPr/>
      <dgm:t>
        <a:bodyPr/>
        <a:lstStyle/>
        <a:p>
          <a:endParaRPr lang="en-US"/>
        </a:p>
      </dgm:t>
    </dgm:pt>
    <dgm:pt modelId="{2451E448-9B88-4D41-877A-FE8A45C12095}">
      <dgm:prSet/>
      <dgm:spPr/>
      <dgm:t>
        <a:bodyPr/>
        <a:lstStyle/>
        <a:p>
          <a:r>
            <a:rPr lang="en-US" b="0" i="0" dirty="0"/>
            <a:t>The targets can be aircraft, stationary ground targets, or ground movers. All targets have ‘truth’ data (time-tagged location data). </a:t>
          </a:r>
          <a:endParaRPr lang="en-US" dirty="0"/>
        </a:p>
      </dgm:t>
    </dgm:pt>
    <dgm:pt modelId="{6BF98B23-B755-47CA-98C1-D162028E8257}" type="parTrans" cxnId="{2D1E38CB-2AE9-4CD8-8F11-AF700F447DF7}">
      <dgm:prSet/>
      <dgm:spPr/>
      <dgm:t>
        <a:bodyPr/>
        <a:lstStyle/>
        <a:p>
          <a:endParaRPr lang="en-US"/>
        </a:p>
      </dgm:t>
    </dgm:pt>
    <dgm:pt modelId="{E92B4CC1-72A7-4517-AEF5-0D731AF6F1DC}" type="sibTrans" cxnId="{2D1E38CB-2AE9-4CD8-8F11-AF700F447DF7}">
      <dgm:prSet/>
      <dgm:spPr/>
      <dgm:t>
        <a:bodyPr/>
        <a:lstStyle/>
        <a:p>
          <a:endParaRPr lang="en-US"/>
        </a:p>
      </dgm:t>
    </dgm:pt>
    <dgm:pt modelId="{C43B4055-B3FB-4E61-AC5F-F999CB832999}">
      <dgm:prSet/>
      <dgm:spPr/>
      <dgm:t>
        <a:bodyPr/>
        <a:lstStyle/>
        <a:p>
          <a:r>
            <a:rPr lang="en-US" b="0" i="0" dirty="0"/>
            <a:t>The data sets of interest are all classified</a:t>
          </a:r>
          <a:endParaRPr lang="en-US" dirty="0"/>
        </a:p>
      </dgm:t>
    </dgm:pt>
    <dgm:pt modelId="{99408C90-C8A9-4EBA-A0DE-D98682D159D9}" type="parTrans" cxnId="{50CEFD2F-F711-4272-9386-65BC63831692}">
      <dgm:prSet/>
      <dgm:spPr/>
      <dgm:t>
        <a:bodyPr/>
        <a:lstStyle/>
        <a:p>
          <a:endParaRPr lang="en-US"/>
        </a:p>
      </dgm:t>
    </dgm:pt>
    <dgm:pt modelId="{D2E6F0A9-5230-4D86-B4CA-EDC9E91BB49C}" type="sibTrans" cxnId="{50CEFD2F-F711-4272-9386-65BC63831692}">
      <dgm:prSet/>
      <dgm:spPr/>
      <dgm:t>
        <a:bodyPr/>
        <a:lstStyle/>
        <a:p>
          <a:endParaRPr lang="en-US"/>
        </a:p>
      </dgm:t>
    </dgm:pt>
    <dgm:pt modelId="{3D4EAFA3-5012-4F14-8850-4C8B3D7016BE}">
      <dgm:prSet/>
      <dgm:spPr/>
      <dgm:t>
        <a:bodyPr/>
        <a:lstStyle/>
        <a:p>
          <a:r>
            <a:rPr lang="en-US" b="0" i="0" dirty="0"/>
            <a:t>Some tool development currently exists at the unclassified level and is then tested against real data, but this adds time to the process.</a:t>
          </a:r>
          <a:endParaRPr lang="en-US" dirty="0"/>
        </a:p>
      </dgm:t>
    </dgm:pt>
    <dgm:pt modelId="{A2F5F442-2C67-4984-850C-9B340F653DC3}" type="parTrans" cxnId="{DD76FA2C-3B5B-48E6-B972-51209C678E90}">
      <dgm:prSet/>
      <dgm:spPr/>
      <dgm:t>
        <a:bodyPr/>
        <a:lstStyle/>
        <a:p>
          <a:endParaRPr lang="en-US"/>
        </a:p>
      </dgm:t>
    </dgm:pt>
    <dgm:pt modelId="{CB075E0A-97CA-4EB8-8010-EBFC8AE0C0B8}" type="sibTrans" cxnId="{DD76FA2C-3B5B-48E6-B972-51209C678E90}">
      <dgm:prSet/>
      <dgm:spPr/>
      <dgm:t>
        <a:bodyPr/>
        <a:lstStyle/>
        <a:p>
          <a:endParaRPr lang="en-US"/>
        </a:p>
      </dgm:t>
    </dgm:pt>
    <dgm:pt modelId="{DDB62FA2-C77E-4E68-B1CA-6C3368BFAFB5}">
      <dgm:prSet/>
      <dgm:spPr/>
      <dgm:t>
        <a:bodyPr/>
        <a:lstStyle/>
        <a:p>
          <a:r>
            <a:rPr lang="en-US" b="0" i="0" dirty="0"/>
            <a:t>A scalable adaptable algorithm should be applied to the post-test data analysis and be capable of easily  incorporating new sources of information, such as new sensors or aircraft</a:t>
          </a:r>
          <a:endParaRPr lang="en-US" dirty="0"/>
        </a:p>
      </dgm:t>
    </dgm:pt>
    <dgm:pt modelId="{042A82D3-E5C2-4CE7-B6DE-E4D451BA96FB}" type="parTrans" cxnId="{37CC3D73-1885-4941-95A0-75341A1EA70F}">
      <dgm:prSet/>
      <dgm:spPr/>
      <dgm:t>
        <a:bodyPr/>
        <a:lstStyle/>
        <a:p>
          <a:endParaRPr lang="en-US"/>
        </a:p>
      </dgm:t>
    </dgm:pt>
    <dgm:pt modelId="{749D3EFD-7F01-4F35-B236-653C4F1CFCCF}" type="sibTrans" cxnId="{37CC3D73-1885-4941-95A0-75341A1EA70F}">
      <dgm:prSet/>
      <dgm:spPr/>
      <dgm:t>
        <a:bodyPr/>
        <a:lstStyle/>
        <a:p>
          <a:endParaRPr lang="en-US"/>
        </a:p>
      </dgm:t>
    </dgm:pt>
    <dgm:pt modelId="{BA3973D7-09EF-41FB-AB7D-4581FE4C0D25}" type="pres">
      <dgm:prSet presAssocID="{97EB2E87-E193-48DB-898B-FED6E47F9710}" presName="linear" presStyleCnt="0">
        <dgm:presLayoutVars>
          <dgm:animLvl val="lvl"/>
          <dgm:resizeHandles val="exact"/>
        </dgm:presLayoutVars>
      </dgm:prSet>
      <dgm:spPr/>
    </dgm:pt>
    <dgm:pt modelId="{E95274C9-345A-42F0-8B30-D2A5A096C50C}" type="pres">
      <dgm:prSet presAssocID="{EBDBF48A-2A6A-4A92-A0D6-4BEB8290646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F07F6FD-E13B-4AE2-A731-8122D5CEAF9D}" type="pres">
      <dgm:prSet presAssocID="{EBDBF48A-2A6A-4A92-A0D6-4BEB82906465}" presName="childText" presStyleLbl="revTx" presStyleIdx="0" presStyleCnt="4">
        <dgm:presLayoutVars>
          <dgm:bulletEnabled val="1"/>
        </dgm:presLayoutVars>
      </dgm:prSet>
      <dgm:spPr/>
    </dgm:pt>
    <dgm:pt modelId="{F0827BF0-B465-4251-B069-C4CD18214489}" type="pres">
      <dgm:prSet presAssocID="{914F2F4C-BF4E-4C70-A3FF-12F064CC2F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5064B34-1612-49CF-97DD-5D0BD8815CBC}" type="pres">
      <dgm:prSet presAssocID="{914F2F4C-BF4E-4C70-A3FF-12F064CC2F30}" presName="childText" presStyleLbl="revTx" presStyleIdx="1" presStyleCnt="4">
        <dgm:presLayoutVars>
          <dgm:bulletEnabled val="1"/>
        </dgm:presLayoutVars>
      </dgm:prSet>
      <dgm:spPr/>
    </dgm:pt>
    <dgm:pt modelId="{CBA28AB4-D855-4D17-97E4-F1B6582D6CD5}" type="pres">
      <dgm:prSet presAssocID="{C51662D7-256A-4F32-A905-B2843405BD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717CA95-3D00-474C-98F1-7813563DABF9}" type="pres">
      <dgm:prSet presAssocID="{C51662D7-256A-4F32-A905-B2843405BDF0}" presName="childText" presStyleLbl="revTx" presStyleIdx="2" presStyleCnt="4">
        <dgm:presLayoutVars>
          <dgm:bulletEnabled val="1"/>
        </dgm:presLayoutVars>
      </dgm:prSet>
      <dgm:spPr/>
    </dgm:pt>
    <dgm:pt modelId="{2192310D-E8C3-4EB3-BC17-77E040DBA38B}" type="pres">
      <dgm:prSet presAssocID="{D0F2F2FC-0531-408A-BADE-4CA4742D5D3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2DDBB1F-8DF9-4CF2-A350-E8B597F87F05}" type="pres">
      <dgm:prSet presAssocID="{D0F2F2FC-0531-408A-BADE-4CA4742D5D30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498C1D0E-E4B5-4B3E-BD4F-9D95A0081D76}" srcId="{D0F2F2FC-0531-408A-BADE-4CA4742D5D30}" destId="{0E387459-08F3-4D08-86B0-E0925BD67BE5}" srcOrd="0" destOrd="0" parTransId="{16D1AE34-9166-46C7-913E-214852F7A7E6}" sibTransId="{7C15B173-997A-4CF0-BC6E-22381E52060B}"/>
    <dgm:cxn modelId="{06957C17-43F4-44D0-B885-A4519D493B4E}" srcId="{97EB2E87-E193-48DB-898B-FED6E47F9710}" destId="{EBDBF48A-2A6A-4A92-A0D6-4BEB82906465}" srcOrd="0" destOrd="0" parTransId="{30FB48AB-E125-48B6-B069-85B1615B6CF1}" sibTransId="{6CCE4844-B83E-4CB5-AD4E-2827140D6EE4}"/>
    <dgm:cxn modelId="{C6A2F41A-065A-49AE-85FE-D8A1E79E5EF8}" srcId="{914F2F4C-BF4E-4C70-A3FF-12F064CC2F30}" destId="{502F83D4-6A8C-4752-98EF-FD546A5F844E}" srcOrd="0" destOrd="0" parTransId="{A40E6DD9-A5E9-418C-A46B-FCFAED730144}" sibTransId="{1C56B68D-4BF3-4560-B564-C239454FAD02}"/>
    <dgm:cxn modelId="{DD76FA2C-3B5B-48E6-B972-51209C678E90}" srcId="{C51662D7-256A-4F32-A905-B2843405BDF0}" destId="{3D4EAFA3-5012-4F14-8850-4C8B3D7016BE}" srcOrd="3" destOrd="0" parTransId="{A2F5F442-2C67-4984-850C-9B340F653DC3}" sibTransId="{CB075E0A-97CA-4EB8-8010-EBFC8AE0C0B8}"/>
    <dgm:cxn modelId="{50CEFD2F-F711-4272-9386-65BC63831692}" srcId="{C51662D7-256A-4F32-A905-B2843405BDF0}" destId="{C43B4055-B3FB-4E61-AC5F-F999CB832999}" srcOrd="2" destOrd="0" parTransId="{99408C90-C8A9-4EBA-A0DE-D98682D159D9}" sibTransId="{D2E6F0A9-5230-4D86-B4CA-EDC9E91BB49C}"/>
    <dgm:cxn modelId="{D5C1C33F-B99C-4D10-8A70-910B85F781DC}" srcId="{914F2F4C-BF4E-4C70-A3FF-12F064CC2F30}" destId="{3D9376C5-D6C0-4316-B8B5-319F691149AC}" srcOrd="1" destOrd="0" parTransId="{6F7595CA-5B2F-478E-97DE-84406AB939EB}" sibTransId="{18DEAA9B-8D2B-4776-A0BD-83674E890E15}"/>
    <dgm:cxn modelId="{89E2E73F-AC18-405C-BF7C-5B4BB3B8C1FA}" type="presOf" srcId="{24EDDE06-AD02-4A41-BE0A-A65C8C6537F0}" destId="{7F07F6FD-E13B-4AE2-A731-8122D5CEAF9D}" srcOrd="0" destOrd="0" presId="urn:microsoft.com/office/officeart/2005/8/layout/vList2"/>
    <dgm:cxn modelId="{257AF14E-5041-459C-AF60-E75084C04329}" type="presOf" srcId="{C51662D7-256A-4F32-A905-B2843405BDF0}" destId="{CBA28AB4-D855-4D17-97E4-F1B6582D6CD5}" srcOrd="0" destOrd="0" presId="urn:microsoft.com/office/officeart/2005/8/layout/vList2"/>
    <dgm:cxn modelId="{312F7F53-C4FB-4237-859C-1E6AE98FCCB0}" type="presOf" srcId="{C43B4055-B3FB-4E61-AC5F-F999CB832999}" destId="{4717CA95-3D00-474C-98F1-7813563DABF9}" srcOrd="0" destOrd="2" presId="urn:microsoft.com/office/officeart/2005/8/layout/vList2"/>
    <dgm:cxn modelId="{833D8B57-FAB3-4AB2-996D-D419CA053D3E}" type="presOf" srcId="{D0F2F2FC-0531-408A-BADE-4CA4742D5D30}" destId="{2192310D-E8C3-4EB3-BC17-77E040DBA38B}" srcOrd="0" destOrd="0" presId="urn:microsoft.com/office/officeart/2005/8/layout/vList2"/>
    <dgm:cxn modelId="{59CB2F5C-0082-45D3-8EFC-25250740FE91}" type="presOf" srcId="{0E387459-08F3-4D08-86B0-E0925BD67BE5}" destId="{62DDBB1F-8DF9-4CF2-A350-E8B597F87F05}" srcOrd="0" destOrd="0" presId="urn:microsoft.com/office/officeart/2005/8/layout/vList2"/>
    <dgm:cxn modelId="{C977AB5F-55E4-4829-A9B3-15903F28D50E}" srcId="{97EB2E87-E193-48DB-898B-FED6E47F9710}" destId="{914F2F4C-BF4E-4C70-A3FF-12F064CC2F30}" srcOrd="1" destOrd="0" parTransId="{576DE26B-1A5B-4723-8164-2707CC64D011}" sibTransId="{7F599690-64FA-45BF-B84F-DC649289AA7B}"/>
    <dgm:cxn modelId="{1A086368-0F98-406B-998C-5C6B5216DC61}" srcId="{C51662D7-256A-4F32-A905-B2843405BDF0}" destId="{769FCB29-B910-40E3-BBAE-01D385DD38C0}" srcOrd="0" destOrd="0" parTransId="{03AF4EFA-5A65-4D9B-AA8C-C51A51E4C445}" sibTransId="{B8C644D7-425F-4971-B1BC-BF9C10D2B8E7}"/>
    <dgm:cxn modelId="{37CC3D73-1885-4941-95A0-75341A1EA70F}" srcId="{D0F2F2FC-0531-408A-BADE-4CA4742D5D30}" destId="{DDB62FA2-C77E-4E68-B1CA-6C3368BFAFB5}" srcOrd="1" destOrd="0" parTransId="{042A82D3-E5C2-4CE7-B6DE-E4D451BA96FB}" sibTransId="{749D3EFD-7F01-4F35-B236-653C4F1CFCCF}"/>
    <dgm:cxn modelId="{52E2AEB2-5920-4C31-8539-967E5DA02A10}" type="presOf" srcId="{769FCB29-B910-40E3-BBAE-01D385DD38C0}" destId="{4717CA95-3D00-474C-98F1-7813563DABF9}" srcOrd="0" destOrd="0" presId="urn:microsoft.com/office/officeart/2005/8/layout/vList2"/>
    <dgm:cxn modelId="{40EFDAB3-4976-46EE-93F1-857341142AD7}" srcId="{97EB2E87-E193-48DB-898B-FED6E47F9710}" destId="{C51662D7-256A-4F32-A905-B2843405BDF0}" srcOrd="2" destOrd="0" parTransId="{B6DAFBF8-464E-40D1-9E6D-B6F5C4CE28A7}" sibTransId="{09E358FA-A228-49BE-AC5F-9B81B641CF45}"/>
    <dgm:cxn modelId="{3E189AB5-DF28-4100-B447-ADBD99A10BA8}" type="presOf" srcId="{502F83D4-6A8C-4752-98EF-FD546A5F844E}" destId="{05064B34-1612-49CF-97DD-5D0BD8815CBC}" srcOrd="0" destOrd="0" presId="urn:microsoft.com/office/officeart/2005/8/layout/vList2"/>
    <dgm:cxn modelId="{DC91FBB5-F41A-4D6F-BC60-5472EA722F63}" type="presOf" srcId="{2451E448-9B88-4D41-877A-FE8A45C12095}" destId="{4717CA95-3D00-474C-98F1-7813563DABF9}" srcOrd="0" destOrd="1" presId="urn:microsoft.com/office/officeart/2005/8/layout/vList2"/>
    <dgm:cxn modelId="{B0D7F5B9-992E-4C99-8C98-0AACEB767310}" type="presOf" srcId="{DDB62FA2-C77E-4E68-B1CA-6C3368BFAFB5}" destId="{62DDBB1F-8DF9-4CF2-A350-E8B597F87F05}" srcOrd="0" destOrd="1" presId="urn:microsoft.com/office/officeart/2005/8/layout/vList2"/>
    <dgm:cxn modelId="{A924FEBE-36A5-400D-937C-E519DF668281}" srcId="{97EB2E87-E193-48DB-898B-FED6E47F9710}" destId="{D0F2F2FC-0531-408A-BADE-4CA4742D5D30}" srcOrd="3" destOrd="0" parTransId="{0D01CB2E-8041-42B8-86BD-005E47C61295}" sibTransId="{DE7CC351-4250-4D27-BE07-B9C12D579CC8}"/>
    <dgm:cxn modelId="{B33AB0C8-8365-4975-9DAE-D6AB7236DAE7}" type="presOf" srcId="{97EB2E87-E193-48DB-898B-FED6E47F9710}" destId="{BA3973D7-09EF-41FB-AB7D-4581FE4C0D25}" srcOrd="0" destOrd="0" presId="urn:microsoft.com/office/officeart/2005/8/layout/vList2"/>
    <dgm:cxn modelId="{2D1E38CB-2AE9-4CD8-8F11-AF700F447DF7}" srcId="{C51662D7-256A-4F32-A905-B2843405BDF0}" destId="{2451E448-9B88-4D41-877A-FE8A45C12095}" srcOrd="1" destOrd="0" parTransId="{6BF98B23-B755-47CA-98C1-D162028E8257}" sibTransId="{E92B4CC1-72A7-4517-AEF5-0D731AF6F1DC}"/>
    <dgm:cxn modelId="{0433A3D4-B8A6-4DE2-8B29-AD996810D803}" type="presOf" srcId="{3D9376C5-D6C0-4316-B8B5-319F691149AC}" destId="{05064B34-1612-49CF-97DD-5D0BD8815CBC}" srcOrd="0" destOrd="1" presId="urn:microsoft.com/office/officeart/2005/8/layout/vList2"/>
    <dgm:cxn modelId="{6418F2D7-12D9-4DFB-B822-1F58E3D950B6}" type="presOf" srcId="{EBDBF48A-2A6A-4A92-A0D6-4BEB82906465}" destId="{E95274C9-345A-42F0-8B30-D2A5A096C50C}" srcOrd="0" destOrd="0" presId="urn:microsoft.com/office/officeart/2005/8/layout/vList2"/>
    <dgm:cxn modelId="{1DC143EA-77A4-4EF4-BC3D-597E835E421D}" type="presOf" srcId="{3D4EAFA3-5012-4F14-8850-4C8B3D7016BE}" destId="{4717CA95-3D00-474C-98F1-7813563DABF9}" srcOrd="0" destOrd="3" presId="urn:microsoft.com/office/officeart/2005/8/layout/vList2"/>
    <dgm:cxn modelId="{62B27CF9-130D-42F0-A3CC-926B09468F66}" type="presOf" srcId="{914F2F4C-BF4E-4C70-A3FF-12F064CC2F30}" destId="{F0827BF0-B465-4251-B069-C4CD18214489}" srcOrd="0" destOrd="0" presId="urn:microsoft.com/office/officeart/2005/8/layout/vList2"/>
    <dgm:cxn modelId="{E8C736FA-9C22-4809-9CA3-EE83E5824F89}" srcId="{EBDBF48A-2A6A-4A92-A0D6-4BEB82906465}" destId="{24EDDE06-AD02-4A41-BE0A-A65C8C6537F0}" srcOrd="0" destOrd="0" parTransId="{CEE2B505-8D52-4B06-8361-36B89DAB71DB}" sibTransId="{BF9019E0-FDC6-4398-A51B-96EF07831ECF}"/>
    <dgm:cxn modelId="{014AA4CA-CB5E-4BCE-8C69-91D27152F2D2}" type="presParOf" srcId="{BA3973D7-09EF-41FB-AB7D-4581FE4C0D25}" destId="{E95274C9-345A-42F0-8B30-D2A5A096C50C}" srcOrd="0" destOrd="0" presId="urn:microsoft.com/office/officeart/2005/8/layout/vList2"/>
    <dgm:cxn modelId="{883A6973-6133-412F-8C2C-5018687528A8}" type="presParOf" srcId="{BA3973D7-09EF-41FB-AB7D-4581FE4C0D25}" destId="{7F07F6FD-E13B-4AE2-A731-8122D5CEAF9D}" srcOrd="1" destOrd="0" presId="urn:microsoft.com/office/officeart/2005/8/layout/vList2"/>
    <dgm:cxn modelId="{1F548483-CF2D-4A02-B43C-B6E461C5A0C1}" type="presParOf" srcId="{BA3973D7-09EF-41FB-AB7D-4581FE4C0D25}" destId="{F0827BF0-B465-4251-B069-C4CD18214489}" srcOrd="2" destOrd="0" presId="urn:microsoft.com/office/officeart/2005/8/layout/vList2"/>
    <dgm:cxn modelId="{F831FD68-BA7B-4B7D-8EDF-185ECBE38B05}" type="presParOf" srcId="{BA3973D7-09EF-41FB-AB7D-4581FE4C0D25}" destId="{05064B34-1612-49CF-97DD-5D0BD8815CBC}" srcOrd="3" destOrd="0" presId="urn:microsoft.com/office/officeart/2005/8/layout/vList2"/>
    <dgm:cxn modelId="{EF5BA1C6-2A7B-4DB9-AC9E-9E54E30365D3}" type="presParOf" srcId="{BA3973D7-09EF-41FB-AB7D-4581FE4C0D25}" destId="{CBA28AB4-D855-4D17-97E4-F1B6582D6CD5}" srcOrd="4" destOrd="0" presId="urn:microsoft.com/office/officeart/2005/8/layout/vList2"/>
    <dgm:cxn modelId="{921734B6-5325-47D7-BC87-1700B4FE6612}" type="presParOf" srcId="{BA3973D7-09EF-41FB-AB7D-4581FE4C0D25}" destId="{4717CA95-3D00-474C-98F1-7813563DABF9}" srcOrd="5" destOrd="0" presId="urn:microsoft.com/office/officeart/2005/8/layout/vList2"/>
    <dgm:cxn modelId="{5639107B-E61B-4274-8A68-45E0882B1121}" type="presParOf" srcId="{BA3973D7-09EF-41FB-AB7D-4581FE4C0D25}" destId="{2192310D-E8C3-4EB3-BC17-77E040DBA38B}" srcOrd="6" destOrd="0" presId="urn:microsoft.com/office/officeart/2005/8/layout/vList2"/>
    <dgm:cxn modelId="{E55870F7-5C2E-4EDE-AA36-E0694C33F180}" type="presParOf" srcId="{BA3973D7-09EF-41FB-AB7D-4581FE4C0D25}" destId="{62DDBB1F-8DF9-4CF2-A350-E8B597F87F0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CF88C21-542C-4DBC-A7DB-C37428338E5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AD45A45-F002-4946-82A1-F95AD7EB32F4}">
      <dgm:prSet/>
      <dgm:spPr/>
      <dgm:t>
        <a:bodyPr/>
        <a:lstStyle/>
        <a:p>
          <a:r>
            <a:rPr lang="en-US" b="0" i="0" dirty="0"/>
            <a:t>Goal</a:t>
          </a:r>
          <a:endParaRPr lang="en-US" dirty="0"/>
        </a:p>
      </dgm:t>
    </dgm:pt>
    <dgm:pt modelId="{FF2491F0-9E53-4F4E-A3B0-BC57C353ABC5}" type="parTrans" cxnId="{B221EEA2-481A-49D8-B0EF-0237C102D3E2}">
      <dgm:prSet/>
      <dgm:spPr/>
      <dgm:t>
        <a:bodyPr/>
        <a:lstStyle/>
        <a:p>
          <a:endParaRPr lang="en-US"/>
        </a:p>
      </dgm:t>
    </dgm:pt>
    <dgm:pt modelId="{FA158C06-1EE2-4B9A-895D-7C4471BC9C74}" type="sibTrans" cxnId="{B221EEA2-481A-49D8-B0EF-0237C102D3E2}">
      <dgm:prSet/>
      <dgm:spPr/>
      <dgm:t>
        <a:bodyPr/>
        <a:lstStyle/>
        <a:p>
          <a:endParaRPr lang="en-US"/>
        </a:p>
      </dgm:t>
    </dgm:pt>
    <dgm:pt modelId="{97E6B33F-1392-4CE3-BC91-A45740C4AFB9}">
      <dgm:prSet/>
      <dgm:spPr/>
      <dgm:t>
        <a:bodyPr/>
        <a:lstStyle/>
        <a:p>
          <a:r>
            <a:rPr lang="en-US" b="0" i="0" dirty="0"/>
            <a:t>Problem Statement</a:t>
          </a:r>
          <a:endParaRPr lang="en-US" dirty="0"/>
        </a:p>
      </dgm:t>
    </dgm:pt>
    <dgm:pt modelId="{4B091526-4577-40D7-8979-D448E8964D61}" type="parTrans" cxnId="{35CBF04B-1E7D-4E41-B315-FDCA84A4B650}">
      <dgm:prSet/>
      <dgm:spPr/>
      <dgm:t>
        <a:bodyPr/>
        <a:lstStyle/>
        <a:p>
          <a:endParaRPr lang="en-US"/>
        </a:p>
      </dgm:t>
    </dgm:pt>
    <dgm:pt modelId="{D40DA8F5-4F23-47BE-A3B0-E1DA672985CD}" type="sibTrans" cxnId="{35CBF04B-1E7D-4E41-B315-FDCA84A4B650}">
      <dgm:prSet/>
      <dgm:spPr/>
      <dgm:t>
        <a:bodyPr/>
        <a:lstStyle/>
        <a:p>
          <a:endParaRPr lang="en-US"/>
        </a:p>
      </dgm:t>
    </dgm:pt>
    <dgm:pt modelId="{EB8C3AA7-1BD4-48C1-9EBB-874BFDFAC0FB}">
      <dgm:prSet/>
      <dgm:spPr/>
      <dgm:t>
        <a:bodyPr/>
        <a:lstStyle/>
        <a:p>
          <a:r>
            <a:rPr lang="en-US" b="0" i="0" dirty="0"/>
            <a:t>Data</a:t>
          </a:r>
          <a:endParaRPr lang="en-US" dirty="0"/>
        </a:p>
      </dgm:t>
    </dgm:pt>
    <dgm:pt modelId="{658D10AB-9F39-4222-A30E-851C855CA377}" type="parTrans" cxnId="{38E9F3C3-B7E7-40F5-A2E3-8428D2099C1A}">
      <dgm:prSet/>
      <dgm:spPr/>
      <dgm:t>
        <a:bodyPr/>
        <a:lstStyle/>
        <a:p>
          <a:endParaRPr lang="en-US"/>
        </a:p>
      </dgm:t>
    </dgm:pt>
    <dgm:pt modelId="{62E036A7-7120-4DC8-9243-C1D3CAB83C06}" type="sibTrans" cxnId="{38E9F3C3-B7E7-40F5-A2E3-8428D2099C1A}">
      <dgm:prSet/>
      <dgm:spPr/>
      <dgm:t>
        <a:bodyPr/>
        <a:lstStyle/>
        <a:p>
          <a:endParaRPr lang="en-US"/>
        </a:p>
      </dgm:t>
    </dgm:pt>
    <dgm:pt modelId="{72EDA644-8947-4279-8F9F-E63410D7C6AB}">
      <dgm:prSet/>
      <dgm:spPr/>
      <dgm:t>
        <a:bodyPr/>
        <a:lstStyle/>
        <a:p>
          <a:r>
            <a:rPr lang="en-US" b="0" i="0" dirty="0"/>
            <a:t>T&amp;E S&amp;T Technology Needs:</a:t>
          </a:r>
          <a:endParaRPr lang="en-US" dirty="0"/>
        </a:p>
      </dgm:t>
    </dgm:pt>
    <dgm:pt modelId="{61437B98-8ED1-49B5-BC33-93298F939FA4}" type="parTrans" cxnId="{285C8B28-40B8-4FA0-9FFD-6068B4FB02B4}">
      <dgm:prSet/>
      <dgm:spPr/>
      <dgm:t>
        <a:bodyPr/>
        <a:lstStyle/>
        <a:p>
          <a:endParaRPr lang="en-US"/>
        </a:p>
      </dgm:t>
    </dgm:pt>
    <dgm:pt modelId="{99DFC5F6-C02E-4FD7-81FB-CB735164C6BA}" type="sibTrans" cxnId="{285C8B28-40B8-4FA0-9FFD-6068B4FB02B4}">
      <dgm:prSet/>
      <dgm:spPr/>
      <dgm:t>
        <a:bodyPr/>
        <a:lstStyle/>
        <a:p>
          <a:endParaRPr lang="en-US"/>
        </a:p>
      </dgm:t>
    </dgm:pt>
    <dgm:pt modelId="{F64820EE-837C-4AA3-A491-4807E3272F3F}">
      <dgm:prSet/>
      <dgm:spPr/>
      <dgm:t>
        <a:bodyPr/>
        <a:lstStyle/>
        <a:p>
          <a:r>
            <a:rPr lang="en-US" b="0" i="0" dirty="0"/>
            <a:t> Provide automated analytics to accurately analyze TSPI data collected across multiple sensors for a given system under test and targets (ground and or air)</a:t>
          </a:r>
          <a:endParaRPr lang="en-US" dirty="0"/>
        </a:p>
      </dgm:t>
    </dgm:pt>
    <dgm:pt modelId="{5E8E6704-717E-4248-BC48-694CBCE2B793}" type="parTrans" cxnId="{36C72825-F47C-4BF9-BC86-5B406AC8A102}">
      <dgm:prSet/>
      <dgm:spPr/>
      <dgm:t>
        <a:bodyPr/>
        <a:lstStyle/>
        <a:p>
          <a:endParaRPr lang="en-US"/>
        </a:p>
      </dgm:t>
    </dgm:pt>
    <dgm:pt modelId="{5C213E8D-59C0-4F2F-A691-9FDDEA7694C1}" type="sibTrans" cxnId="{36C72825-F47C-4BF9-BC86-5B406AC8A102}">
      <dgm:prSet/>
      <dgm:spPr/>
      <dgm:t>
        <a:bodyPr/>
        <a:lstStyle/>
        <a:p>
          <a:endParaRPr lang="en-US"/>
        </a:p>
      </dgm:t>
    </dgm:pt>
    <dgm:pt modelId="{7DF000B8-7AED-4732-96FA-490F0E35F814}">
      <dgm:prSet/>
      <dgm:spPr/>
      <dgm:t>
        <a:bodyPr/>
        <a:lstStyle/>
        <a:p>
          <a:r>
            <a:rPr lang="en-US" b="0" i="0" dirty="0"/>
            <a:t> Post flight video review of complex displays such as a TSD are time consuming, and for complicated tests can be incomplete due to the significant amount of information being displayed</a:t>
          </a:r>
          <a:endParaRPr lang="en-US" dirty="0"/>
        </a:p>
      </dgm:t>
    </dgm:pt>
    <dgm:pt modelId="{E3C8F0D5-4ABD-487B-A925-23C7D88BFC64}" type="parTrans" cxnId="{036BE364-087E-4859-AD63-0D6B52981058}">
      <dgm:prSet/>
      <dgm:spPr/>
      <dgm:t>
        <a:bodyPr/>
        <a:lstStyle/>
        <a:p>
          <a:endParaRPr lang="en-US"/>
        </a:p>
      </dgm:t>
    </dgm:pt>
    <dgm:pt modelId="{FB6F7959-C3CB-4F6B-8EC3-4A3D08EA1847}" type="sibTrans" cxnId="{036BE364-087E-4859-AD63-0D6B52981058}">
      <dgm:prSet/>
      <dgm:spPr/>
      <dgm:t>
        <a:bodyPr/>
        <a:lstStyle/>
        <a:p>
          <a:endParaRPr lang="en-US"/>
        </a:p>
      </dgm:t>
    </dgm:pt>
    <dgm:pt modelId="{7521D4E0-EF79-4CBF-81CF-B2D5DA2E7251}">
      <dgm:prSet/>
      <dgm:spPr/>
      <dgm:t>
        <a:bodyPr/>
        <a:lstStyle/>
        <a:p>
          <a:r>
            <a:rPr lang="en-US" b="0" i="0" dirty="0"/>
            <a:t> The data sets of interest are all classified, therefore pose a potential risk</a:t>
          </a:r>
          <a:endParaRPr lang="en-US" dirty="0"/>
        </a:p>
      </dgm:t>
    </dgm:pt>
    <dgm:pt modelId="{FB027145-F901-489E-BD81-DC3B4334D99A}" type="parTrans" cxnId="{90226F17-138E-44FB-B459-0E4B9B8BDC57}">
      <dgm:prSet/>
      <dgm:spPr/>
      <dgm:t>
        <a:bodyPr/>
        <a:lstStyle/>
        <a:p>
          <a:endParaRPr lang="en-US"/>
        </a:p>
      </dgm:t>
    </dgm:pt>
    <dgm:pt modelId="{F953E9CC-1A5B-4488-8EE7-999C7268D5C8}" type="sibTrans" cxnId="{90226F17-138E-44FB-B459-0E4B9B8BDC57}">
      <dgm:prSet/>
      <dgm:spPr/>
      <dgm:t>
        <a:bodyPr/>
        <a:lstStyle/>
        <a:p>
          <a:endParaRPr lang="en-US"/>
        </a:p>
      </dgm:t>
    </dgm:pt>
    <dgm:pt modelId="{8BA04FDC-1366-4E3E-9086-FAF010578A17}">
      <dgm:prSet/>
      <dgm:spPr/>
      <dgm:t>
        <a:bodyPr/>
        <a:lstStyle/>
        <a:p>
          <a:r>
            <a:rPr lang="en-US" b="0" i="0" dirty="0"/>
            <a:t>A scalable machine learning algorithm should be applied to this complex post-test data analysis challenge and be capable of incorporating new source of information</a:t>
          </a:r>
          <a:endParaRPr lang="en-US" dirty="0"/>
        </a:p>
      </dgm:t>
    </dgm:pt>
    <dgm:pt modelId="{CAF381C3-0455-4CFE-860B-5FDDEADBEF32}" type="parTrans" cxnId="{20ECE1F9-40BC-48B9-AD7C-EF75D5CC80CB}">
      <dgm:prSet/>
      <dgm:spPr/>
      <dgm:t>
        <a:bodyPr/>
        <a:lstStyle/>
        <a:p>
          <a:endParaRPr lang="en-US"/>
        </a:p>
      </dgm:t>
    </dgm:pt>
    <dgm:pt modelId="{6D13A044-B677-415A-A21D-FD50B9044332}" type="sibTrans" cxnId="{20ECE1F9-40BC-48B9-AD7C-EF75D5CC80CB}">
      <dgm:prSet/>
      <dgm:spPr/>
      <dgm:t>
        <a:bodyPr/>
        <a:lstStyle/>
        <a:p>
          <a:endParaRPr lang="en-US"/>
        </a:p>
      </dgm:t>
    </dgm:pt>
    <dgm:pt modelId="{555E50AD-D179-41F2-9F6E-CB3FB430ABF1}">
      <dgm:prSet/>
      <dgm:spPr/>
      <dgm:t>
        <a:bodyPr/>
        <a:lstStyle/>
        <a:p>
          <a:r>
            <a:rPr lang="en-US" b="0" i="0" dirty="0"/>
            <a:t> An algorithm that can identify and log symbols, and then compare them to truth data would focus the limited analysis capacity on the areas of most interest</a:t>
          </a:r>
          <a:endParaRPr lang="en-US" dirty="0"/>
        </a:p>
      </dgm:t>
    </dgm:pt>
    <dgm:pt modelId="{5FB76EE3-840A-4073-AFC8-C9CB313B2487}" type="parTrans" cxnId="{7FB05F43-6B65-4BE9-972C-1587FBD23ACC}">
      <dgm:prSet/>
      <dgm:spPr/>
      <dgm:t>
        <a:bodyPr/>
        <a:lstStyle/>
        <a:p>
          <a:endParaRPr lang="en-US"/>
        </a:p>
      </dgm:t>
    </dgm:pt>
    <dgm:pt modelId="{3ACEB47C-BC27-4C44-994A-1BCA702CB3B7}" type="sibTrans" cxnId="{7FB05F43-6B65-4BE9-972C-1587FBD23ACC}">
      <dgm:prSet/>
      <dgm:spPr/>
      <dgm:t>
        <a:bodyPr/>
        <a:lstStyle/>
        <a:p>
          <a:endParaRPr lang="en-US"/>
        </a:p>
      </dgm:t>
    </dgm:pt>
    <dgm:pt modelId="{4F3F6A73-3B59-4E25-A86F-47B6707C6421}">
      <dgm:prSet/>
      <dgm:spPr/>
      <dgm:t>
        <a:bodyPr/>
        <a:lstStyle/>
        <a:p>
          <a:r>
            <a:rPr lang="en-US" b="0" i="0" dirty="0"/>
            <a:t> Some tool development currently exists at the unclassified level and is then tested against real data, but this does add time to the process.</a:t>
          </a:r>
          <a:endParaRPr lang="en-US" dirty="0"/>
        </a:p>
      </dgm:t>
    </dgm:pt>
    <dgm:pt modelId="{AB5B4C2D-3427-4E08-B7DC-3394F9B63827}" type="parTrans" cxnId="{BA5D0269-A352-4705-8D78-081400C169BD}">
      <dgm:prSet/>
      <dgm:spPr/>
      <dgm:t>
        <a:bodyPr/>
        <a:lstStyle/>
        <a:p>
          <a:endParaRPr lang="en-US"/>
        </a:p>
      </dgm:t>
    </dgm:pt>
    <dgm:pt modelId="{36A3A2EC-4A1E-4B23-A196-222EEDC4B778}" type="sibTrans" cxnId="{BA5D0269-A352-4705-8D78-081400C169BD}">
      <dgm:prSet/>
      <dgm:spPr/>
      <dgm:t>
        <a:bodyPr/>
        <a:lstStyle/>
        <a:p>
          <a:endParaRPr lang="en-US"/>
        </a:p>
      </dgm:t>
    </dgm:pt>
    <dgm:pt modelId="{43A38B30-4391-4ED3-896F-A1F97D6690F2}">
      <dgm:prSet/>
      <dgm:spPr/>
      <dgm:t>
        <a:bodyPr/>
        <a:lstStyle/>
        <a:p>
          <a:r>
            <a:rPr lang="en-US" b="0" i="0" dirty="0"/>
            <a:t> For example, if a new sensor or aircraft is included the algorithm should still be able to analyze it.</a:t>
          </a:r>
          <a:endParaRPr lang="en-US" dirty="0"/>
        </a:p>
      </dgm:t>
    </dgm:pt>
    <dgm:pt modelId="{E96FC6A5-18AD-4F7A-9239-9D8E7AA12107}" type="parTrans" cxnId="{C82131E5-2CEA-4774-8F7F-40BEE7739E3F}">
      <dgm:prSet/>
      <dgm:spPr/>
      <dgm:t>
        <a:bodyPr/>
        <a:lstStyle/>
        <a:p>
          <a:endParaRPr lang="en-US"/>
        </a:p>
      </dgm:t>
    </dgm:pt>
    <dgm:pt modelId="{065739FD-F84D-4D24-AA4F-36877B25C94D}" type="sibTrans" cxnId="{C82131E5-2CEA-4774-8F7F-40BEE7739E3F}">
      <dgm:prSet/>
      <dgm:spPr/>
      <dgm:t>
        <a:bodyPr/>
        <a:lstStyle/>
        <a:p>
          <a:endParaRPr lang="en-US"/>
        </a:p>
      </dgm:t>
    </dgm:pt>
    <dgm:pt modelId="{052E4FA9-12CC-4A96-814C-D410468C9FCC}" type="pres">
      <dgm:prSet presAssocID="{8CF88C21-542C-4DBC-A7DB-C37428338E56}" presName="linear" presStyleCnt="0">
        <dgm:presLayoutVars>
          <dgm:animLvl val="lvl"/>
          <dgm:resizeHandles val="exact"/>
        </dgm:presLayoutVars>
      </dgm:prSet>
      <dgm:spPr/>
    </dgm:pt>
    <dgm:pt modelId="{E8C8D283-6C97-41FC-B70D-22DE2F4744BD}" type="pres">
      <dgm:prSet presAssocID="{3AD45A45-F002-4946-82A1-F95AD7EB32F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81F6DCF-5D15-4672-A840-2A25B0C25333}" type="pres">
      <dgm:prSet presAssocID="{3AD45A45-F002-4946-82A1-F95AD7EB32F4}" presName="childText" presStyleLbl="revTx" presStyleIdx="0" presStyleCnt="4">
        <dgm:presLayoutVars>
          <dgm:bulletEnabled val="1"/>
        </dgm:presLayoutVars>
      </dgm:prSet>
      <dgm:spPr/>
    </dgm:pt>
    <dgm:pt modelId="{DE2961D2-9BE3-49D8-A716-0A7EABC366E2}" type="pres">
      <dgm:prSet presAssocID="{97E6B33F-1392-4CE3-BC91-A45740C4AFB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E4DC63-DBD1-4594-8D9D-03CA0357FF81}" type="pres">
      <dgm:prSet presAssocID="{97E6B33F-1392-4CE3-BC91-A45740C4AFB9}" presName="childText" presStyleLbl="revTx" presStyleIdx="1" presStyleCnt="4">
        <dgm:presLayoutVars>
          <dgm:bulletEnabled val="1"/>
        </dgm:presLayoutVars>
      </dgm:prSet>
      <dgm:spPr/>
    </dgm:pt>
    <dgm:pt modelId="{026221BF-3936-44F2-AB02-90B813BCE539}" type="pres">
      <dgm:prSet presAssocID="{EB8C3AA7-1BD4-48C1-9EBB-874BFDFAC0F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BCF35D-1154-4015-AAB4-C0511F4880EA}" type="pres">
      <dgm:prSet presAssocID="{EB8C3AA7-1BD4-48C1-9EBB-874BFDFAC0FB}" presName="childText" presStyleLbl="revTx" presStyleIdx="2" presStyleCnt="4">
        <dgm:presLayoutVars>
          <dgm:bulletEnabled val="1"/>
        </dgm:presLayoutVars>
      </dgm:prSet>
      <dgm:spPr/>
    </dgm:pt>
    <dgm:pt modelId="{7509B2C4-20A0-4ED7-A9F6-B868581E99CA}" type="pres">
      <dgm:prSet presAssocID="{72EDA644-8947-4279-8F9F-E63410D7C6A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1187EB0-3571-402D-87C8-A94DACE1587F}" type="pres">
      <dgm:prSet presAssocID="{72EDA644-8947-4279-8F9F-E63410D7C6A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CB495F03-2661-45E0-9551-BAC106F5B9CD}" type="presOf" srcId="{3AD45A45-F002-4946-82A1-F95AD7EB32F4}" destId="{E8C8D283-6C97-41FC-B70D-22DE2F4744BD}" srcOrd="0" destOrd="0" presId="urn:microsoft.com/office/officeart/2005/8/layout/vList2"/>
    <dgm:cxn modelId="{1621ED0A-00F2-4E65-9BAD-E5FDECD8B37D}" type="presOf" srcId="{555E50AD-D179-41F2-9F6E-CB3FB430ABF1}" destId="{B8E4DC63-DBD1-4594-8D9D-03CA0357FF81}" srcOrd="0" destOrd="1" presId="urn:microsoft.com/office/officeart/2005/8/layout/vList2"/>
    <dgm:cxn modelId="{FAD0590F-75CA-4433-988E-2C9B2C19CBED}" type="presOf" srcId="{7DF000B8-7AED-4732-96FA-490F0E35F814}" destId="{B8E4DC63-DBD1-4594-8D9D-03CA0357FF81}" srcOrd="0" destOrd="0" presId="urn:microsoft.com/office/officeart/2005/8/layout/vList2"/>
    <dgm:cxn modelId="{90226F17-138E-44FB-B459-0E4B9B8BDC57}" srcId="{EB8C3AA7-1BD4-48C1-9EBB-874BFDFAC0FB}" destId="{7521D4E0-EF79-4CBF-81CF-B2D5DA2E7251}" srcOrd="0" destOrd="0" parTransId="{FB027145-F901-489E-BD81-DC3B4334D99A}" sibTransId="{F953E9CC-1A5B-4488-8EE7-999C7268D5C8}"/>
    <dgm:cxn modelId="{36C72825-F47C-4BF9-BC86-5B406AC8A102}" srcId="{3AD45A45-F002-4946-82A1-F95AD7EB32F4}" destId="{F64820EE-837C-4AA3-A491-4807E3272F3F}" srcOrd="0" destOrd="0" parTransId="{5E8E6704-717E-4248-BC48-694CBCE2B793}" sibTransId="{5C213E8D-59C0-4F2F-A691-9FDDEA7694C1}"/>
    <dgm:cxn modelId="{285C8B28-40B8-4FA0-9FFD-6068B4FB02B4}" srcId="{8CF88C21-542C-4DBC-A7DB-C37428338E56}" destId="{72EDA644-8947-4279-8F9F-E63410D7C6AB}" srcOrd="3" destOrd="0" parTransId="{61437B98-8ED1-49B5-BC33-93298F939FA4}" sibTransId="{99DFC5F6-C02E-4FD7-81FB-CB735164C6BA}"/>
    <dgm:cxn modelId="{8AF6B52D-BE96-441A-BBAA-F5D61A0E149C}" type="presOf" srcId="{8CF88C21-542C-4DBC-A7DB-C37428338E56}" destId="{052E4FA9-12CC-4A96-814C-D410468C9FCC}" srcOrd="0" destOrd="0" presId="urn:microsoft.com/office/officeart/2005/8/layout/vList2"/>
    <dgm:cxn modelId="{147E453E-2D71-4650-AB03-3048BFA434EB}" type="presOf" srcId="{EB8C3AA7-1BD4-48C1-9EBB-874BFDFAC0FB}" destId="{026221BF-3936-44F2-AB02-90B813BCE539}" srcOrd="0" destOrd="0" presId="urn:microsoft.com/office/officeart/2005/8/layout/vList2"/>
    <dgm:cxn modelId="{7FB05F43-6B65-4BE9-972C-1587FBD23ACC}" srcId="{97E6B33F-1392-4CE3-BC91-A45740C4AFB9}" destId="{555E50AD-D179-41F2-9F6E-CB3FB430ABF1}" srcOrd="1" destOrd="0" parTransId="{5FB76EE3-840A-4073-AFC8-C9CB313B2487}" sibTransId="{3ACEB47C-BC27-4C44-994A-1BCA702CB3B7}"/>
    <dgm:cxn modelId="{35CBF04B-1E7D-4E41-B315-FDCA84A4B650}" srcId="{8CF88C21-542C-4DBC-A7DB-C37428338E56}" destId="{97E6B33F-1392-4CE3-BC91-A45740C4AFB9}" srcOrd="1" destOrd="0" parTransId="{4B091526-4577-40D7-8979-D448E8964D61}" sibTransId="{D40DA8F5-4F23-47BE-A3B0-E1DA672985CD}"/>
    <dgm:cxn modelId="{036BE364-087E-4859-AD63-0D6B52981058}" srcId="{97E6B33F-1392-4CE3-BC91-A45740C4AFB9}" destId="{7DF000B8-7AED-4732-96FA-490F0E35F814}" srcOrd="0" destOrd="0" parTransId="{E3C8F0D5-4ABD-487B-A925-23C7D88BFC64}" sibTransId="{FB6F7959-C3CB-4F6B-8EC3-4A3D08EA1847}"/>
    <dgm:cxn modelId="{BA5D0269-A352-4705-8D78-081400C169BD}" srcId="{EB8C3AA7-1BD4-48C1-9EBB-874BFDFAC0FB}" destId="{4F3F6A73-3B59-4E25-A86F-47B6707C6421}" srcOrd="1" destOrd="0" parTransId="{AB5B4C2D-3427-4E08-B7DC-3394F9B63827}" sibTransId="{36A3A2EC-4A1E-4B23-A196-222EEDC4B778}"/>
    <dgm:cxn modelId="{605EDA74-E116-4DE8-8D4F-72F50CA33451}" type="presOf" srcId="{4F3F6A73-3B59-4E25-A86F-47B6707C6421}" destId="{56BCF35D-1154-4015-AAB4-C0511F4880EA}" srcOrd="0" destOrd="1" presId="urn:microsoft.com/office/officeart/2005/8/layout/vList2"/>
    <dgm:cxn modelId="{13AD5D8D-6F9F-4B95-B7C3-7D241EDE71F2}" type="presOf" srcId="{72EDA644-8947-4279-8F9F-E63410D7C6AB}" destId="{7509B2C4-20A0-4ED7-A9F6-B868581E99CA}" srcOrd="0" destOrd="0" presId="urn:microsoft.com/office/officeart/2005/8/layout/vList2"/>
    <dgm:cxn modelId="{73D2128E-4E79-42B0-A021-59FF355D6446}" type="presOf" srcId="{F64820EE-837C-4AA3-A491-4807E3272F3F}" destId="{581F6DCF-5D15-4672-A840-2A25B0C25333}" srcOrd="0" destOrd="0" presId="urn:microsoft.com/office/officeart/2005/8/layout/vList2"/>
    <dgm:cxn modelId="{105FB194-DCA5-4882-BE28-2125E5A160CE}" type="presOf" srcId="{8BA04FDC-1366-4E3E-9086-FAF010578A17}" destId="{B1187EB0-3571-402D-87C8-A94DACE1587F}" srcOrd="0" destOrd="0" presId="urn:microsoft.com/office/officeart/2005/8/layout/vList2"/>
    <dgm:cxn modelId="{B221EEA2-481A-49D8-B0EF-0237C102D3E2}" srcId="{8CF88C21-542C-4DBC-A7DB-C37428338E56}" destId="{3AD45A45-F002-4946-82A1-F95AD7EB32F4}" srcOrd="0" destOrd="0" parTransId="{FF2491F0-9E53-4F4E-A3B0-BC57C353ABC5}" sibTransId="{FA158C06-1EE2-4B9A-895D-7C4471BC9C74}"/>
    <dgm:cxn modelId="{155B8ABE-4E53-4667-8D76-57C15402AE40}" type="presOf" srcId="{7521D4E0-EF79-4CBF-81CF-B2D5DA2E7251}" destId="{56BCF35D-1154-4015-AAB4-C0511F4880EA}" srcOrd="0" destOrd="0" presId="urn:microsoft.com/office/officeart/2005/8/layout/vList2"/>
    <dgm:cxn modelId="{38E9F3C3-B7E7-40F5-A2E3-8428D2099C1A}" srcId="{8CF88C21-542C-4DBC-A7DB-C37428338E56}" destId="{EB8C3AA7-1BD4-48C1-9EBB-874BFDFAC0FB}" srcOrd="2" destOrd="0" parTransId="{658D10AB-9F39-4222-A30E-851C855CA377}" sibTransId="{62E036A7-7120-4DC8-9243-C1D3CAB83C06}"/>
    <dgm:cxn modelId="{AEF50FDE-82B4-4B87-965F-F2FF3DA8EBB2}" type="presOf" srcId="{43A38B30-4391-4ED3-896F-A1F97D6690F2}" destId="{B1187EB0-3571-402D-87C8-A94DACE1587F}" srcOrd="0" destOrd="1" presId="urn:microsoft.com/office/officeart/2005/8/layout/vList2"/>
    <dgm:cxn modelId="{C82131E5-2CEA-4774-8F7F-40BEE7739E3F}" srcId="{72EDA644-8947-4279-8F9F-E63410D7C6AB}" destId="{43A38B30-4391-4ED3-896F-A1F97D6690F2}" srcOrd="1" destOrd="0" parTransId="{E96FC6A5-18AD-4F7A-9239-9D8E7AA12107}" sibTransId="{065739FD-F84D-4D24-AA4F-36877B25C94D}"/>
    <dgm:cxn modelId="{94D1F9F4-3326-4245-BC9C-5D77BACD3AAB}" type="presOf" srcId="{97E6B33F-1392-4CE3-BC91-A45740C4AFB9}" destId="{DE2961D2-9BE3-49D8-A716-0A7EABC366E2}" srcOrd="0" destOrd="0" presId="urn:microsoft.com/office/officeart/2005/8/layout/vList2"/>
    <dgm:cxn modelId="{20ECE1F9-40BC-48B9-AD7C-EF75D5CC80CB}" srcId="{72EDA644-8947-4279-8F9F-E63410D7C6AB}" destId="{8BA04FDC-1366-4E3E-9086-FAF010578A17}" srcOrd="0" destOrd="0" parTransId="{CAF381C3-0455-4CFE-860B-5FDDEADBEF32}" sibTransId="{6D13A044-B677-415A-A21D-FD50B9044332}"/>
    <dgm:cxn modelId="{427D7986-9A49-4188-80C0-28B0B2E77378}" type="presParOf" srcId="{052E4FA9-12CC-4A96-814C-D410468C9FCC}" destId="{E8C8D283-6C97-41FC-B70D-22DE2F4744BD}" srcOrd="0" destOrd="0" presId="urn:microsoft.com/office/officeart/2005/8/layout/vList2"/>
    <dgm:cxn modelId="{A8E351DF-175C-4643-AC57-C417B338DF7C}" type="presParOf" srcId="{052E4FA9-12CC-4A96-814C-D410468C9FCC}" destId="{581F6DCF-5D15-4672-A840-2A25B0C25333}" srcOrd="1" destOrd="0" presId="urn:microsoft.com/office/officeart/2005/8/layout/vList2"/>
    <dgm:cxn modelId="{EEB4211A-34CF-4013-978C-6C5DD3562F72}" type="presParOf" srcId="{052E4FA9-12CC-4A96-814C-D410468C9FCC}" destId="{DE2961D2-9BE3-49D8-A716-0A7EABC366E2}" srcOrd="2" destOrd="0" presId="urn:microsoft.com/office/officeart/2005/8/layout/vList2"/>
    <dgm:cxn modelId="{E37B4A8E-5EF9-410E-B7FF-83FAD919AB66}" type="presParOf" srcId="{052E4FA9-12CC-4A96-814C-D410468C9FCC}" destId="{B8E4DC63-DBD1-4594-8D9D-03CA0357FF81}" srcOrd="3" destOrd="0" presId="urn:microsoft.com/office/officeart/2005/8/layout/vList2"/>
    <dgm:cxn modelId="{9DDFEC92-7D68-48B8-9BB0-D492F06189EB}" type="presParOf" srcId="{052E4FA9-12CC-4A96-814C-D410468C9FCC}" destId="{026221BF-3936-44F2-AB02-90B813BCE539}" srcOrd="4" destOrd="0" presId="urn:microsoft.com/office/officeart/2005/8/layout/vList2"/>
    <dgm:cxn modelId="{56BCBB10-A178-479A-9334-9BB961ADF6F2}" type="presParOf" srcId="{052E4FA9-12CC-4A96-814C-D410468C9FCC}" destId="{56BCF35D-1154-4015-AAB4-C0511F4880EA}" srcOrd="5" destOrd="0" presId="urn:microsoft.com/office/officeart/2005/8/layout/vList2"/>
    <dgm:cxn modelId="{84607F8C-83AD-4E39-883F-63FB3A41071C}" type="presParOf" srcId="{052E4FA9-12CC-4A96-814C-D410468C9FCC}" destId="{7509B2C4-20A0-4ED7-A9F6-B868581E99CA}" srcOrd="6" destOrd="0" presId="urn:microsoft.com/office/officeart/2005/8/layout/vList2"/>
    <dgm:cxn modelId="{943F875B-4147-4A26-BECB-441B12A661A5}" type="presParOf" srcId="{052E4FA9-12CC-4A96-814C-D410468C9FCC}" destId="{B1187EB0-3571-402D-87C8-A94DACE1587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83E7498-3A98-4E69-9461-7FEC91DEE104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4AD153-8346-49E1-BA44-67935EFB5ABC}">
      <dgm:prSet/>
      <dgm:spPr/>
      <dgm:t>
        <a:bodyPr/>
        <a:lstStyle/>
        <a:p>
          <a:r>
            <a:rPr lang="en-US" b="0" i="0" dirty="0"/>
            <a:t>Next Generation Threat System</a:t>
          </a:r>
          <a:endParaRPr lang="en-US" dirty="0"/>
        </a:p>
      </dgm:t>
    </dgm:pt>
    <dgm:pt modelId="{F9B5177B-A9F8-43E0-A476-3D441B1A3E67}" type="parTrans" cxnId="{025663D3-A1DE-468D-80FB-8A7A028837F3}">
      <dgm:prSet/>
      <dgm:spPr/>
      <dgm:t>
        <a:bodyPr/>
        <a:lstStyle/>
        <a:p>
          <a:endParaRPr lang="en-US"/>
        </a:p>
      </dgm:t>
    </dgm:pt>
    <dgm:pt modelId="{F61125D9-BEB1-479D-B7D0-AF08A2DB4FF4}" type="sibTrans" cxnId="{025663D3-A1DE-468D-80FB-8A7A028837F3}">
      <dgm:prSet/>
      <dgm:spPr/>
      <dgm:t>
        <a:bodyPr/>
        <a:lstStyle/>
        <a:p>
          <a:endParaRPr lang="en-US"/>
        </a:p>
      </dgm:t>
    </dgm:pt>
    <dgm:pt modelId="{C3E30AF8-BAB1-48FC-8049-C9D8B1F7C2AA}">
      <dgm:prSet/>
      <dgm:spPr/>
      <dgm:t>
        <a:bodyPr/>
        <a:lstStyle/>
        <a:p>
          <a:r>
            <a:rPr lang="en-US" b="0" i="0" dirty="0"/>
            <a:t>Modeling and simulation environment</a:t>
          </a:r>
          <a:endParaRPr lang="en-US" dirty="0"/>
        </a:p>
      </dgm:t>
    </dgm:pt>
    <dgm:pt modelId="{5D50572D-E20A-4304-909F-ED0E297F1D11}" type="parTrans" cxnId="{69AF74F6-49FF-4B53-BC96-14A22718FDD4}">
      <dgm:prSet/>
      <dgm:spPr/>
      <dgm:t>
        <a:bodyPr/>
        <a:lstStyle/>
        <a:p>
          <a:endParaRPr lang="en-US"/>
        </a:p>
      </dgm:t>
    </dgm:pt>
    <dgm:pt modelId="{3B9A9C80-FEFA-4291-A8F9-049FC5F832AD}" type="sibTrans" cxnId="{69AF74F6-49FF-4B53-BC96-14A22718FDD4}">
      <dgm:prSet/>
      <dgm:spPr/>
      <dgm:t>
        <a:bodyPr/>
        <a:lstStyle/>
        <a:p>
          <a:endParaRPr lang="en-US"/>
        </a:p>
      </dgm:t>
    </dgm:pt>
    <dgm:pt modelId="{EB3A9B16-D3F9-434F-8160-FCA45F2EB4C7}">
      <dgm:prSet/>
      <dgm:spPr/>
      <dgm:t>
        <a:bodyPr/>
        <a:lstStyle/>
        <a:p>
          <a:r>
            <a:rPr lang="en-US" b="0" i="0" dirty="0"/>
            <a:t>Classified models exist but are not used in this environment</a:t>
          </a:r>
          <a:endParaRPr lang="en-US" dirty="0"/>
        </a:p>
      </dgm:t>
    </dgm:pt>
    <dgm:pt modelId="{49FCC2AE-3A5D-4BC2-8507-8592981C4517}" type="parTrans" cxnId="{BC7E59BD-78AE-443E-AC7D-070E650A6D55}">
      <dgm:prSet/>
      <dgm:spPr/>
      <dgm:t>
        <a:bodyPr/>
        <a:lstStyle/>
        <a:p>
          <a:endParaRPr lang="en-US"/>
        </a:p>
      </dgm:t>
    </dgm:pt>
    <dgm:pt modelId="{E8F47545-FBEE-411E-99D8-150F85D6B40B}" type="sibTrans" cxnId="{BC7E59BD-78AE-443E-AC7D-070E650A6D55}">
      <dgm:prSet/>
      <dgm:spPr/>
      <dgm:t>
        <a:bodyPr/>
        <a:lstStyle/>
        <a:p>
          <a:endParaRPr lang="en-US"/>
        </a:p>
      </dgm:t>
    </dgm:pt>
    <dgm:pt modelId="{8283C878-236A-402C-90E0-E2676EC2C066}">
      <dgm:prSet/>
      <dgm:spPr/>
      <dgm:t>
        <a:bodyPr/>
        <a:lstStyle/>
        <a:p>
          <a:r>
            <a:rPr lang="en-US" b="0" i="0" dirty="0"/>
            <a:t>Provides TSPI data via DIS</a:t>
          </a:r>
          <a:endParaRPr lang="en-US" dirty="0"/>
        </a:p>
      </dgm:t>
    </dgm:pt>
    <dgm:pt modelId="{4B6AE0F2-94E4-483E-BF36-F39F7947B8CC}" type="parTrans" cxnId="{909C0ABC-CA6C-4A5F-9330-3607C3897B77}">
      <dgm:prSet/>
      <dgm:spPr/>
      <dgm:t>
        <a:bodyPr/>
        <a:lstStyle/>
        <a:p>
          <a:endParaRPr lang="en-US"/>
        </a:p>
      </dgm:t>
    </dgm:pt>
    <dgm:pt modelId="{7A11269B-1815-4FC0-9C34-E0C6026EA1C6}" type="sibTrans" cxnId="{909C0ABC-CA6C-4A5F-9330-3607C3897B77}">
      <dgm:prSet/>
      <dgm:spPr/>
      <dgm:t>
        <a:bodyPr/>
        <a:lstStyle/>
        <a:p>
          <a:endParaRPr lang="en-US"/>
        </a:p>
      </dgm:t>
    </dgm:pt>
    <dgm:pt modelId="{FB0B1710-C1AF-4283-877E-BEDE52F0A6B7}">
      <dgm:prSet/>
      <dgm:spPr/>
      <dgm:t>
        <a:bodyPr/>
        <a:lstStyle/>
        <a:p>
          <a:r>
            <a:rPr lang="en-US" b="0" i="0" dirty="0"/>
            <a:t>Truth Data provides an extensible method for synthetic data generation</a:t>
          </a:r>
          <a:endParaRPr lang="en-US" dirty="0"/>
        </a:p>
      </dgm:t>
    </dgm:pt>
    <dgm:pt modelId="{91BDCA00-34A7-466B-B5E9-06FC04C28AA8}" type="parTrans" cxnId="{1EABE86B-6C6F-418D-9134-E4C91AD82FB4}">
      <dgm:prSet/>
      <dgm:spPr/>
      <dgm:t>
        <a:bodyPr/>
        <a:lstStyle/>
        <a:p>
          <a:endParaRPr lang="en-US"/>
        </a:p>
      </dgm:t>
    </dgm:pt>
    <dgm:pt modelId="{D0D4F3E3-C2E7-4CF0-9D78-B2CB75B6CB15}" type="sibTrans" cxnId="{1EABE86B-6C6F-418D-9134-E4C91AD82FB4}">
      <dgm:prSet/>
      <dgm:spPr/>
      <dgm:t>
        <a:bodyPr/>
        <a:lstStyle/>
        <a:p>
          <a:endParaRPr lang="en-US"/>
        </a:p>
      </dgm:t>
    </dgm:pt>
    <dgm:pt modelId="{042F58FE-3DAE-4D41-BFA9-7B7F13E2C6D5}" type="pres">
      <dgm:prSet presAssocID="{383E7498-3A98-4E69-9461-7FEC91DEE104}" presName="Name0" presStyleCnt="0">
        <dgm:presLayoutVars>
          <dgm:dir/>
          <dgm:animLvl val="lvl"/>
          <dgm:resizeHandles val="exact"/>
        </dgm:presLayoutVars>
      </dgm:prSet>
      <dgm:spPr/>
    </dgm:pt>
    <dgm:pt modelId="{6EF5C93F-B05E-4EBE-B7C9-312476C77654}" type="pres">
      <dgm:prSet presAssocID="{F64AD153-8346-49E1-BA44-67935EFB5ABC}" presName="composite" presStyleCnt="0"/>
      <dgm:spPr/>
    </dgm:pt>
    <dgm:pt modelId="{F7123BDC-02FE-464C-A677-39A99407FB28}" type="pres">
      <dgm:prSet presAssocID="{F64AD153-8346-49E1-BA44-67935EFB5AB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73777CA7-175F-48AE-9C77-F923BECE871E}" type="pres">
      <dgm:prSet presAssocID="{F64AD153-8346-49E1-BA44-67935EFB5ABC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C0EFE006-2D94-46F7-89D9-B7A45EC57BBD}" type="presOf" srcId="{EB3A9B16-D3F9-434F-8160-FCA45F2EB4C7}" destId="{73777CA7-175F-48AE-9C77-F923BECE871E}" srcOrd="0" destOrd="1" presId="urn:microsoft.com/office/officeart/2005/8/layout/hList1"/>
    <dgm:cxn modelId="{589B8B0B-9F51-49D8-87BF-53F6C22B3613}" type="presOf" srcId="{8283C878-236A-402C-90E0-E2676EC2C066}" destId="{73777CA7-175F-48AE-9C77-F923BECE871E}" srcOrd="0" destOrd="2" presId="urn:microsoft.com/office/officeart/2005/8/layout/hList1"/>
    <dgm:cxn modelId="{6F8F463B-186B-45E4-A52E-4244CC13065B}" type="presOf" srcId="{F64AD153-8346-49E1-BA44-67935EFB5ABC}" destId="{F7123BDC-02FE-464C-A677-39A99407FB28}" srcOrd="0" destOrd="0" presId="urn:microsoft.com/office/officeart/2005/8/layout/hList1"/>
    <dgm:cxn modelId="{1EABE86B-6C6F-418D-9134-E4C91AD82FB4}" srcId="{F64AD153-8346-49E1-BA44-67935EFB5ABC}" destId="{FB0B1710-C1AF-4283-877E-BEDE52F0A6B7}" srcOrd="2" destOrd="0" parTransId="{91BDCA00-34A7-466B-B5E9-06FC04C28AA8}" sibTransId="{D0D4F3E3-C2E7-4CF0-9D78-B2CB75B6CB15}"/>
    <dgm:cxn modelId="{D55D609F-6F2E-43BC-A786-810BFE9DFEEE}" type="presOf" srcId="{383E7498-3A98-4E69-9461-7FEC91DEE104}" destId="{042F58FE-3DAE-4D41-BFA9-7B7F13E2C6D5}" srcOrd="0" destOrd="0" presId="urn:microsoft.com/office/officeart/2005/8/layout/hList1"/>
    <dgm:cxn modelId="{909C0ABC-CA6C-4A5F-9330-3607C3897B77}" srcId="{F64AD153-8346-49E1-BA44-67935EFB5ABC}" destId="{8283C878-236A-402C-90E0-E2676EC2C066}" srcOrd="1" destOrd="0" parTransId="{4B6AE0F2-94E4-483E-BF36-F39F7947B8CC}" sibTransId="{7A11269B-1815-4FC0-9C34-E0C6026EA1C6}"/>
    <dgm:cxn modelId="{BC7E59BD-78AE-443E-AC7D-070E650A6D55}" srcId="{C3E30AF8-BAB1-48FC-8049-C9D8B1F7C2AA}" destId="{EB3A9B16-D3F9-434F-8160-FCA45F2EB4C7}" srcOrd="0" destOrd="0" parTransId="{49FCC2AE-3A5D-4BC2-8507-8592981C4517}" sibTransId="{E8F47545-FBEE-411E-99D8-150F85D6B40B}"/>
    <dgm:cxn modelId="{74BBA1BF-F4E5-4C0B-9762-A231DFCDDA87}" type="presOf" srcId="{C3E30AF8-BAB1-48FC-8049-C9D8B1F7C2AA}" destId="{73777CA7-175F-48AE-9C77-F923BECE871E}" srcOrd="0" destOrd="0" presId="urn:microsoft.com/office/officeart/2005/8/layout/hList1"/>
    <dgm:cxn modelId="{025663D3-A1DE-468D-80FB-8A7A028837F3}" srcId="{383E7498-3A98-4E69-9461-7FEC91DEE104}" destId="{F64AD153-8346-49E1-BA44-67935EFB5ABC}" srcOrd="0" destOrd="0" parTransId="{F9B5177B-A9F8-43E0-A476-3D441B1A3E67}" sibTransId="{F61125D9-BEB1-479D-B7D0-AF08A2DB4FF4}"/>
    <dgm:cxn modelId="{421E34DD-B8B1-44E3-8F50-26CD2DF42256}" type="presOf" srcId="{FB0B1710-C1AF-4283-877E-BEDE52F0A6B7}" destId="{73777CA7-175F-48AE-9C77-F923BECE871E}" srcOrd="0" destOrd="3" presId="urn:microsoft.com/office/officeart/2005/8/layout/hList1"/>
    <dgm:cxn modelId="{69AF74F6-49FF-4B53-BC96-14A22718FDD4}" srcId="{F64AD153-8346-49E1-BA44-67935EFB5ABC}" destId="{C3E30AF8-BAB1-48FC-8049-C9D8B1F7C2AA}" srcOrd="0" destOrd="0" parTransId="{5D50572D-E20A-4304-909F-ED0E297F1D11}" sibTransId="{3B9A9C80-FEFA-4291-A8F9-049FC5F832AD}"/>
    <dgm:cxn modelId="{36D663A4-C891-4180-809A-4490C534D908}" type="presParOf" srcId="{042F58FE-3DAE-4D41-BFA9-7B7F13E2C6D5}" destId="{6EF5C93F-B05E-4EBE-B7C9-312476C77654}" srcOrd="0" destOrd="0" presId="urn:microsoft.com/office/officeart/2005/8/layout/hList1"/>
    <dgm:cxn modelId="{47E40FE3-995B-47D7-ACBC-D14C0A856E1F}" type="presParOf" srcId="{6EF5C93F-B05E-4EBE-B7C9-312476C77654}" destId="{F7123BDC-02FE-464C-A677-39A99407FB28}" srcOrd="0" destOrd="0" presId="urn:microsoft.com/office/officeart/2005/8/layout/hList1"/>
    <dgm:cxn modelId="{071274C1-A4EB-431C-BCFF-376355E657FC}" type="presParOf" srcId="{6EF5C93F-B05E-4EBE-B7C9-312476C77654}" destId="{73777CA7-175F-48AE-9C77-F923BECE87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674E44-325A-45E9-98F0-A7432DBDFDB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7344944-7BAE-4988-9B48-46551C38D2D3}">
      <dgm:prSet/>
      <dgm:spPr/>
      <dgm:t>
        <a:bodyPr/>
        <a:lstStyle/>
        <a:p>
          <a:r>
            <a:rPr lang="en-US" b="0" i="0" dirty="0"/>
            <a:t>DIS provide TSPI “truth data” of both blue and red platforms to any listening entity</a:t>
          </a:r>
          <a:endParaRPr lang="en-US" dirty="0"/>
        </a:p>
      </dgm:t>
    </dgm:pt>
    <dgm:pt modelId="{63797BA2-435B-4240-89B1-5CF206405A9E}" type="parTrans" cxnId="{7E85BF6F-B869-4950-BED2-9EA94A05C406}">
      <dgm:prSet/>
      <dgm:spPr/>
      <dgm:t>
        <a:bodyPr/>
        <a:lstStyle/>
        <a:p>
          <a:endParaRPr lang="en-US"/>
        </a:p>
      </dgm:t>
    </dgm:pt>
    <dgm:pt modelId="{71C2D6FF-B538-49E1-AF75-EC8D01B818C6}" type="sibTrans" cxnId="{7E85BF6F-B869-4950-BED2-9EA94A05C406}">
      <dgm:prSet/>
      <dgm:spPr/>
      <dgm:t>
        <a:bodyPr/>
        <a:lstStyle/>
        <a:p>
          <a:endParaRPr lang="en-US"/>
        </a:p>
      </dgm:t>
    </dgm:pt>
    <dgm:pt modelId="{8452F787-75CD-4D32-A63E-A44D0B4E3112}">
      <dgm:prSet/>
      <dgm:spPr/>
      <dgm:t>
        <a:bodyPr/>
        <a:lstStyle/>
        <a:p>
          <a:r>
            <a:rPr lang="en-US" b="0" i="0" dirty="0"/>
            <a:t>DIS “Truth Data” Modification can provide over/under reporting datasets</a:t>
          </a:r>
          <a:endParaRPr lang="en-US" dirty="0"/>
        </a:p>
      </dgm:t>
    </dgm:pt>
    <dgm:pt modelId="{FAFF6C52-52D0-4576-ACDB-2B5CA66E65FF}" type="parTrans" cxnId="{0C50D0AF-F452-415D-8C57-C6F11C14129A}">
      <dgm:prSet/>
      <dgm:spPr/>
      <dgm:t>
        <a:bodyPr/>
        <a:lstStyle/>
        <a:p>
          <a:endParaRPr lang="en-US"/>
        </a:p>
      </dgm:t>
    </dgm:pt>
    <dgm:pt modelId="{CC5B6B08-1CA4-4211-9328-17F62D8F679F}" type="sibTrans" cxnId="{0C50D0AF-F452-415D-8C57-C6F11C14129A}">
      <dgm:prSet/>
      <dgm:spPr/>
      <dgm:t>
        <a:bodyPr/>
        <a:lstStyle/>
        <a:p>
          <a:endParaRPr lang="en-US"/>
        </a:p>
      </dgm:t>
    </dgm:pt>
    <dgm:pt modelId="{52A819D9-DA2B-47C9-AEEF-222C0C0CD528}">
      <dgm:prSet/>
      <dgm:spPr/>
      <dgm:t>
        <a:bodyPr/>
        <a:lstStyle/>
        <a:p>
          <a:r>
            <a:rPr lang="en-US" b="0" i="0" dirty="0"/>
            <a:t>Target Location Error (TLE) Generator will introduce TLE to Platforms</a:t>
          </a:r>
          <a:endParaRPr lang="en-US" dirty="0"/>
        </a:p>
      </dgm:t>
    </dgm:pt>
    <dgm:pt modelId="{C6F4E60F-8F9F-4685-84F6-2EA267CA93B9}" type="parTrans" cxnId="{A03273D6-6F1E-43BA-8001-DF7BBD615644}">
      <dgm:prSet/>
      <dgm:spPr/>
      <dgm:t>
        <a:bodyPr/>
        <a:lstStyle/>
        <a:p>
          <a:endParaRPr lang="en-US"/>
        </a:p>
      </dgm:t>
    </dgm:pt>
    <dgm:pt modelId="{814C2BD4-282A-4130-8474-F9A26017ADB7}" type="sibTrans" cxnId="{A03273D6-6F1E-43BA-8001-DF7BBD615644}">
      <dgm:prSet/>
      <dgm:spPr/>
      <dgm:t>
        <a:bodyPr/>
        <a:lstStyle/>
        <a:p>
          <a:endParaRPr lang="en-US"/>
        </a:p>
      </dgm:t>
    </dgm:pt>
    <dgm:pt modelId="{D2A356AA-F6B6-4B98-BC92-E5D9A38F2D9C}">
      <dgm:prSet/>
      <dgm:spPr/>
      <dgm:t>
        <a:bodyPr/>
        <a:lstStyle/>
        <a:p>
          <a:r>
            <a:rPr lang="en-US" b="0" i="0" dirty="0"/>
            <a:t>PREPAR3D can provide Tactical Situation Displays</a:t>
          </a:r>
          <a:endParaRPr lang="en-US" dirty="0"/>
        </a:p>
      </dgm:t>
    </dgm:pt>
    <dgm:pt modelId="{C62D36FF-023E-4B2F-A643-822407764FF8}" type="parTrans" cxnId="{E884C76D-A8E4-4681-8E69-D7A92DB0BF43}">
      <dgm:prSet/>
      <dgm:spPr/>
      <dgm:t>
        <a:bodyPr/>
        <a:lstStyle/>
        <a:p>
          <a:endParaRPr lang="en-US"/>
        </a:p>
      </dgm:t>
    </dgm:pt>
    <dgm:pt modelId="{D2814616-5999-4008-A457-76A09174C295}" type="sibTrans" cxnId="{E884C76D-A8E4-4681-8E69-D7A92DB0BF43}">
      <dgm:prSet/>
      <dgm:spPr/>
      <dgm:t>
        <a:bodyPr/>
        <a:lstStyle/>
        <a:p>
          <a:endParaRPr lang="en-US"/>
        </a:p>
      </dgm:t>
    </dgm:pt>
    <dgm:pt modelId="{0EDB5C7B-0851-4C48-A2F3-AA10AA9F042E}" type="pres">
      <dgm:prSet presAssocID="{16674E44-325A-45E9-98F0-A7432DBDFDB8}" presName="linear" presStyleCnt="0">
        <dgm:presLayoutVars>
          <dgm:animLvl val="lvl"/>
          <dgm:resizeHandles val="exact"/>
        </dgm:presLayoutVars>
      </dgm:prSet>
      <dgm:spPr/>
    </dgm:pt>
    <dgm:pt modelId="{FC72F225-81A8-4CE6-9347-4766E778103D}" type="pres">
      <dgm:prSet presAssocID="{47344944-7BAE-4988-9B48-46551C38D2D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EB9DF76-3841-42E0-AAA8-108B29AA5C2E}" type="pres">
      <dgm:prSet presAssocID="{71C2D6FF-B538-49E1-AF75-EC8D01B818C6}" presName="spacer" presStyleCnt="0"/>
      <dgm:spPr/>
    </dgm:pt>
    <dgm:pt modelId="{FD5B1AFC-AE5B-4C50-B838-C353C4D1C499}" type="pres">
      <dgm:prSet presAssocID="{8452F787-75CD-4D32-A63E-A44D0B4E311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D910ADE-458A-4282-AD05-07DA02033E10}" type="pres">
      <dgm:prSet presAssocID="{CC5B6B08-1CA4-4211-9328-17F62D8F679F}" presName="spacer" presStyleCnt="0"/>
      <dgm:spPr/>
    </dgm:pt>
    <dgm:pt modelId="{1B04EDF6-4214-487C-943E-CBD1D094CE99}" type="pres">
      <dgm:prSet presAssocID="{52A819D9-DA2B-47C9-AEEF-222C0C0CD52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8F3AC62-FEAB-4E47-AB79-1A587A642126}" type="pres">
      <dgm:prSet presAssocID="{814C2BD4-282A-4130-8474-F9A26017ADB7}" presName="spacer" presStyleCnt="0"/>
      <dgm:spPr/>
    </dgm:pt>
    <dgm:pt modelId="{854D1AC0-BEE9-40EC-88AE-D13405F405EB}" type="pres">
      <dgm:prSet presAssocID="{D2A356AA-F6B6-4B98-BC92-E5D9A38F2D9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5FC8F1A-68C9-4374-9391-0420C81EB35D}" type="presOf" srcId="{47344944-7BAE-4988-9B48-46551C38D2D3}" destId="{FC72F225-81A8-4CE6-9347-4766E778103D}" srcOrd="0" destOrd="0" presId="urn:microsoft.com/office/officeart/2005/8/layout/vList2"/>
    <dgm:cxn modelId="{7CD9572D-59BB-4740-A667-F80A4FD054A4}" type="presOf" srcId="{D2A356AA-F6B6-4B98-BC92-E5D9A38F2D9C}" destId="{854D1AC0-BEE9-40EC-88AE-D13405F405EB}" srcOrd="0" destOrd="0" presId="urn:microsoft.com/office/officeart/2005/8/layout/vList2"/>
    <dgm:cxn modelId="{1403D930-9119-45AA-A91C-358E64B6C4E3}" type="presOf" srcId="{16674E44-325A-45E9-98F0-A7432DBDFDB8}" destId="{0EDB5C7B-0851-4C48-A2F3-AA10AA9F042E}" srcOrd="0" destOrd="0" presId="urn:microsoft.com/office/officeart/2005/8/layout/vList2"/>
    <dgm:cxn modelId="{D8610445-C2DB-486B-9CBE-024458BDF554}" type="presOf" srcId="{52A819D9-DA2B-47C9-AEEF-222C0C0CD528}" destId="{1B04EDF6-4214-487C-943E-CBD1D094CE99}" srcOrd="0" destOrd="0" presId="urn:microsoft.com/office/officeart/2005/8/layout/vList2"/>
    <dgm:cxn modelId="{E884C76D-A8E4-4681-8E69-D7A92DB0BF43}" srcId="{16674E44-325A-45E9-98F0-A7432DBDFDB8}" destId="{D2A356AA-F6B6-4B98-BC92-E5D9A38F2D9C}" srcOrd="3" destOrd="0" parTransId="{C62D36FF-023E-4B2F-A643-822407764FF8}" sibTransId="{D2814616-5999-4008-A457-76A09174C295}"/>
    <dgm:cxn modelId="{7E85BF6F-B869-4950-BED2-9EA94A05C406}" srcId="{16674E44-325A-45E9-98F0-A7432DBDFDB8}" destId="{47344944-7BAE-4988-9B48-46551C38D2D3}" srcOrd="0" destOrd="0" parTransId="{63797BA2-435B-4240-89B1-5CF206405A9E}" sibTransId="{71C2D6FF-B538-49E1-AF75-EC8D01B818C6}"/>
    <dgm:cxn modelId="{A70FBB7F-A61B-41D1-98CE-6E9D0BA45F45}" type="presOf" srcId="{8452F787-75CD-4D32-A63E-A44D0B4E3112}" destId="{FD5B1AFC-AE5B-4C50-B838-C353C4D1C499}" srcOrd="0" destOrd="0" presId="urn:microsoft.com/office/officeart/2005/8/layout/vList2"/>
    <dgm:cxn modelId="{0C50D0AF-F452-415D-8C57-C6F11C14129A}" srcId="{16674E44-325A-45E9-98F0-A7432DBDFDB8}" destId="{8452F787-75CD-4D32-A63E-A44D0B4E3112}" srcOrd="1" destOrd="0" parTransId="{FAFF6C52-52D0-4576-ACDB-2B5CA66E65FF}" sibTransId="{CC5B6B08-1CA4-4211-9328-17F62D8F679F}"/>
    <dgm:cxn modelId="{A03273D6-6F1E-43BA-8001-DF7BBD615644}" srcId="{16674E44-325A-45E9-98F0-A7432DBDFDB8}" destId="{52A819D9-DA2B-47C9-AEEF-222C0C0CD528}" srcOrd="2" destOrd="0" parTransId="{C6F4E60F-8F9F-4685-84F6-2EA267CA93B9}" sibTransId="{814C2BD4-282A-4130-8474-F9A26017ADB7}"/>
    <dgm:cxn modelId="{E499649E-8C3E-4717-A76B-2EBA378B8429}" type="presParOf" srcId="{0EDB5C7B-0851-4C48-A2F3-AA10AA9F042E}" destId="{FC72F225-81A8-4CE6-9347-4766E778103D}" srcOrd="0" destOrd="0" presId="urn:microsoft.com/office/officeart/2005/8/layout/vList2"/>
    <dgm:cxn modelId="{23546DD5-A21A-469A-A531-BCDEE048D6AE}" type="presParOf" srcId="{0EDB5C7B-0851-4C48-A2F3-AA10AA9F042E}" destId="{CEB9DF76-3841-42E0-AAA8-108B29AA5C2E}" srcOrd="1" destOrd="0" presId="urn:microsoft.com/office/officeart/2005/8/layout/vList2"/>
    <dgm:cxn modelId="{F34C1E6B-663F-46CE-9411-210625CFC8FB}" type="presParOf" srcId="{0EDB5C7B-0851-4C48-A2F3-AA10AA9F042E}" destId="{FD5B1AFC-AE5B-4C50-B838-C353C4D1C499}" srcOrd="2" destOrd="0" presId="urn:microsoft.com/office/officeart/2005/8/layout/vList2"/>
    <dgm:cxn modelId="{A1DA58C6-21DB-4578-8A9F-AD69774E60BB}" type="presParOf" srcId="{0EDB5C7B-0851-4C48-A2F3-AA10AA9F042E}" destId="{CD910ADE-458A-4282-AD05-07DA02033E10}" srcOrd="3" destOrd="0" presId="urn:microsoft.com/office/officeart/2005/8/layout/vList2"/>
    <dgm:cxn modelId="{526A976A-BB65-4D24-8E86-EB3C6EE0C62D}" type="presParOf" srcId="{0EDB5C7B-0851-4C48-A2F3-AA10AA9F042E}" destId="{1B04EDF6-4214-487C-943E-CBD1D094CE99}" srcOrd="4" destOrd="0" presId="urn:microsoft.com/office/officeart/2005/8/layout/vList2"/>
    <dgm:cxn modelId="{98CD3C2A-5E6B-41EE-A72E-5BB786BA555D}" type="presParOf" srcId="{0EDB5C7B-0851-4C48-A2F3-AA10AA9F042E}" destId="{18F3AC62-FEAB-4E47-AB79-1A587A642126}" srcOrd="5" destOrd="0" presId="urn:microsoft.com/office/officeart/2005/8/layout/vList2"/>
    <dgm:cxn modelId="{E75EDD74-577F-4388-87C1-D8EE3CFD8A8B}" type="presParOf" srcId="{0EDB5C7B-0851-4C48-A2F3-AA10AA9F042E}" destId="{854D1AC0-BEE9-40EC-88AE-D13405F405E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D55769A-96C8-4928-BEC8-5ADDF9C9331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9A0DF7F-CD66-49D6-B57D-CD7A4D6879AB}">
      <dgm:prSet/>
      <dgm:spPr/>
      <dgm:t>
        <a:bodyPr/>
        <a:lstStyle/>
        <a:p>
          <a:r>
            <a:rPr lang="en-US" b="1" i="0" dirty="0"/>
            <a:t>Summary</a:t>
          </a:r>
          <a:endParaRPr lang="en-US" dirty="0"/>
        </a:p>
      </dgm:t>
    </dgm:pt>
    <dgm:pt modelId="{FB224017-FB49-4C46-A6E8-6F17B22A128B}" type="parTrans" cxnId="{D93A9841-E766-4B18-A4B7-3DBC08FB57A5}">
      <dgm:prSet/>
      <dgm:spPr/>
      <dgm:t>
        <a:bodyPr/>
        <a:lstStyle/>
        <a:p>
          <a:endParaRPr lang="en-US"/>
        </a:p>
      </dgm:t>
    </dgm:pt>
    <dgm:pt modelId="{10160AE1-2E8C-4FE5-A92F-868BFFF7FF73}" type="sibTrans" cxnId="{D93A9841-E766-4B18-A4B7-3DBC08FB57A5}">
      <dgm:prSet/>
      <dgm:spPr/>
      <dgm:t>
        <a:bodyPr/>
        <a:lstStyle/>
        <a:p>
          <a:endParaRPr lang="en-US"/>
        </a:p>
      </dgm:t>
    </dgm:pt>
    <dgm:pt modelId="{DDE73316-108F-4143-806A-977816442427}">
      <dgm:prSet/>
      <dgm:spPr/>
      <dgm:t>
        <a:bodyPr/>
        <a:lstStyle/>
        <a:p>
          <a:r>
            <a:rPr lang="en-US" b="0" i="0" dirty="0"/>
            <a:t>Record TSD that correspond a pair of TSPI logs. When comparing the two, the TSD should be missing an icon that represents a track in the logs. </a:t>
          </a:r>
          <a:endParaRPr lang="en-US" dirty="0"/>
        </a:p>
      </dgm:t>
    </dgm:pt>
    <dgm:pt modelId="{84ECF481-AF54-4775-AA58-E37A5836842B}" type="parTrans" cxnId="{35CF1A99-007A-401E-80B3-B7F78D3F4855}">
      <dgm:prSet/>
      <dgm:spPr/>
      <dgm:t>
        <a:bodyPr/>
        <a:lstStyle/>
        <a:p>
          <a:endParaRPr lang="en-US"/>
        </a:p>
      </dgm:t>
    </dgm:pt>
    <dgm:pt modelId="{E2FF2032-7DF1-420A-8D41-BCB2E7D3B32C}" type="sibTrans" cxnId="{35CF1A99-007A-401E-80B3-B7F78D3F4855}">
      <dgm:prSet/>
      <dgm:spPr/>
      <dgm:t>
        <a:bodyPr/>
        <a:lstStyle/>
        <a:p>
          <a:endParaRPr lang="en-US"/>
        </a:p>
      </dgm:t>
    </dgm:pt>
    <dgm:pt modelId="{66F94B95-6F58-448F-8DCD-9E095B9C2FA3}">
      <dgm:prSet/>
      <dgm:spPr/>
      <dgm:t>
        <a:bodyPr/>
        <a:lstStyle/>
        <a:p>
          <a:r>
            <a:rPr lang="en-US" b="1" i="0" dirty="0"/>
            <a:t>Acceptance Criteria</a:t>
          </a:r>
          <a:endParaRPr lang="en-US" dirty="0"/>
        </a:p>
      </dgm:t>
    </dgm:pt>
    <dgm:pt modelId="{4AA467B3-E951-4219-A4CE-9D90BEF00D0B}" type="parTrans" cxnId="{94161A50-80A6-422F-BBF4-4FEB5C8592C8}">
      <dgm:prSet/>
      <dgm:spPr/>
      <dgm:t>
        <a:bodyPr/>
        <a:lstStyle/>
        <a:p>
          <a:endParaRPr lang="en-US"/>
        </a:p>
      </dgm:t>
    </dgm:pt>
    <dgm:pt modelId="{582E0F71-4A3C-4928-8143-FD8F7AFF12A0}" type="sibTrans" cxnId="{94161A50-80A6-422F-BBF4-4FEB5C8592C8}">
      <dgm:prSet/>
      <dgm:spPr/>
      <dgm:t>
        <a:bodyPr/>
        <a:lstStyle/>
        <a:p>
          <a:endParaRPr lang="en-US"/>
        </a:p>
      </dgm:t>
    </dgm:pt>
    <dgm:pt modelId="{626C84D3-D30F-4EC1-9DCB-68C9F71B81C4}">
      <dgm:prSet/>
      <dgm:spPr/>
      <dgm:t>
        <a:bodyPr/>
        <a:lstStyle/>
        <a:p>
          <a:r>
            <a:rPr lang="en-US" b="0" i="0" dirty="0"/>
            <a:t>TSPI logs generated with full set of entities.</a:t>
          </a:r>
          <a:endParaRPr lang="en-US" dirty="0"/>
        </a:p>
      </dgm:t>
    </dgm:pt>
    <dgm:pt modelId="{ACB138FB-C9C2-44DE-AD40-A3F16A38CFED}" type="parTrans" cxnId="{BF009A99-87B3-45BE-9B40-CAE2AEA8CD4E}">
      <dgm:prSet/>
      <dgm:spPr/>
      <dgm:t>
        <a:bodyPr/>
        <a:lstStyle/>
        <a:p>
          <a:endParaRPr lang="en-US"/>
        </a:p>
      </dgm:t>
    </dgm:pt>
    <dgm:pt modelId="{52426DE5-E445-458E-9951-13712B889F02}" type="sibTrans" cxnId="{BF009A99-87B3-45BE-9B40-CAE2AEA8CD4E}">
      <dgm:prSet/>
      <dgm:spPr/>
      <dgm:t>
        <a:bodyPr/>
        <a:lstStyle/>
        <a:p>
          <a:endParaRPr lang="en-US"/>
        </a:p>
      </dgm:t>
    </dgm:pt>
    <dgm:pt modelId="{2203A673-EAF2-4A03-8C9E-946ED9A73ABC}">
      <dgm:prSet/>
      <dgm:spPr/>
      <dgm:t>
        <a:bodyPr/>
        <a:lstStyle/>
        <a:p>
          <a:r>
            <a:rPr lang="en-US" b="0" i="0" dirty="0"/>
            <a:t>Video captured of scenario with at least one entity missing. </a:t>
          </a:r>
          <a:endParaRPr lang="en-US" dirty="0"/>
        </a:p>
      </dgm:t>
    </dgm:pt>
    <dgm:pt modelId="{473ECB0D-10AC-4147-BC24-ADD749C6EF22}" type="parTrans" cxnId="{965EAD86-6D83-4166-8B83-58C48107EFB8}">
      <dgm:prSet/>
      <dgm:spPr/>
      <dgm:t>
        <a:bodyPr/>
        <a:lstStyle/>
        <a:p>
          <a:endParaRPr lang="en-US"/>
        </a:p>
      </dgm:t>
    </dgm:pt>
    <dgm:pt modelId="{3AD0C05C-93A3-490B-BE52-326A05270761}" type="sibTrans" cxnId="{965EAD86-6D83-4166-8B83-58C48107EFB8}">
      <dgm:prSet/>
      <dgm:spPr/>
      <dgm:t>
        <a:bodyPr/>
        <a:lstStyle/>
        <a:p>
          <a:endParaRPr lang="en-US"/>
        </a:p>
      </dgm:t>
    </dgm:pt>
    <dgm:pt modelId="{AB95DB78-5871-416E-8C3A-3D7A2690B8A3}">
      <dgm:prSet/>
      <dgm:spPr/>
      <dgm:t>
        <a:bodyPr/>
        <a:lstStyle/>
        <a:p>
          <a:r>
            <a:rPr lang="en-US" b="1" i="0" dirty="0"/>
            <a:t>Work Completed</a:t>
          </a:r>
          <a:endParaRPr lang="en-US" dirty="0"/>
        </a:p>
      </dgm:t>
    </dgm:pt>
    <dgm:pt modelId="{9D949D73-0FFD-4479-BABF-98E2A3918C2E}" type="parTrans" cxnId="{DA7E5CB3-9287-41DD-84B4-283392B77382}">
      <dgm:prSet/>
      <dgm:spPr/>
      <dgm:t>
        <a:bodyPr/>
        <a:lstStyle/>
        <a:p>
          <a:endParaRPr lang="en-US"/>
        </a:p>
      </dgm:t>
    </dgm:pt>
    <dgm:pt modelId="{4EB52CC6-3B17-46E0-92F6-34B9CB626415}" type="sibTrans" cxnId="{DA7E5CB3-9287-41DD-84B4-283392B77382}">
      <dgm:prSet/>
      <dgm:spPr/>
      <dgm:t>
        <a:bodyPr/>
        <a:lstStyle/>
        <a:p>
          <a:endParaRPr lang="en-US"/>
        </a:p>
      </dgm:t>
    </dgm:pt>
    <dgm:pt modelId="{B62E453C-1BB6-4294-9348-FA4D99E893F9}">
      <dgm:prSet/>
      <dgm:spPr/>
      <dgm:t>
        <a:bodyPr/>
        <a:lstStyle/>
        <a:p>
          <a:r>
            <a:rPr lang="en-US" b="0" i="0" dirty="0"/>
            <a:t>Logs captured of original scenario.</a:t>
          </a:r>
          <a:endParaRPr lang="en-US" dirty="0"/>
        </a:p>
      </dgm:t>
    </dgm:pt>
    <dgm:pt modelId="{452D1BD8-039F-4AB4-9C80-7EB9F2CB931A}" type="parTrans" cxnId="{D16FED53-CDD3-47CE-BA3B-C316A89EDA39}">
      <dgm:prSet/>
      <dgm:spPr/>
      <dgm:t>
        <a:bodyPr/>
        <a:lstStyle/>
        <a:p>
          <a:endParaRPr lang="en-US"/>
        </a:p>
      </dgm:t>
    </dgm:pt>
    <dgm:pt modelId="{A46EE4D0-5C74-4A23-9999-76F59A012ED1}" type="sibTrans" cxnId="{D16FED53-CDD3-47CE-BA3B-C316A89EDA39}">
      <dgm:prSet/>
      <dgm:spPr/>
      <dgm:t>
        <a:bodyPr/>
        <a:lstStyle/>
        <a:p>
          <a:endParaRPr lang="en-US"/>
        </a:p>
      </dgm:t>
    </dgm:pt>
    <dgm:pt modelId="{94D82E4D-775F-491C-B455-489B34ED178B}">
      <dgm:prSet/>
      <dgm:spPr/>
      <dgm:t>
        <a:bodyPr/>
        <a:lstStyle/>
        <a:p>
          <a:r>
            <a:rPr lang="en-US" b="0" i="0" dirty="0"/>
            <a:t>Altered scenario with one missing SAM entity recorded.</a:t>
          </a:r>
          <a:endParaRPr lang="en-US" dirty="0"/>
        </a:p>
      </dgm:t>
    </dgm:pt>
    <dgm:pt modelId="{CCCD62DE-3228-46C8-AF6B-6BA32B54C390}" type="parTrans" cxnId="{5545306F-D8E9-41E5-B7E5-346E13F84DB3}">
      <dgm:prSet/>
      <dgm:spPr/>
      <dgm:t>
        <a:bodyPr/>
        <a:lstStyle/>
        <a:p>
          <a:endParaRPr lang="en-US"/>
        </a:p>
      </dgm:t>
    </dgm:pt>
    <dgm:pt modelId="{6E6691C8-9E18-4845-86B2-2161EDF6BF95}" type="sibTrans" cxnId="{5545306F-D8E9-41E5-B7E5-346E13F84DB3}">
      <dgm:prSet/>
      <dgm:spPr/>
      <dgm:t>
        <a:bodyPr/>
        <a:lstStyle/>
        <a:p>
          <a:endParaRPr lang="en-US"/>
        </a:p>
      </dgm:t>
    </dgm:pt>
    <dgm:pt modelId="{098411B3-F90D-492B-AEAD-4FB70F90E413}" type="pres">
      <dgm:prSet presAssocID="{6D55769A-96C8-4928-BEC8-5ADDF9C93318}" presName="linear" presStyleCnt="0">
        <dgm:presLayoutVars>
          <dgm:animLvl val="lvl"/>
          <dgm:resizeHandles val="exact"/>
        </dgm:presLayoutVars>
      </dgm:prSet>
      <dgm:spPr/>
    </dgm:pt>
    <dgm:pt modelId="{06815090-4600-4DDB-B453-3198F408E1A0}" type="pres">
      <dgm:prSet presAssocID="{19A0DF7F-CD66-49D6-B57D-CD7A4D6879A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F0614A-1DAC-4916-9257-345764736D80}" type="pres">
      <dgm:prSet presAssocID="{19A0DF7F-CD66-49D6-B57D-CD7A4D6879AB}" presName="childText" presStyleLbl="revTx" presStyleIdx="0" presStyleCnt="3">
        <dgm:presLayoutVars>
          <dgm:bulletEnabled val="1"/>
        </dgm:presLayoutVars>
      </dgm:prSet>
      <dgm:spPr/>
    </dgm:pt>
    <dgm:pt modelId="{0212D593-D133-4DA4-963D-4D8D9B671142}" type="pres">
      <dgm:prSet presAssocID="{66F94B95-6F58-448F-8DCD-9E095B9C2F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7BB06A-97FA-4600-9BBA-3121212AD9B7}" type="pres">
      <dgm:prSet presAssocID="{66F94B95-6F58-448F-8DCD-9E095B9C2FA3}" presName="childText" presStyleLbl="revTx" presStyleIdx="1" presStyleCnt="3">
        <dgm:presLayoutVars>
          <dgm:bulletEnabled val="1"/>
        </dgm:presLayoutVars>
      </dgm:prSet>
      <dgm:spPr/>
    </dgm:pt>
    <dgm:pt modelId="{F1BA771B-54F8-4FF1-8000-16F5523B79CC}" type="pres">
      <dgm:prSet presAssocID="{AB95DB78-5871-416E-8C3A-3D7A2690B8A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88E86A0-57C1-46F4-A4CD-A3CDD3196CB2}" type="pres">
      <dgm:prSet presAssocID="{AB95DB78-5871-416E-8C3A-3D7A2690B8A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656D616-C340-4988-A2DD-98C14CF4FC27}" type="presOf" srcId="{19A0DF7F-CD66-49D6-B57D-CD7A4D6879AB}" destId="{06815090-4600-4DDB-B453-3198F408E1A0}" srcOrd="0" destOrd="0" presId="urn:microsoft.com/office/officeart/2005/8/layout/vList2"/>
    <dgm:cxn modelId="{EF93041A-4217-4314-BDA1-344B07850A3C}" type="presOf" srcId="{2203A673-EAF2-4A03-8C9E-946ED9A73ABC}" destId="{9C7BB06A-97FA-4600-9BBA-3121212AD9B7}" srcOrd="0" destOrd="1" presId="urn:microsoft.com/office/officeart/2005/8/layout/vList2"/>
    <dgm:cxn modelId="{FA866D30-9201-42EA-AE94-E0CFDD243E79}" type="presOf" srcId="{AB95DB78-5871-416E-8C3A-3D7A2690B8A3}" destId="{F1BA771B-54F8-4FF1-8000-16F5523B79CC}" srcOrd="0" destOrd="0" presId="urn:microsoft.com/office/officeart/2005/8/layout/vList2"/>
    <dgm:cxn modelId="{45131431-32A8-4E20-8611-804A55262323}" type="presOf" srcId="{94D82E4D-775F-491C-B455-489B34ED178B}" destId="{488E86A0-57C1-46F4-A4CD-A3CDD3196CB2}" srcOrd="0" destOrd="1" presId="urn:microsoft.com/office/officeart/2005/8/layout/vList2"/>
    <dgm:cxn modelId="{D93A9841-E766-4B18-A4B7-3DBC08FB57A5}" srcId="{6D55769A-96C8-4928-BEC8-5ADDF9C93318}" destId="{19A0DF7F-CD66-49D6-B57D-CD7A4D6879AB}" srcOrd="0" destOrd="0" parTransId="{FB224017-FB49-4C46-A6E8-6F17B22A128B}" sibTransId="{10160AE1-2E8C-4FE5-A92F-868BFFF7FF73}"/>
    <dgm:cxn modelId="{94161A50-80A6-422F-BBF4-4FEB5C8592C8}" srcId="{6D55769A-96C8-4928-BEC8-5ADDF9C93318}" destId="{66F94B95-6F58-448F-8DCD-9E095B9C2FA3}" srcOrd="1" destOrd="0" parTransId="{4AA467B3-E951-4219-A4CE-9D90BEF00D0B}" sibTransId="{582E0F71-4A3C-4928-8143-FD8F7AFF12A0}"/>
    <dgm:cxn modelId="{D16FED53-CDD3-47CE-BA3B-C316A89EDA39}" srcId="{AB95DB78-5871-416E-8C3A-3D7A2690B8A3}" destId="{B62E453C-1BB6-4294-9348-FA4D99E893F9}" srcOrd="0" destOrd="0" parTransId="{452D1BD8-039F-4AB4-9C80-7EB9F2CB931A}" sibTransId="{A46EE4D0-5C74-4A23-9999-76F59A012ED1}"/>
    <dgm:cxn modelId="{87EEF758-89AB-4ACF-A8BC-9972689ECB37}" type="presOf" srcId="{B62E453C-1BB6-4294-9348-FA4D99E893F9}" destId="{488E86A0-57C1-46F4-A4CD-A3CDD3196CB2}" srcOrd="0" destOrd="0" presId="urn:microsoft.com/office/officeart/2005/8/layout/vList2"/>
    <dgm:cxn modelId="{F2001166-9EB5-463E-81D0-85B663080425}" type="presOf" srcId="{6D55769A-96C8-4928-BEC8-5ADDF9C93318}" destId="{098411B3-F90D-492B-AEAD-4FB70F90E413}" srcOrd="0" destOrd="0" presId="urn:microsoft.com/office/officeart/2005/8/layout/vList2"/>
    <dgm:cxn modelId="{388C096B-BACB-4041-943B-2A60C00D0946}" type="presOf" srcId="{DDE73316-108F-4143-806A-977816442427}" destId="{86F0614A-1DAC-4916-9257-345764736D80}" srcOrd="0" destOrd="0" presId="urn:microsoft.com/office/officeart/2005/8/layout/vList2"/>
    <dgm:cxn modelId="{5545306F-D8E9-41E5-B7E5-346E13F84DB3}" srcId="{AB95DB78-5871-416E-8C3A-3D7A2690B8A3}" destId="{94D82E4D-775F-491C-B455-489B34ED178B}" srcOrd="1" destOrd="0" parTransId="{CCCD62DE-3228-46C8-AF6B-6BA32B54C390}" sibTransId="{6E6691C8-9E18-4845-86B2-2161EDF6BF95}"/>
    <dgm:cxn modelId="{965EAD86-6D83-4166-8B83-58C48107EFB8}" srcId="{66F94B95-6F58-448F-8DCD-9E095B9C2FA3}" destId="{2203A673-EAF2-4A03-8C9E-946ED9A73ABC}" srcOrd="1" destOrd="0" parTransId="{473ECB0D-10AC-4147-BC24-ADD749C6EF22}" sibTransId="{3AD0C05C-93A3-490B-BE52-326A05270761}"/>
    <dgm:cxn modelId="{35CF1A99-007A-401E-80B3-B7F78D3F4855}" srcId="{19A0DF7F-CD66-49D6-B57D-CD7A4D6879AB}" destId="{DDE73316-108F-4143-806A-977816442427}" srcOrd="0" destOrd="0" parTransId="{84ECF481-AF54-4775-AA58-E37A5836842B}" sibTransId="{E2FF2032-7DF1-420A-8D41-BCB2E7D3B32C}"/>
    <dgm:cxn modelId="{BF009A99-87B3-45BE-9B40-CAE2AEA8CD4E}" srcId="{66F94B95-6F58-448F-8DCD-9E095B9C2FA3}" destId="{626C84D3-D30F-4EC1-9DCB-68C9F71B81C4}" srcOrd="0" destOrd="0" parTransId="{ACB138FB-C9C2-44DE-AD40-A3F16A38CFED}" sibTransId="{52426DE5-E445-458E-9951-13712B889F02}"/>
    <dgm:cxn modelId="{871A0CAF-F730-40F8-B8D8-632652A11FDF}" type="presOf" srcId="{626C84D3-D30F-4EC1-9DCB-68C9F71B81C4}" destId="{9C7BB06A-97FA-4600-9BBA-3121212AD9B7}" srcOrd="0" destOrd="0" presId="urn:microsoft.com/office/officeart/2005/8/layout/vList2"/>
    <dgm:cxn modelId="{DA7E5CB3-9287-41DD-84B4-283392B77382}" srcId="{6D55769A-96C8-4928-BEC8-5ADDF9C93318}" destId="{AB95DB78-5871-416E-8C3A-3D7A2690B8A3}" srcOrd="2" destOrd="0" parTransId="{9D949D73-0FFD-4479-BABF-98E2A3918C2E}" sibTransId="{4EB52CC6-3B17-46E0-92F6-34B9CB626415}"/>
    <dgm:cxn modelId="{1645B8D4-E958-441E-94DE-B2D605FC53EE}" type="presOf" srcId="{66F94B95-6F58-448F-8DCD-9E095B9C2FA3}" destId="{0212D593-D133-4DA4-963D-4D8D9B671142}" srcOrd="0" destOrd="0" presId="urn:microsoft.com/office/officeart/2005/8/layout/vList2"/>
    <dgm:cxn modelId="{2696BEC6-AC7A-45BC-8471-D7EF82A3ED69}" type="presParOf" srcId="{098411B3-F90D-492B-AEAD-4FB70F90E413}" destId="{06815090-4600-4DDB-B453-3198F408E1A0}" srcOrd="0" destOrd="0" presId="urn:microsoft.com/office/officeart/2005/8/layout/vList2"/>
    <dgm:cxn modelId="{E7296E75-D0F6-41A7-95DA-711969D36935}" type="presParOf" srcId="{098411B3-F90D-492B-AEAD-4FB70F90E413}" destId="{86F0614A-1DAC-4916-9257-345764736D80}" srcOrd="1" destOrd="0" presId="urn:microsoft.com/office/officeart/2005/8/layout/vList2"/>
    <dgm:cxn modelId="{0104BB0A-4FFF-4599-AB2E-AC13E1A7F5E1}" type="presParOf" srcId="{098411B3-F90D-492B-AEAD-4FB70F90E413}" destId="{0212D593-D133-4DA4-963D-4D8D9B671142}" srcOrd="2" destOrd="0" presId="urn:microsoft.com/office/officeart/2005/8/layout/vList2"/>
    <dgm:cxn modelId="{1453332F-5008-4228-893E-B725A2720C17}" type="presParOf" srcId="{098411B3-F90D-492B-AEAD-4FB70F90E413}" destId="{9C7BB06A-97FA-4600-9BBA-3121212AD9B7}" srcOrd="3" destOrd="0" presId="urn:microsoft.com/office/officeart/2005/8/layout/vList2"/>
    <dgm:cxn modelId="{1B9B50B6-D1F1-4BE2-A048-EF56E59F3949}" type="presParOf" srcId="{098411B3-F90D-492B-AEAD-4FB70F90E413}" destId="{F1BA771B-54F8-4FF1-8000-16F5523B79CC}" srcOrd="4" destOrd="0" presId="urn:microsoft.com/office/officeart/2005/8/layout/vList2"/>
    <dgm:cxn modelId="{CBE33DF4-25C8-4ED1-BD13-A0695FE960FB}" type="presParOf" srcId="{098411B3-F90D-492B-AEAD-4FB70F90E413}" destId="{488E86A0-57C1-46F4-A4CD-A3CDD3196CB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20B44BA-28C6-42E7-B125-492C4EE473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04AE59-CC0E-49CC-AB04-8CF349428954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i="0" baseline="0" dirty="0"/>
            <a:t>Recreate “Ghost Tracks” for TSD / TSPI simulation recording.</a:t>
          </a:r>
          <a:endParaRPr lang="en-US" dirty="0"/>
        </a:p>
      </dgm:t>
    </dgm:pt>
    <dgm:pt modelId="{2C9A9DB1-80AD-46D6-9C9E-3B21787D2634}" type="parTrans" cxnId="{6EDF61CB-D62F-4987-A6C5-ED9FC936045A}">
      <dgm:prSet/>
      <dgm:spPr/>
      <dgm:t>
        <a:bodyPr/>
        <a:lstStyle/>
        <a:p>
          <a:endParaRPr lang="en-US"/>
        </a:p>
      </dgm:t>
    </dgm:pt>
    <dgm:pt modelId="{5AAA8198-E70E-46A7-AED0-CB9C84E8CF07}" type="sibTrans" cxnId="{6EDF61CB-D62F-4987-A6C5-ED9FC936045A}">
      <dgm:prSet/>
      <dgm:spPr/>
      <dgm:t>
        <a:bodyPr/>
        <a:lstStyle/>
        <a:p>
          <a:endParaRPr lang="en-US"/>
        </a:p>
      </dgm:t>
    </dgm:pt>
    <dgm:pt modelId="{9563A9DF-E926-4227-963A-BD6F031D668A}" type="pres">
      <dgm:prSet presAssocID="{E20B44BA-28C6-42E7-B125-492C4EE473EE}" presName="linear" presStyleCnt="0">
        <dgm:presLayoutVars>
          <dgm:animLvl val="lvl"/>
          <dgm:resizeHandles val="exact"/>
        </dgm:presLayoutVars>
      </dgm:prSet>
      <dgm:spPr/>
    </dgm:pt>
    <dgm:pt modelId="{1399BA8B-CA69-4635-AB7B-EECB4263AF97}" type="pres">
      <dgm:prSet presAssocID="{4404AE59-CC0E-49CC-AB04-8CF34942895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43D973B-832E-451A-8EED-9A25B36724DA}" type="presOf" srcId="{4404AE59-CC0E-49CC-AB04-8CF349428954}" destId="{1399BA8B-CA69-4635-AB7B-EECB4263AF97}" srcOrd="0" destOrd="0" presId="urn:microsoft.com/office/officeart/2005/8/layout/vList2"/>
    <dgm:cxn modelId="{6EDF61CB-D62F-4987-A6C5-ED9FC936045A}" srcId="{E20B44BA-28C6-42E7-B125-492C4EE473EE}" destId="{4404AE59-CC0E-49CC-AB04-8CF349428954}" srcOrd="0" destOrd="0" parTransId="{2C9A9DB1-80AD-46D6-9C9E-3B21787D2634}" sibTransId="{5AAA8198-E70E-46A7-AED0-CB9C84E8CF07}"/>
    <dgm:cxn modelId="{10E643E1-38B1-43EB-A4D0-9AB4ABA83AC2}" type="presOf" srcId="{E20B44BA-28C6-42E7-B125-492C4EE473EE}" destId="{9563A9DF-E926-4227-963A-BD6F031D668A}" srcOrd="0" destOrd="0" presId="urn:microsoft.com/office/officeart/2005/8/layout/vList2"/>
    <dgm:cxn modelId="{6EB2D044-26B5-446B-BF55-DCC36662F67C}" type="presParOf" srcId="{9563A9DF-E926-4227-963A-BD6F031D668A}" destId="{1399BA8B-CA69-4635-AB7B-EECB4263AF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40A75A5-9216-4B89-9E32-3C43AB5A94E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1B1EE2-8728-4612-96BA-FDBB532E87CF}">
      <dgm:prSet/>
      <dgm:spPr/>
      <dgm:t>
        <a:bodyPr/>
        <a:lstStyle/>
        <a:p>
          <a:r>
            <a:rPr lang="en-US" b="1" i="0" dirty="0"/>
            <a:t>Summary</a:t>
          </a:r>
          <a:endParaRPr lang="en-US" dirty="0"/>
        </a:p>
      </dgm:t>
    </dgm:pt>
    <dgm:pt modelId="{CA8A6CAB-30DA-458A-A4D3-3D579B0184D9}" type="parTrans" cxnId="{7D23D090-71DD-48DE-8576-33C43EDFBF60}">
      <dgm:prSet/>
      <dgm:spPr/>
      <dgm:t>
        <a:bodyPr/>
        <a:lstStyle/>
        <a:p>
          <a:endParaRPr lang="en-US"/>
        </a:p>
      </dgm:t>
    </dgm:pt>
    <dgm:pt modelId="{6D0B1C9F-8CA0-4285-83B8-70101460EEC0}" type="sibTrans" cxnId="{7D23D090-71DD-48DE-8576-33C43EDFBF60}">
      <dgm:prSet/>
      <dgm:spPr/>
      <dgm:t>
        <a:bodyPr/>
        <a:lstStyle/>
        <a:p>
          <a:endParaRPr lang="en-US"/>
        </a:p>
      </dgm:t>
    </dgm:pt>
    <dgm:pt modelId="{422FF231-20B7-4244-BB07-7A7DD7BBDE14}">
      <dgm:prSet/>
      <dgm:spPr/>
      <dgm:t>
        <a:bodyPr/>
        <a:lstStyle/>
        <a:p>
          <a:r>
            <a:rPr lang="en-US" b="0" i="0" dirty="0"/>
            <a:t>Record TSD and a corresponding pair of TSPI logs. When comparing the two, the TSD should have the icons that represents a track that is not in the true location of the entity. </a:t>
          </a:r>
          <a:endParaRPr lang="en-US" dirty="0"/>
        </a:p>
      </dgm:t>
    </dgm:pt>
    <dgm:pt modelId="{0C79B034-9D2E-4BB1-99A8-A7AA019E1E6D}" type="parTrans" cxnId="{70945921-3E37-4A8B-84D2-56C61ABD35B0}">
      <dgm:prSet/>
      <dgm:spPr/>
      <dgm:t>
        <a:bodyPr/>
        <a:lstStyle/>
        <a:p>
          <a:endParaRPr lang="en-US"/>
        </a:p>
      </dgm:t>
    </dgm:pt>
    <dgm:pt modelId="{E4A74EEB-B6AB-4C2C-BCE9-86B4A43B278C}" type="sibTrans" cxnId="{70945921-3E37-4A8B-84D2-56C61ABD35B0}">
      <dgm:prSet/>
      <dgm:spPr/>
      <dgm:t>
        <a:bodyPr/>
        <a:lstStyle/>
        <a:p>
          <a:endParaRPr lang="en-US"/>
        </a:p>
      </dgm:t>
    </dgm:pt>
    <dgm:pt modelId="{51B2B393-B4AD-4120-BEB2-28C9ACC44E6E}">
      <dgm:prSet/>
      <dgm:spPr/>
      <dgm:t>
        <a:bodyPr/>
        <a:lstStyle/>
        <a:p>
          <a:r>
            <a:rPr lang="en-US" b="1" i="0" dirty="0"/>
            <a:t>Acceptance Criteria</a:t>
          </a:r>
          <a:endParaRPr lang="en-US" dirty="0"/>
        </a:p>
      </dgm:t>
    </dgm:pt>
    <dgm:pt modelId="{C09E320F-E135-49BC-9D04-22FD07A844FC}" type="parTrans" cxnId="{FE1E816B-2D00-4E90-BBA9-B3F9763873D7}">
      <dgm:prSet/>
      <dgm:spPr/>
      <dgm:t>
        <a:bodyPr/>
        <a:lstStyle/>
        <a:p>
          <a:endParaRPr lang="en-US"/>
        </a:p>
      </dgm:t>
    </dgm:pt>
    <dgm:pt modelId="{39C96399-8335-4B29-AEEA-B7B5B4D2A9AE}" type="sibTrans" cxnId="{FE1E816B-2D00-4E90-BBA9-B3F9763873D7}">
      <dgm:prSet/>
      <dgm:spPr/>
      <dgm:t>
        <a:bodyPr/>
        <a:lstStyle/>
        <a:p>
          <a:endParaRPr lang="en-US"/>
        </a:p>
      </dgm:t>
    </dgm:pt>
    <dgm:pt modelId="{44B67473-9F03-4CE1-8F48-32603B9C8C06}">
      <dgm:prSet/>
      <dgm:spPr/>
      <dgm:t>
        <a:bodyPr/>
        <a:lstStyle/>
        <a:p>
          <a:r>
            <a:rPr lang="en-US" b="0" i="0" dirty="0"/>
            <a:t>TSPI logs generated with full set of entities.</a:t>
          </a:r>
          <a:endParaRPr lang="en-US" dirty="0"/>
        </a:p>
      </dgm:t>
    </dgm:pt>
    <dgm:pt modelId="{BD13AB24-8C4B-4AB2-9E4F-819BECDEE8E6}" type="parTrans" cxnId="{006BACD1-2364-476E-8C13-9469BFD36C50}">
      <dgm:prSet/>
      <dgm:spPr/>
      <dgm:t>
        <a:bodyPr/>
        <a:lstStyle/>
        <a:p>
          <a:endParaRPr lang="en-US"/>
        </a:p>
      </dgm:t>
    </dgm:pt>
    <dgm:pt modelId="{D7FFAE61-3374-40F8-8531-608E27FF14CB}" type="sibTrans" cxnId="{006BACD1-2364-476E-8C13-9469BFD36C50}">
      <dgm:prSet/>
      <dgm:spPr/>
      <dgm:t>
        <a:bodyPr/>
        <a:lstStyle/>
        <a:p>
          <a:endParaRPr lang="en-US"/>
        </a:p>
      </dgm:t>
    </dgm:pt>
    <dgm:pt modelId="{4235A347-1C7D-4204-8755-161ECE63DD8F}">
      <dgm:prSet/>
      <dgm:spPr/>
      <dgm:t>
        <a:bodyPr/>
        <a:lstStyle/>
        <a:p>
          <a:r>
            <a:rPr lang="en-US" b="0" i="0" dirty="0"/>
            <a:t>Video captured of scenario with the difference between the truth data TLE</a:t>
          </a:r>
          <a:endParaRPr lang="en-US" dirty="0"/>
        </a:p>
      </dgm:t>
    </dgm:pt>
    <dgm:pt modelId="{624068B7-26B5-4888-93E7-96EA314C92ED}" type="parTrans" cxnId="{1034AD12-E528-4493-965A-18F2C225C257}">
      <dgm:prSet/>
      <dgm:spPr/>
      <dgm:t>
        <a:bodyPr/>
        <a:lstStyle/>
        <a:p>
          <a:endParaRPr lang="en-US"/>
        </a:p>
      </dgm:t>
    </dgm:pt>
    <dgm:pt modelId="{6CAD1790-AD52-4008-AF0B-DF27D8FDCA71}" type="sibTrans" cxnId="{1034AD12-E528-4493-965A-18F2C225C257}">
      <dgm:prSet/>
      <dgm:spPr/>
      <dgm:t>
        <a:bodyPr/>
        <a:lstStyle/>
        <a:p>
          <a:endParaRPr lang="en-US"/>
        </a:p>
      </dgm:t>
    </dgm:pt>
    <dgm:pt modelId="{4C449A0A-2195-412C-AD18-B75DD4878E49}">
      <dgm:prSet/>
      <dgm:spPr/>
      <dgm:t>
        <a:bodyPr/>
        <a:lstStyle/>
        <a:p>
          <a:r>
            <a:rPr lang="en-US" b="1" i="0" dirty="0"/>
            <a:t>Work Completed</a:t>
          </a:r>
          <a:endParaRPr lang="en-US" dirty="0"/>
        </a:p>
      </dgm:t>
    </dgm:pt>
    <dgm:pt modelId="{FC502C63-2B73-4F0F-BDB3-A8C8FF308A36}" type="parTrans" cxnId="{F0B2BE2A-3264-4065-94C5-1BF4FD155615}">
      <dgm:prSet/>
      <dgm:spPr/>
      <dgm:t>
        <a:bodyPr/>
        <a:lstStyle/>
        <a:p>
          <a:endParaRPr lang="en-US"/>
        </a:p>
      </dgm:t>
    </dgm:pt>
    <dgm:pt modelId="{C8BA0CE9-FBDA-4FF6-988D-EA7AD9CEA522}" type="sibTrans" cxnId="{F0B2BE2A-3264-4065-94C5-1BF4FD155615}">
      <dgm:prSet/>
      <dgm:spPr/>
      <dgm:t>
        <a:bodyPr/>
        <a:lstStyle/>
        <a:p>
          <a:endParaRPr lang="en-US"/>
        </a:p>
      </dgm:t>
    </dgm:pt>
    <dgm:pt modelId="{5BF6BD39-B8CD-4BE4-A3F1-BD2786B62F4C}">
      <dgm:prSet/>
      <dgm:spPr/>
      <dgm:t>
        <a:bodyPr/>
        <a:lstStyle/>
        <a:p>
          <a:r>
            <a:rPr lang="en-US" dirty="0"/>
            <a:t>Datasets recorded in lab</a:t>
          </a:r>
        </a:p>
      </dgm:t>
    </dgm:pt>
    <dgm:pt modelId="{5064ACE0-6BA7-4C8D-8F94-FF78F371CC81}" type="parTrans" cxnId="{53E411E2-3CE4-4F01-832F-2F3A91064F93}">
      <dgm:prSet/>
      <dgm:spPr/>
      <dgm:t>
        <a:bodyPr/>
        <a:lstStyle/>
        <a:p>
          <a:endParaRPr lang="en-US"/>
        </a:p>
      </dgm:t>
    </dgm:pt>
    <dgm:pt modelId="{D5F5182C-CB31-43D1-B823-E43D8FCAEE60}" type="sibTrans" cxnId="{53E411E2-3CE4-4F01-832F-2F3A91064F93}">
      <dgm:prSet/>
      <dgm:spPr/>
      <dgm:t>
        <a:bodyPr/>
        <a:lstStyle/>
        <a:p>
          <a:endParaRPr lang="en-US"/>
        </a:p>
      </dgm:t>
    </dgm:pt>
    <dgm:pt modelId="{AC82D0D3-EF94-42C5-B90A-CC7BFC572CD1}" type="pres">
      <dgm:prSet presAssocID="{E40A75A5-9216-4B89-9E32-3C43AB5A94E5}" presName="linear" presStyleCnt="0">
        <dgm:presLayoutVars>
          <dgm:animLvl val="lvl"/>
          <dgm:resizeHandles val="exact"/>
        </dgm:presLayoutVars>
      </dgm:prSet>
      <dgm:spPr/>
    </dgm:pt>
    <dgm:pt modelId="{F18FCE02-05CC-4E7D-AEE6-936CD2DDBD04}" type="pres">
      <dgm:prSet presAssocID="{001B1EE2-8728-4612-96BA-FDBB532E87CF}" presName="parentText" presStyleLbl="node1" presStyleIdx="0" presStyleCnt="3" custLinFactNeighborX="-221">
        <dgm:presLayoutVars>
          <dgm:chMax val="0"/>
          <dgm:bulletEnabled val="1"/>
        </dgm:presLayoutVars>
      </dgm:prSet>
      <dgm:spPr/>
    </dgm:pt>
    <dgm:pt modelId="{0647CAEE-65D0-4310-B245-DFEFD1310F07}" type="pres">
      <dgm:prSet presAssocID="{001B1EE2-8728-4612-96BA-FDBB532E87CF}" presName="childText" presStyleLbl="revTx" presStyleIdx="0" presStyleCnt="3">
        <dgm:presLayoutVars>
          <dgm:bulletEnabled val="1"/>
        </dgm:presLayoutVars>
      </dgm:prSet>
      <dgm:spPr/>
    </dgm:pt>
    <dgm:pt modelId="{47A5021C-5A9D-4689-962E-F601F338E961}" type="pres">
      <dgm:prSet presAssocID="{51B2B393-B4AD-4120-BEB2-28C9ACC44E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F20B5C-6FE2-4F8B-88B3-AD29579BA0AB}" type="pres">
      <dgm:prSet presAssocID="{51B2B393-B4AD-4120-BEB2-28C9ACC44E6E}" presName="childText" presStyleLbl="revTx" presStyleIdx="1" presStyleCnt="3">
        <dgm:presLayoutVars>
          <dgm:bulletEnabled val="1"/>
        </dgm:presLayoutVars>
      </dgm:prSet>
      <dgm:spPr/>
    </dgm:pt>
    <dgm:pt modelId="{ECD63F77-177C-407E-ADFD-7D9D643BDFA8}" type="pres">
      <dgm:prSet presAssocID="{4C449A0A-2195-412C-AD18-B75DD4878E4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1FCCC41-A589-4CBA-BD80-D89205EA681B}" type="pres">
      <dgm:prSet presAssocID="{4C449A0A-2195-412C-AD18-B75DD4878E4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034AD12-E528-4493-965A-18F2C225C257}" srcId="{51B2B393-B4AD-4120-BEB2-28C9ACC44E6E}" destId="{4235A347-1C7D-4204-8755-161ECE63DD8F}" srcOrd="1" destOrd="0" parTransId="{624068B7-26B5-4888-93E7-96EA314C92ED}" sibTransId="{6CAD1790-AD52-4008-AF0B-DF27D8FDCA71}"/>
    <dgm:cxn modelId="{70945921-3E37-4A8B-84D2-56C61ABD35B0}" srcId="{001B1EE2-8728-4612-96BA-FDBB532E87CF}" destId="{422FF231-20B7-4244-BB07-7A7DD7BBDE14}" srcOrd="0" destOrd="0" parTransId="{0C79B034-9D2E-4BB1-99A8-A7AA019E1E6D}" sibTransId="{E4A74EEB-B6AB-4C2C-BCE9-86B4A43B278C}"/>
    <dgm:cxn modelId="{F0B2BE2A-3264-4065-94C5-1BF4FD155615}" srcId="{E40A75A5-9216-4B89-9E32-3C43AB5A94E5}" destId="{4C449A0A-2195-412C-AD18-B75DD4878E49}" srcOrd="2" destOrd="0" parTransId="{FC502C63-2B73-4F0F-BDB3-A8C8FF308A36}" sibTransId="{C8BA0CE9-FBDA-4FF6-988D-EA7AD9CEA522}"/>
    <dgm:cxn modelId="{08BE874C-8FA4-429C-9E81-C261876D2E06}" type="presOf" srcId="{4235A347-1C7D-4204-8755-161ECE63DD8F}" destId="{0EF20B5C-6FE2-4F8B-88B3-AD29579BA0AB}" srcOrd="0" destOrd="1" presId="urn:microsoft.com/office/officeart/2005/8/layout/vList2"/>
    <dgm:cxn modelId="{99353E66-3A49-49C5-B25E-59A2F9D971CE}" type="presOf" srcId="{44B67473-9F03-4CE1-8F48-32603B9C8C06}" destId="{0EF20B5C-6FE2-4F8B-88B3-AD29579BA0AB}" srcOrd="0" destOrd="0" presId="urn:microsoft.com/office/officeart/2005/8/layout/vList2"/>
    <dgm:cxn modelId="{FE1E816B-2D00-4E90-BBA9-B3F9763873D7}" srcId="{E40A75A5-9216-4B89-9E32-3C43AB5A94E5}" destId="{51B2B393-B4AD-4120-BEB2-28C9ACC44E6E}" srcOrd="1" destOrd="0" parTransId="{C09E320F-E135-49BC-9D04-22FD07A844FC}" sibTransId="{39C96399-8335-4B29-AEEA-B7B5B4D2A9AE}"/>
    <dgm:cxn modelId="{9770726E-2C91-4674-8240-E3300CE57B66}" type="presOf" srcId="{E40A75A5-9216-4B89-9E32-3C43AB5A94E5}" destId="{AC82D0D3-EF94-42C5-B90A-CC7BFC572CD1}" srcOrd="0" destOrd="0" presId="urn:microsoft.com/office/officeart/2005/8/layout/vList2"/>
    <dgm:cxn modelId="{0B1DCD71-50F9-42A0-B8E3-7C9B8F993430}" type="presOf" srcId="{422FF231-20B7-4244-BB07-7A7DD7BBDE14}" destId="{0647CAEE-65D0-4310-B245-DFEFD1310F07}" srcOrd="0" destOrd="0" presId="urn:microsoft.com/office/officeart/2005/8/layout/vList2"/>
    <dgm:cxn modelId="{7D23D090-71DD-48DE-8576-33C43EDFBF60}" srcId="{E40A75A5-9216-4B89-9E32-3C43AB5A94E5}" destId="{001B1EE2-8728-4612-96BA-FDBB532E87CF}" srcOrd="0" destOrd="0" parTransId="{CA8A6CAB-30DA-458A-A4D3-3D579B0184D9}" sibTransId="{6D0B1C9F-8CA0-4285-83B8-70101460EEC0}"/>
    <dgm:cxn modelId="{428B08AF-A9BA-4EF3-87E2-0B400933C0A4}" type="presOf" srcId="{4C449A0A-2195-412C-AD18-B75DD4878E49}" destId="{ECD63F77-177C-407E-ADFD-7D9D643BDFA8}" srcOrd="0" destOrd="0" presId="urn:microsoft.com/office/officeart/2005/8/layout/vList2"/>
    <dgm:cxn modelId="{DCEF16AF-46F9-4378-B4DF-15765E75F2BE}" type="presOf" srcId="{51B2B393-B4AD-4120-BEB2-28C9ACC44E6E}" destId="{47A5021C-5A9D-4689-962E-F601F338E961}" srcOrd="0" destOrd="0" presId="urn:microsoft.com/office/officeart/2005/8/layout/vList2"/>
    <dgm:cxn modelId="{D56E32C9-C01B-4CC7-BD3A-AD0D71964355}" type="presOf" srcId="{001B1EE2-8728-4612-96BA-FDBB532E87CF}" destId="{F18FCE02-05CC-4E7D-AEE6-936CD2DDBD04}" srcOrd="0" destOrd="0" presId="urn:microsoft.com/office/officeart/2005/8/layout/vList2"/>
    <dgm:cxn modelId="{006BACD1-2364-476E-8C13-9469BFD36C50}" srcId="{51B2B393-B4AD-4120-BEB2-28C9ACC44E6E}" destId="{44B67473-9F03-4CE1-8F48-32603B9C8C06}" srcOrd="0" destOrd="0" parTransId="{BD13AB24-8C4B-4AB2-9E4F-819BECDEE8E6}" sibTransId="{D7FFAE61-3374-40F8-8531-608E27FF14CB}"/>
    <dgm:cxn modelId="{6F5AFDDF-0B32-4973-8F3F-763EA69D3713}" type="presOf" srcId="{5BF6BD39-B8CD-4BE4-A3F1-BD2786B62F4C}" destId="{91FCCC41-A589-4CBA-BD80-D89205EA681B}" srcOrd="0" destOrd="0" presId="urn:microsoft.com/office/officeart/2005/8/layout/vList2"/>
    <dgm:cxn modelId="{53E411E2-3CE4-4F01-832F-2F3A91064F93}" srcId="{4C449A0A-2195-412C-AD18-B75DD4878E49}" destId="{5BF6BD39-B8CD-4BE4-A3F1-BD2786B62F4C}" srcOrd="0" destOrd="0" parTransId="{5064ACE0-6BA7-4C8D-8F94-FF78F371CC81}" sibTransId="{D5F5182C-CB31-43D1-B823-E43D8FCAEE60}"/>
    <dgm:cxn modelId="{D1228821-BF30-44DF-B8BB-15471E428196}" type="presParOf" srcId="{AC82D0D3-EF94-42C5-B90A-CC7BFC572CD1}" destId="{F18FCE02-05CC-4E7D-AEE6-936CD2DDBD04}" srcOrd="0" destOrd="0" presId="urn:microsoft.com/office/officeart/2005/8/layout/vList2"/>
    <dgm:cxn modelId="{518D8D10-1BCB-46C9-8613-D673F0E5F930}" type="presParOf" srcId="{AC82D0D3-EF94-42C5-B90A-CC7BFC572CD1}" destId="{0647CAEE-65D0-4310-B245-DFEFD1310F07}" srcOrd="1" destOrd="0" presId="urn:microsoft.com/office/officeart/2005/8/layout/vList2"/>
    <dgm:cxn modelId="{8B261D3F-8C65-4174-8A71-BFF448488E70}" type="presParOf" srcId="{AC82D0D3-EF94-42C5-B90A-CC7BFC572CD1}" destId="{47A5021C-5A9D-4689-962E-F601F338E961}" srcOrd="2" destOrd="0" presId="urn:microsoft.com/office/officeart/2005/8/layout/vList2"/>
    <dgm:cxn modelId="{02D5D830-8419-49FF-B618-2B85C2B169B6}" type="presParOf" srcId="{AC82D0D3-EF94-42C5-B90A-CC7BFC572CD1}" destId="{0EF20B5C-6FE2-4F8B-88B3-AD29579BA0AB}" srcOrd="3" destOrd="0" presId="urn:microsoft.com/office/officeart/2005/8/layout/vList2"/>
    <dgm:cxn modelId="{D6324CB9-4CFD-419F-BF03-770A0D5592C1}" type="presParOf" srcId="{AC82D0D3-EF94-42C5-B90A-CC7BFC572CD1}" destId="{ECD63F77-177C-407E-ADFD-7D9D643BDFA8}" srcOrd="4" destOrd="0" presId="urn:microsoft.com/office/officeart/2005/8/layout/vList2"/>
    <dgm:cxn modelId="{C9ABB2C7-B9C7-4918-954A-507F11717DA5}" type="presParOf" srcId="{AC82D0D3-EF94-42C5-B90A-CC7BFC572CD1}" destId="{91FCCC41-A589-4CBA-BD80-D89205EA681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860E301-9B1D-4815-849F-1D0179BEE5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1CFE22-4EAD-4FF9-906B-D60A525C2AA4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i="0" baseline="0" dirty="0"/>
            <a:t>Create TLE for TSD / TSPI simulation recording.</a:t>
          </a:r>
          <a:endParaRPr lang="en-US" dirty="0"/>
        </a:p>
      </dgm:t>
    </dgm:pt>
    <dgm:pt modelId="{3382B735-9BEF-44E4-B4C4-D085B8ECD4E3}" type="parTrans" cxnId="{E7BC9B00-3D61-4788-8B33-C41738551E55}">
      <dgm:prSet/>
      <dgm:spPr/>
      <dgm:t>
        <a:bodyPr/>
        <a:lstStyle/>
        <a:p>
          <a:endParaRPr lang="en-US"/>
        </a:p>
      </dgm:t>
    </dgm:pt>
    <dgm:pt modelId="{719F6ABE-494E-4DC2-A51C-A428329BE2B7}" type="sibTrans" cxnId="{E7BC9B00-3D61-4788-8B33-C41738551E55}">
      <dgm:prSet/>
      <dgm:spPr/>
      <dgm:t>
        <a:bodyPr/>
        <a:lstStyle/>
        <a:p>
          <a:endParaRPr lang="en-US"/>
        </a:p>
      </dgm:t>
    </dgm:pt>
    <dgm:pt modelId="{BFCD0689-4E3C-420A-9D59-8D86E44ED780}" type="pres">
      <dgm:prSet presAssocID="{8860E301-9B1D-4815-849F-1D0179BEE51B}" presName="linear" presStyleCnt="0">
        <dgm:presLayoutVars>
          <dgm:animLvl val="lvl"/>
          <dgm:resizeHandles val="exact"/>
        </dgm:presLayoutVars>
      </dgm:prSet>
      <dgm:spPr/>
    </dgm:pt>
    <dgm:pt modelId="{BC5A9FB1-1761-4AB8-BF11-A36937E23407}" type="pres">
      <dgm:prSet presAssocID="{0F1CFE22-4EAD-4FF9-906B-D60A525C2AA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7BC9B00-3D61-4788-8B33-C41738551E55}" srcId="{8860E301-9B1D-4815-849F-1D0179BEE51B}" destId="{0F1CFE22-4EAD-4FF9-906B-D60A525C2AA4}" srcOrd="0" destOrd="0" parTransId="{3382B735-9BEF-44E4-B4C4-D085B8ECD4E3}" sibTransId="{719F6ABE-494E-4DC2-A51C-A428329BE2B7}"/>
    <dgm:cxn modelId="{315EA45F-DA7A-4C26-86CD-A552280DD8AB}" type="presOf" srcId="{0F1CFE22-4EAD-4FF9-906B-D60A525C2AA4}" destId="{BC5A9FB1-1761-4AB8-BF11-A36937E23407}" srcOrd="0" destOrd="0" presId="urn:microsoft.com/office/officeart/2005/8/layout/vList2"/>
    <dgm:cxn modelId="{F2796884-740F-4E35-9A61-74716A84596C}" type="presOf" srcId="{8860E301-9B1D-4815-849F-1D0179BEE51B}" destId="{BFCD0689-4E3C-420A-9D59-8D86E44ED780}" srcOrd="0" destOrd="0" presId="urn:microsoft.com/office/officeart/2005/8/layout/vList2"/>
    <dgm:cxn modelId="{F1A64AAE-127E-4737-8C62-060C7612E9BC}" type="presParOf" srcId="{BFCD0689-4E3C-420A-9D59-8D86E44ED780}" destId="{BC5A9FB1-1761-4AB8-BF11-A36937E234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AA0CBFC-DF11-4B07-82A3-779DEA1C9E59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7F8CB75-BDE5-4F52-85F6-188F0D5A15D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600" dirty="0"/>
            <a:t>Synthetic Data Shows Promise</a:t>
          </a:r>
        </a:p>
      </dgm:t>
    </dgm:pt>
    <dgm:pt modelId="{1CEE5B36-3B5D-43E9-B2E5-E0E909C716DA}" type="parTrans" cxnId="{16FC83B1-C11A-4D13-81B2-B603B74E1889}">
      <dgm:prSet/>
      <dgm:spPr/>
      <dgm:t>
        <a:bodyPr/>
        <a:lstStyle/>
        <a:p>
          <a:endParaRPr lang="en-US"/>
        </a:p>
      </dgm:t>
    </dgm:pt>
    <dgm:pt modelId="{EEB27E6D-4AD8-4DE7-A524-0B7F5E6BCD05}" type="sibTrans" cxnId="{16FC83B1-C11A-4D13-81B2-B603B74E1889}">
      <dgm:prSet/>
      <dgm:spPr/>
      <dgm:t>
        <a:bodyPr/>
        <a:lstStyle/>
        <a:p>
          <a:endParaRPr lang="en-US"/>
        </a:p>
      </dgm:t>
    </dgm:pt>
    <dgm:pt modelId="{E8753D54-DEC6-4848-A0DC-19AB3F5169E2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2000" dirty="0"/>
            <a:t>Enables better data labeling</a:t>
          </a:r>
        </a:p>
      </dgm:t>
    </dgm:pt>
    <dgm:pt modelId="{486ABF57-48E3-4253-99BF-3E86E21228BF}" type="parTrans" cxnId="{A8D7308A-87C6-4332-A76C-FE08010E7E4B}">
      <dgm:prSet/>
      <dgm:spPr/>
      <dgm:t>
        <a:bodyPr/>
        <a:lstStyle/>
        <a:p>
          <a:endParaRPr lang="en-US"/>
        </a:p>
      </dgm:t>
    </dgm:pt>
    <dgm:pt modelId="{7FD86539-1388-4A67-A5CC-6F2FB1A7D4E7}" type="sibTrans" cxnId="{A8D7308A-87C6-4332-A76C-FE08010E7E4B}">
      <dgm:prSet/>
      <dgm:spPr/>
      <dgm:t>
        <a:bodyPr/>
        <a:lstStyle/>
        <a:p>
          <a:endParaRPr lang="en-US"/>
        </a:p>
      </dgm:t>
    </dgm:pt>
    <dgm:pt modelId="{BDD5E3C7-C9F7-4B73-85DC-931B64D541FB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2000" dirty="0"/>
            <a:t>Affordability</a:t>
          </a:r>
        </a:p>
      </dgm:t>
    </dgm:pt>
    <dgm:pt modelId="{BBB63765-80BE-43B8-A1F8-8D9F3D0A91A3}" type="parTrans" cxnId="{0C5B107E-4A78-4D60-883C-06C64AE65257}">
      <dgm:prSet/>
      <dgm:spPr/>
      <dgm:t>
        <a:bodyPr/>
        <a:lstStyle/>
        <a:p>
          <a:endParaRPr lang="en-US"/>
        </a:p>
      </dgm:t>
    </dgm:pt>
    <dgm:pt modelId="{320E0BA7-310D-4819-BE85-11D09961D411}" type="sibTrans" cxnId="{0C5B107E-4A78-4D60-883C-06C64AE65257}">
      <dgm:prSet/>
      <dgm:spPr/>
      <dgm:t>
        <a:bodyPr/>
        <a:lstStyle/>
        <a:p>
          <a:endParaRPr lang="en-US"/>
        </a:p>
      </dgm:t>
    </dgm:pt>
    <dgm:pt modelId="{D70562A4-31E5-4115-96D2-44FF1E511E20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2000" dirty="0"/>
            <a:t>Produces better models</a:t>
          </a:r>
        </a:p>
      </dgm:t>
    </dgm:pt>
    <dgm:pt modelId="{2BFF676F-01E1-425D-BD30-84911844AABE}" type="parTrans" cxnId="{659090F0-258F-43FC-B775-557BF1FF03BF}">
      <dgm:prSet/>
      <dgm:spPr/>
      <dgm:t>
        <a:bodyPr/>
        <a:lstStyle/>
        <a:p>
          <a:endParaRPr lang="en-US"/>
        </a:p>
      </dgm:t>
    </dgm:pt>
    <dgm:pt modelId="{B8107AA3-D32A-4F72-B1AD-557F3281F3A2}" type="sibTrans" cxnId="{659090F0-258F-43FC-B775-557BF1FF03BF}">
      <dgm:prSet/>
      <dgm:spPr/>
      <dgm:t>
        <a:bodyPr/>
        <a:lstStyle/>
        <a:p>
          <a:endParaRPr lang="en-US"/>
        </a:p>
      </dgm:t>
    </dgm:pt>
    <dgm:pt modelId="{D4EA0AAF-D58F-4FC9-93B7-AEB12762661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C4T Data lake Needs</a:t>
          </a:r>
        </a:p>
      </dgm:t>
    </dgm:pt>
    <dgm:pt modelId="{1C420B19-4E9C-4564-A928-C3267BB5F81F}" type="parTrans" cxnId="{B647AF62-725A-44CC-A959-77F5E4387D85}">
      <dgm:prSet/>
      <dgm:spPr/>
      <dgm:t>
        <a:bodyPr/>
        <a:lstStyle/>
        <a:p>
          <a:endParaRPr lang="en-US"/>
        </a:p>
      </dgm:t>
    </dgm:pt>
    <dgm:pt modelId="{DE2D8E21-F25D-4970-AAB2-75E5DD8CD43F}" type="sibTrans" cxnId="{B647AF62-725A-44CC-A959-77F5E4387D85}">
      <dgm:prSet/>
      <dgm:spPr/>
      <dgm:t>
        <a:bodyPr/>
        <a:lstStyle/>
        <a:p>
          <a:endParaRPr lang="en-US"/>
        </a:p>
      </dgm:t>
    </dgm:pt>
    <dgm:pt modelId="{0A1B4D25-7FAC-4A93-A7E1-21AE50522F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Partnerships</a:t>
          </a:r>
        </a:p>
      </dgm:t>
    </dgm:pt>
    <dgm:pt modelId="{31476A3A-6370-417C-9ED9-DBC7F2BCD9E5}" type="parTrans" cxnId="{5B4AE362-AE4A-4A55-AA94-6E26DB9D5456}">
      <dgm:prSet/>
      <dgm:spPr/>
      <dgm:t>
        <a:bodyPr/>
        <a:lstStyle/>
        <a:p>
          <a:endParaRPr lang="en-US"/>
        </a:p>
      </dgm:t>
    </dgm:pt>
    <dgm:pt modelId="{6C90A3AE-E3CF-4D44-A9E5-E9924C19D172}" type="sibTrans" cxnId="{5B4AE362-AE4A-4A55-AA94-6E26DB9D5456}">
      <dgm:prSet/>
      <dgm:spPr/>
      <dgm:t>
        <a:bodyPr/>
        <a:lstStyle/>
        <a:p>
          <a:endParaRPr lang="en-US"/>
        </a:p>
      </dgm:t>
    </dgm:pt>
    <dgm:pt modelId="{CF0CF34F-2D2D-49E8-AFA1-BDB8A23499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Use Cases</a:t>
          </a:r>
        </a:p>
      </dgm:t>
    </dgm:pt>
    <dgm:pt modelId="{61EE2D2B-7D5F-462A-A2AB-CD677F9D663B}" type="parTrans" cxnId="{23FEAFF8-4B51-4062-91F8-AE03EAFE983C}">
      <dgm:prSet/>
      <dgm:spPr/>
      <dgm:t>
        <a:bodyPr/>
        <a:lstStyle/>
        <a:p>
          <a:endParaRPr lang="en-US"/>
        </a:p>
      </dgm:t>
    </dgm:pt>
    <dgm:pt modelId="{DF56636F-27DB-4F01-BCA2-B4D20ED2BF7E}" type="sibTrans" cxnId="{23FEAFF8-4B51-4062-91F8-AE03EAFE983C}">
      <dgm:prSet/>
      <dgm:spPr/>
      <dgm:t>
        <a:bodyPr/>
        <a:lstStyle/>
        <a:p>
          <a:endParaRPr lang="en-US"/>
        </a:p>
      </dgm:t>
    </dgm:pt>
    <dgm:pt modelId="{DCB152C6-D8E4-4D32-8B18-EE4B359673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Synthetic Data Users</a:t>
          </a:r>
        </a:p>
      </dgm:t>
    </dgm:pt>
    <dgm:pt modelId="{FA370C3E-98C1-4ADD-88D1-8A3D6022FC05}" type="parTrans" cxnId="{19C1F322-214A-4115-9BCB-E0D2460768AF}">
      <dgm:prSet/>
      <dgm:spPr/>
      <dgm:t>
        <a:bodyPr/>
        <a:lstStyle/>
        <a:p>
          <a:endParaRPr lang="en-US"/>
        </a:p>
      </dgm:t>
    </dgm:pt>
    <dgm:pt modelId="{FB4909E9-6CE5-4818-B45A-F892E7EA0BAF}" type="sibTrans" cxnId="{19C1F322-214A-4115-9BCB-E0D2460768AF}">
      <dgm:prSet/>
      <dgm:spPr/>
      <dgm:t>
        <a:bodyPr/>
        <a:lstStyle/>
        <a:p>
          <a:endParaRPr lang="en-US"/>
        </a:p>
      </dgm:t>
    </dgm:pt>
    <dgm:pt modelId="{A732FAC6-9108-4109-9A8D-EFC69F6251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Unclassified Data</a:t>
          </a:r>
        </a:p>
      </dgm:t>
    </dgm:pt>
    <dgm:pt modelId="{BCB91EE0-98B4-44E6-AF61-850D29DE8A8E}" type="parTrans" cxnId="{F252AE8E-A834-457B-825E-2F99E923485F}">
      <dgm:prSet/>
      <dgm:spPr/>
      <dgm:t>
        <a:bodyPr/>
        <a:lstStyle/>
        <a:p>
          <a:endParaRPr lang="en-US"/>
        </a:p>
      </dgm:t>
    </dgm:pt>
    <dgm:pt modelId="{E1741DD3-3B5D-46EB-949B-EFD371351937}" type="sibTrans" cxnId="{F252AE8E-A834-457B-825E-2F99E923485F}">
      <dgm:prSet/>
      <dgm:spPr/>
      <dgm:t>
        <a:bodyPr/>
        <a:lstStyle/>
        <a:p>
          <a:endParaRPr lang="en-US"/>
        </a:p>
      </dgm:t>
    </dgm:pt>
    <dgm:pt modelId="{14AE3E89-3545-43DE-999B-10EA6BE5F9DF}" type="pres">
      <dgm:prSet presAssocID="{4AA0CBFC-DF11-4B07-82A3-779DEA1C9E59}" presName="root" presStyleCnt="0">
        <dgm:presLayoutVars>
          <dgm:dir/>
          <dgm:resizeHandles val="exact"/>
        </dgm:presLayoutVars>
      </dgm:prSet>
      <dgm:spPr/>
    </dgm:pt>
    <dgm:pt modelId="{765BAF07-BB33-4BFA-8591-C7BE0D563C71}" type="pres">
      <dgm:prSet presAssocID="{57F8CB75-BDE5-4F52-85F6-188F0D5A15D1}" presName="compNode" presStyleCnt="0"/>
      <dgm:spPr/>
    </dgm:pt>
    <dgm:pt modelId="{AA78F5B8-5B7F-48E7-9039-CCF0713DAD22}" type="pres">
      <dgm:prSet presAssocID="{57F8CB75-BDE5-4F52-85F6-188F0D5A15D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xcellent with solid fill"/>
        </a:ext>
      </dgm:extLst>
    </dgm:pt>
    <dgm:pt modelId="{C5287E7D-7A72-43F3-97C1-A852687D3EFA}" type="pres">
      <dgm:prSet presAssocID="{57F8CB75-BDE5-4F52-85F6-188F0D5A15D1}" presName="iconSpace" presStyleCnt="0"/>
      <dgm:spPr/>
    </dgm:pt>
    <dgm:pt modelId="{2077C106-0899-4A42-9AD5-F6E53ADB3D0E}" type="pres">
      <dgm:prSet presAssocID="{57F8CB75-BDE5-4F52-85F6-188F0D5A15D1}" presName="parTx" presStyleLbl="revTx" presStyleIdx="0" presStyleCnt="4">
        <dgm:presLayoutVars>
          <dgm:chMax val="0"/>
          <dgm:chPref val="0"/>
        </dgm:presLayoutVars>
      </dgm:prSet>
      <dgm:spPr/>
    </dgm:pt>
    <dgm:pt modelId="{77AF7D5A-470D-4BD9-8F40-3A14B87247F7}" type="pres">
      <dgm:prSet presAssocID="{57F8CB75-BDE5-4F52-85F6-188F0D5A15D1}" presName="txSpace" presStyleCnt="0"/>
      <dgm:spPr/>
    </dgm:pt>
    <dgm:pt modelId="{78115660-FE28-490D-9E74-1DB18E7846FF}" type="pres">
      <dgm:prSet presAssocID="{57F8CB75-BDE5-4F52-85F6-188F0D5A15D1}" presName="desTx" presStyleLbl="revTx" presStyleIdx="1" presStyleCnt="4">
        <dgm:presLayoutVars/>
      </dgm:prSet>
      <dgm:spPr/>
    </dgm:pt>
    <dgm:pt modelId="{890C5F16-988A-4FF1-A9C6-33791D21DD8B}" type="pres">
      <dgm:prSet presAssocID="{EEB27E6D-4AD8-4DE7-A524-0B7F5E6BCD05}" presName="sibTrans" presStyleCnt="0"/>
      <dgm:spPr/>
    </dgm:pt>
    <dgm:pt modelId="{E693C386-5D09-47B2-BCF3-0F72F73BBCDE}" type="pres">
      <dgm:prSet presAssocID="{D4EA0AAF-D58F-4FC9-93B7-AEB12762661F}" presName="compNode" presStyleCnt="0"/>
      <dgm:spPr/>
    </dgm:pt>
    <dgm:pt modelId="{E9FAD378-4B43-48E5-8CAC-1F7BFC6693AE}" type="pres">
      <dgm:prSet presAssocID="{D4EA0AAF-D58F-4FC9-93B7-AEB12762661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ycle with people with solid fill"/>
        </a:ext>
      </dgm:extLst>
    </dgm:pt>
    <dgm:pt modelId="{32D33AB4-8925-45E5-A58C-CABBB71BB83D}" type="pres">
      <dgm:prSet presAssocID="{D4EA0AAF-D58F-4FC9-93B7-AEB12762661F}" presName="iconSpace" presStyleCnt="0"/>
      <dgm:spPr/>
    </dgm:pt>
    <dgm:pt modelId="{F5D2584C-F062-4620-A1AF-99EA4FE1A389}" type="pres">
      <dgm:prSet presAssocID="{D4EA0AAF-D58F-4FC9-93B7-AEB12762661F}" presName="parTx" presStyleLbl="revTx" presStyleIdx="2" presStyleCnt="4">
        <dgm:presLayoutVars>
          <dgm:chMax val="0"/>
          <dgm:chPref val="0"/>
        </dgm:presLayoutVars>
      </dgm:prSet>
      <dgm:spPr/>
    </dgm:pt>
    <dgm:pt modelId="{8EA401F7-EAF3-4F42-8A1A-7F6E7AF09A74}" type="pres">
      <dgm:prSet presAssocID="{D4EA0AAF-D58F-4FC9-93B7-AEB12762661F}" presName="txSpace" presStyleCnt="0"/>
      <dgm:spPr/>
    </dgm:pt>
    <dgm:pt modelId="{1DFBE6A4-C10F-4A1D-B7C5-FCCB7DACFB5C}" type="pres">
      <dgm:prSet presAssocID="{D4EA0AAF-D58F-4FC9-93B7-AEB12762661F}" presName="desTx" presStyleLbl="revTx" presStyleIdx="3" presStyleCnt="4">
        <dgm:presLayoutVars/>
      </dgm:prSet>
      <dgm:spPr/>
    </dgm:pt>
  </dgm:ptLst>
  <dgm:cxnLst>
    <dgm:cxn modelId="{4DF16B1D-F129-4A46-8C3A-7B5D81131D2F}" type="presOf" srcId="{E8753D54-DEC6-4848-A0DC-19AB3F5169E2}" destId="{78115660-FE28-490D-9E74-1DB18E7846FF}" srcOrd="0" destOrd="0" presId="urn:microsoft.com/office/officeart/2018/2/layout/IconLabelDescriptionList"/>
    <dgm:cxn modelId="{19C1F322-214A-4115-9BCB-E0D2460768AF}" srcId="{D4EA0AAF-D58F-4FC9-93B7-AEB12762661F}" destId="{DCB152C6-D8E4-4D32-8B18-EE4B35967333}" srcOrd="2" destOrd="0" parTransId="{FA370C3E-98C1-4ADD-88D1-8A3D6022FC05}" sibTransId="{FB4909E9-6CE5-4818-B45A-F892E7EA0BAF}"/>
    <dgm:cxn modelId="{74A84244-4E11-424E-B35C-5D43FA47EB08}" type="presOf" srcId="{0A1B4D25-7FAC-4A93-A7E1-21AE50522F1B}" destId="{1DFBE6A4-C10F-4A1D-B7C5-FCCB7DACFB5C}" srcOrd="0" destOrd="0" presId="urn:microsoft.com/office/officeart/2018/2/layout/IconLabelDescriptionList"/>
    <dgm:cxn modelId="{E74EF646-A1DE-4175-B57F-AB8035E3F5CF}" type="presOf" srcId="{DCB152C6-D8E4-4D32-8B18-EE4B35967333}" destId="{1DFBE6A4-C10F-4A1D-B7C5-FCCB7DACFB5C}" srcOrd="0" destOrd="2" presId="urn:microsoft.com/office/officeart/2018/2/layout/IconLabelDescriptionList"/>
    <dgm:cxn modelId="{B647AF62-725A-44CC-A959-77F5E4387D85}" srcId="{4AA0CBFC-DF11-4B07-82A3-779DEA1C9E59}" destId="{D4EA0AAF-D58F-4FC9-93B7-AEB12762661F}" srcOrd="1" destOrd="0" parTransId="{1C420B19-4E9C-4564-A928-C3267BB5F81F}" sibTransId="{DE2D8E21-F25D-4970-AAB2-75E5DD8CD43F}"/>
    <dgm:cxn modelId="{5B4AE362-AE4A-4A55-AA94-6E26DB9D5456}" srcId="{D4EA0AAF-D58F-4FC9-93B7-AEB12762661F}" destId="{0A1B4D25-7FAC-4A93-A7E1-21AE50522F1B}" srcOrd="0" destOrd="0" parTransId="{31476A3A-6370-417C-9ED9-DBC7F2BCD9E5}" sibTransId="{6C90A3AE-E3CF-4D44-A9E5-E9924C19D172}"/>
    <dgm:cxn modelId="{C69CA967-32DD-45E9-8EE2-9944557FB50C}" type="presOf" srcId="{BDD5E3C7-C9F7-4B73-85DC-931B64D541FB}" destId="{78115660-FE28-490D-9E74-1DB18E7846FF}" srcOrd="0" destOrd="1" presId="urn:microsoft.com/office/officeart/2018/2/layout/IconLabelDescriptionList"/>
    <dgm:cxn modelId="{1CD4D970-2330-45D9-B500-F8EA61467024}" type="presOf" srcId="{4AA0CBFC-DF11-4B07-82A3-779DEA1C9E59}" destId="{14AE3E89-3545-43DE-999B-10EA6BE5F9DF}" srcOrd="0" destOrd="0" presId="urn:microsoft.com/office/officeart/2018/2/layout/IconLabelDescriptionList"/>
    <dgm:cxn modelId="{0C5B107E-4A78-4D60-883C-06C64AE65257}" srcId="{57F8CB75-BDE5-4F52-85F6-188F0D5A15D1}" destId="{BDD5E3C7-C9F7-4B73-85DC-931B64D541FB}" srcOrd="1" destOrd="0" parTransId="{BBB63765-80BE-43B8-A1F8-8D9F3D0A91A3}" sibTransId="{320E0BA7-310D-4819-BE85-11D09961D411}"/>
    <dgm:cxn modelId="{A8D7308A-87C6-4332-A76C-FE08010E7E4B}" srcId="{57F8CB75-BDE5-4F52-85F6-188F0D5A15D1}" destId="{E8753D54-DEC6-4848-A0DC-19AB3F5169E2}" srcOrd="0" destOrd="0" parTransId="{486ABF57-48E3-4253-99BF-3E86E21228BF}" sibTransId="{7FD86539-1388-4A67-A5CC-6F2FB1A7D4E7}"/>
    <dgm:cxn modelId="{F252AE8E-A834-457B-825E-2F99E923485F}" srcId="{D4EA0AAF-D58F-4FC9-93B7-AEB12762661F}" destId="{A732FAC6-9108-4109-9A8D-EFC69F625191}" srcOrd="3" destOrd="0" parTransId="{BCB91EE0-98B4-44E6-AF61-850D29DE8A8E}" sibTransId="{E1741DD3-3B5D-46EB-949B-EFD371351937}"/>
    <dgm:cxn modelId="{74FD61A1-A644-41F8-8A6B-B09375BDC0BC}" type="presOf" srcId="{57F8CB75-BDE5-4F52-85F6-188F0D5A15D1}" destId="{2077C106-0899-4A42-9AD5-F6E53ADB3D0E}" srcOrd="0" destOrd="0" presId="urn:microsoft.com/office/officeart/2018/2/layout/IconLabelDescriptionList"/>
    <dgm:cxn modelId="{16FC83B1-C11A-4D13-81B2-B603B74E1889}" srcId="{4AA0CBFC-DF11-4B07-82A3-779DEA1C9E59}" destId="{57F8CB75-BDE5-4F52-85F6-188F0D5A15D1}" srcOrd="0" destOrd="0" parTransId="{1CEE5B36-3B5D-43E9-B2E5-E0E909C716DA}" sibTransId="{EEB27E6D-4AD8-4DE7-A524-0B7F5E6BCD05}"/>
    <dgm:cxn modelId="{90A41FB3-D644-4307-A27D-86099EEB5493}" type="presOf" srcId="{D4EA0AAF-D58F-4FC9-93B7-AEB12762661F}" destId="{F5D2584C-F062-4620-A1AF-99EA4FE1A389}" srcOrd="0" destOrd="0" presId="urn:microsoft.com/office/officeart/2018/2/layout/IconLabelDescriptionList"/>
    <dgm:cxn modelId="{23525FBB-0820-4E60-8EA1-D0BAA0B68C6F}" type="presOf" srcId="{CF0CF34F-2D2D-49E8-AFA1-BDB8A234996E}" destId="{1DFBE6A4-C10F-4A1D-B7C5-FCCB7DACFB5C}" srcOrd="0" destOrd="1" presId="urn:microsoft.com/office/officeart/2018/2/layout/IconLabelDescriptionList"/>
    <dgm:cxn modelId="{159E6EDE-5A88-4781-924D-746DF7905E7B}" type="presOf" srcId="{A732FAC6-9108-4109-9A8D-EFC69F625191}" destId="{1DFBE6A4-C10F-4A1D-B7C5-FCCB7DACFB5C}" srcOrd="0" destOrd="3" presId="urn:microsoft.com/office/officeart/2018/2/layout/IconLabelDescriptionList"/>
    <dgm:cxn modelId="{FBFB0BE9-5EF4-4765-9C4E-53E3C4FE6F02}" type="presOf" srcId="{D70562A4-31E5-4115-96D2-44FF1E511E20}" destId="{78115660-FE28-490D-9E74-1DB18E7846FF}" srcOrd="0" destOrd="2" presId="urn:microsoft.com/office/officeart/2018/2/layout/IconLabelDescriptionList"/>
    <dgm:cxn modelId="{659090F0-258F-43FC-B775-557BF1FF03BF}" srcId="{57F8CB75-BDE5-4F52-85F6-188F0D5A15D1}" destId="{D70562A4-31E5-4115-96D2-44FF1E511E20}" srcOrd="2" destOrd="0" parTransId="{2BFF676F-01E1-425D-BD30-84911844AABE}" sibTransId="{B8107AA3-D32A-4F72-B1AD-557F3281F3A2}"/>
    <dgm:cxn modelId="{23FEAFF8-4B51-4062-91F8-AE03EAFE983C}" srcId="{D4EA0AAF-D58F-4FC9-93B7-AEB12762661F}" destId="{CF0CF34F-2D2D-49E8-AFA1-BDB8A234996E}" srcOrd="1" destOrd="0" parTransId="{61EE2D2B-7D5F-462A-A2AB-CD677F9D663B}" sibTransId="{DF56636F-27DB-4F01-BCA2-B4D20ED2BF7E}"/>
    <dgm:cxn modelId="{7D89E2DD-5367-4930-AE7B-B833421215E3}" type="presParOf" srcId="{14AE3E89-3545-43DE-999B-10EA6BE5F9DF}" destId="{765BAF07-BB33-4BFA-8591-C7BE0D563C71}" srcOrd="0" destOrd="0" presId="urn:microsoft.com/office/officeart/2018/2/layout/IconLabelDescriptionList"/>
    <dgm:cxn modelId="{CBE4AAA4-F98F-41E7-B541-AA5BED198B3F}" type="presParOf" srcId="{765BAF07-BB33-4BFA-8591-C7BE0D563C71}" destId="{AA78F5B8-5B7F-48E7-9039-CCF0713DAD22}" srcOrd="0" destOrd="0" presId="urn:microsoft.com/office/officeart/2018/2/layout/IconLabelDescriptionList"/>
    <dgm:cxn modelId="{E069D260-C156-45CF-8C87-53A3A4FD5998}" type="presParOf" srcId="{765BAF07-BB33-4BFA-8591-C7BE0D563C71}" destId="{C5287E7D-7A72-43F3-97C1-A852687D3EFA}" srcOrd="1" destOrd="0" presId="urn:microsoft.com/office/officeart/2018/2/layout/IconLabelDescriptionList"/>
    <dgm:cxn modelId="{0938CD94-F052-425D-A44C-523A97EB1986}" type="presParOf" srcId="{765BAF07-BB33-4BFA-8591-C7BE0D563C71}" destId="{2077C106-0899-4A42-9AD5-F6E53ADB3D0E}" srcOrd="2" destOrd="0" presId="urn:microsoft.com/office/officeart/2018/2/layout/IconLabelDescriptionList"/>
    <dgm:cxn modelId="{35BB23FE-DA5A-4862-B173-EB0027F3C8EE}" type="presParOf" srcId="{765BAF07-BB33-4BFA-8591-C7BE0D563C71}" destId="{77AF7D5A-470D-4BD9-8F40-3A14B87247F7}" srcOrd="3" destOrd="0" presId="urn:microsoft.com/office/officeart/2018/2/layout/IconLabelDescriptionList"/>
    <dgm:cxn modelId="{D0BD5123-D92B-4C9E-86D5-8A8747D29A6A}" type="presParOf" srcId="{765BAF07-BB33-4BFA-8591-C7BE0D563C71}" destId="{78115660-FE28-490D-9E74-1DB18E7846FF}" srcOrd="4" destOrd="0" presId="urn:microsoft.com/office/officeart/2018/2/layout/IconLabelDescriptionList"/>
    <dgm:cxn modelId="{6B7E3561-955F-468C-A64C-5A62075834A2}" type="presParOf" srcId="{14AE3E89-3545-43DE-999B-10EA6BE5F9DF}" destId="{890C5F16-988A-4FF1-A9C6-33791D21DD8B}" srcOrd="1" destOrd="0" presId="urn:microsoft.com/office/officeart/2018/2/layout/IconLabelDescriptionList"/>
    <dgm:cxn modelId="{2B243881-DDE7-4E20-B38B-EAAC5FA54743}" type="presParOf" srcId="{14AE3E89-3545-43DE-999B-10EA6BE5F9DF}" destId="{E693C386-5D09-47B2-BCF3-0F72F73BBCDE}" srcOrd="2" destOrd="0" presId="urn:microsoft.com/office/officeart/2018/2/layout/IconLabelDescriptionList"/>
    <dgm:cxn modelId="{A2C29B7B-4BEB-48CA-8A18-5A14E3F28CCE}" type="presParOf" srcId="{E693C386-5D09-47B2-BCF3-0F72F73BBCDE}" destId="{E9FAD378-4B43-48E5-8CAC-1F7BFC6693AE}" srcOrd="0" destOrd="0" presId="urn:microsoft.com/office/officeart/2018/2/layout/IconLabelDescriptionList"/>
    <dgm:cxn modelId="{2EDE9807-B033-4C7B-8D95-591C40FF8D2A}" type="presParOf" srcId="{E693C386-5D09-47B2-BCF3-0F72F73BBCDE}" destId="{32D33AB4-8925-45E5-A58C-CABBB71BB83D}" srcOrd="1" destOrd="0" presId="urn:microsoft.com/office/officeart/2018/2/layout/IconLabelDescriptionList"/>
    <dgm:cxn modelId="{7FA3682A-5936-49A6-8ED5-C082AD8BD30A}" type="presParOf" srcId="{E693C386-5D09-47B2-BCF3-0F72F73BBCDE}" destId="{F5D2584C-F062-4620-A1AF-99EA4FE1A389}" srcOrd="2" destOrd="0" presId="urn:microsoft.com/office/officeart/2018/2/layout/IconLabelDescriptionList"/>
    <dgm:cxn modelId="{26C1DEBB-7F06-4FCA-964A-0D4640F93BE6}" type="presParOf" srcId="{E693C386-5D09-47B2-BCF3-0F72F73BBCDE}" destId="{8EA401F7-EAF3-4F42-8A1A-7F6E7AF09A74}" srcOrd="3" destOrd="0" presId="urn:microsoft.com/office/officeart/2018/2/layout/IconLabelDescriptionList"/>
    <dgm:cxn modelId="{C3A12791-1328-4390-AA73-39790A72C4ED}" type="presParOf" srcId="{E693C386-5D09-47B2-BCF3-0F72F73BBCDE}" destId="{1DFBE6A4-C10F-4A1D-B7C5-FCCB7DACFB5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12503-2B9F-42CF-B2BB-6E8504513A48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DA03E6-DDF2-4F3D-89D1-8598B5C71D14}">
      <dgm:prSet/>
      <dgm:spPr/>
      <dgm:t>
        <a:bodyPr/>
        <a:lstStyle/>
        <a:p>
          <a:r>
            <a:rPr lang="en-US" b="0" i="0" dirty="0"/>
            <a:t>Artificial data is produced by an explicit probabilistic model via sampling </a:t>
          </a:r>
          <a:endParaRPr lang="en-US" dirty="0"/>
        </a:p>
      </dgm:t>
    </dgm:pt>
    <dgm:pt modelId="{2378638A-F199-4510-B780-1FED2D5EC1A9}" type="parTrans" cxnId="{D3E63DEB-10EB-4A76-BC0A-B98E529AB062}">
      <dgm:prSet/>
      <dgm:spPr/>
      <dgm:t>
        <a:bodyPr/>
        <a:lstStyle/>
        <a:p>
          <a:endParaRPr lang="en-US"/>
        </a:p>
      </dgm:t>
    </dgm:pt>
    <dgm:pt modelId="{F57604F9-7DB6-4886-94F8-8F4F54B5F5AD}" type="sibTrans" cxnId="{D3E63DEB-10EB-4A76-BC0A-B98E529AB062}">
      <dgm:prSet/>
      <dgm:spPr/>
      <dgm:t>
        <a:bodyPr/>
        <a:lstStyle/>
        <a:p>
          <a:endParaRPr lang="en-US"/>
        </a:p>
      </dgm:t>
    </dgm:pt>
    <dgm:pt modelId="{221D4982-F6F4-4559-AA06-BF60BB59509A}">
      <dgm:prSet/>
      <dgm:spPr/>
      <dgm:t>
        <a:bodyPr/>
        <a:lstStyle/>
        <a:p>
          <a:r>
            <a:rPr lang="en-US" b="0" i="0" dirty="0"/>
            <a:t>Data built by sampling model</a:t>
          </a:r>
          <a:endParaRPr lang="en-US" dirty="0"/>
        </a:p>
      </dgm:t>
    </dgm:pt>
    <dgm:pt modelId="{6DE87ABD-C52D-42D0-978D-617A295C7326}" type="parTrans" cxnId="{3780E048-902E-4535-B110-3595C49356E4}">
      <dgm:prSet/>
      <dgm:spPr/>
      <dgm:t>
        <a:bodyPr/>
        <a:lstStyle/>
        <a:p>
          <a:endParaRPr lang="en-US"/>
        </a:p>
      </dgm:t>
    </dgm:pt>
    <dgm:pt modelId="{01062BD2-10C4-469A-9D58-41AD669C8322}" type="sibTrans" cxnId="{3780E048-902E-4535-B110-3595C49356E4}">
      <dgm:prSet/>
      <dgm:spPr/>
      <dgm:t>
        <a:bodyPr/>
        <a:lstStyle/>
        <a:p>
          <a:endParaRPr lang="en-US"/>
        </a:p>
      </dgm:t>
    </dgm:pt>
    <dgm:pt modelId="{69F3E31C-7431-4538-ACC4-45DD2A8358F5}">
      <dgm:prSet/>
      <dgm:spPr/>
      <dgm:t>
        <a:bodyPr/>
        <a:lstStyle/>
        <a:p>
          <a:r>
            <a:rPr lang="en-US" b="0" i="0" dirty="0"/>
            <a:t>Restricted by expert domain knowledge </a:t>
          </a:r>
          <a:endParaRPr lang="en-US" dirty="0"/>
        </a:p>
      </dgm:t>
    </dgm:pt>
    <dgm:pt modelId="{88257ADA-5126-4022-9C58-40209924B9DE}" type="parTrans" cxnId="{2F167CC5-8348-466B-AE00-9F1D365EA132}">
      <dgm:prSet/>
      <dgm:spPr/>
      <dgm:t>
        <a:bodyPr/>
        <a:lstStyle/>
        <a:p>
          <a:endParaRPr lang="en-US"/>
        </a:p>
      </dgm:t>
    </dgm:pt>
    <dgm:pt modelId="{673D2D7F-2FD5-4094-840A-5C65557923B3}" type="sibTrans" cxnId="{2F167CC5-8348-466B-AE00-9F1D365EA132}">
      <dgm:prSet/>
      <dgm:spPr/>
      <dgm:t>
        <a:bodyPr/>
        <a:lstStyle/>
        <a:p>
          <a:endParaRPr lang="en-US"/>
        </a:p>
      </dgm:t>
    </dgm:pt>
    <dgm:pt modelId="{A13DE166-DFF6-439B-85AA-C7BA80CAD71E}">
      <dgm:prSet/>
      <dgm:spPr/>
      <dgm:t>
        <a:bodyPr/>
        <a:lstStyle/>
        <a:p>
          <a:r>
            <a:rPr lang="en-US" b="0" i="0" dirty="0"/>
            <a:t>ML techniques not used to build model</a:t>
          </a:r>
          <a:endParaRPr lang="en-US" dirty="0"/>
        </a:p>
      </dgm:t>
    </dgm:pt>
    <dgm:pt modelId="{AC8C1E13-C491-4DBD-B3D2-E7DFFEAF94BA}" type="parTrans" cxnId="{71A0A98D-8CEF-438A-A8E8-3F85DB67E6E5}">
      <dgm:prSet/>
      <dgm:spPr/>
      <dgm:t>
        <a:bodyPr/>
        <a:lstStyle/>
        <a:p>
          <a:endParaRPr lang="en-US"/>
        </a:p>
      </dgm:t>
    </dgm:pt>
    <dgm:pt modelId="{7EB6D3DC-B048-437D-A2A7-557B99A9D065}" type="sibTrans" cxnId="{71A0A98D-8CEF-438A-A8E8-3F85DB67E6E5}">
      <dgm:prSet/>
      <dgm:spPr/>
      <dgm:t>
        <a:bodyPr/>
        <a:lstStyle/>
        <a:p>
          <a:endParaRPr lang="en-US"/>
        </a:p>
      </dgm:t>
    </dgm:pt>
    <dgm:pt modelId="{00A61D8C-CD60-4AA0-8FE0-36D03FDD4FBB}" type="pres">
      <dgm:prSet presAssocID="{99512503-2B9F-42CF-B2BB-6E8504513A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4157632-BB71-4682-ABC6-75F6E1887678}" type="pres">
      <dgm:prSet presAssocID="{A1DA03E6-DDF2-4F3D-89D1-8598B5C71D14}" presName="vertOne" presStyleCnt="0"/>
      <dgm:spPr/>
    </dgm:pt>
    <dgm:pt modelId="{FC59A015-455F-41ED-A62E-4F5ACC0AB18E}" type="pres">
      <dgm:prSet presAssocID="{A1DA03E6-DDF2-4F3D-89D1-8598B5C71D14}" presName="txOne" presStyleLbl="node0" presStyleIdx="0" presStyleCnt="1" custLinFactNeighborX="-3556" custLinFactNeighborY="-37856">
        <dgm:presLayoutVars>
          <dgm:chPref val="3"/>
        </dgm:presLayoutVars>
      </dgm:prSet>
      <dgm:spPr/>
    </dgm:pt>
    <dgm:pt modelId="{3C3E2CF3-068F-4DE4-97D2-C74DB38A9E04}" type="pres">
      <dgm:prSet presAssocID="{A1DA03E6-DDF2-4F3D-89D1-8598B5C71D14}" presName="parTransOne" presStyleCnt="0"/>
      <dgm:spPr/>
    </dgm:pt>
    <dgm:pt modelId="{C39F2E8A-E5F9-4601-93FE-AC584A826DCA}" type="pres">
      <dgm:prSet presAssocID="{A1DA03E6-DDF2-4F3D-89D1-8598B5C71D14}" presName="horzOne" presStyleCnt="0"/>
      <dgm:spPr/>
    </dgm:pt>
    <dgm:pt modelId="{F87E7741-8B44-43A7-ADF1-B457761DD1E6}" type="pres">
      <dgm:prSet presAssocID="{221D4982-F6F4-4559-AA06-BF60BB59509A}" presName="vertTwo" presStyleCnt="0"/>
      <dgm:spPr/>
    </dgm:pt>
    <dgm:pt modelId="{D3908C36-C621-4CEA-AB62-09BFE4876ECB}" type="pres">
      <dgm:prSet presAssocID="{221D4982-F6F4-4559-AA06-BF60BB59509A}" presName="txTwo" presStyleLbl="node2" presStyleIdx="0" presStyleCnt="3">
        <dgm:presLayoutVars>
          <dgm:chPref val="3"/>
        </dgm:presLayoutVars>
      </dgm:prSet>
      <dgm:spPr/>
    </dgm:pt>
    <dgm:pt modelId="{81199AE1-D213-47E0-8EDD-0E0605CC1A9B}" type="pres">
      <dgm:prSet presAssocID="{221D4982-F6F4-4559-AA06-BF60BB59509A}" presName="horzTwo" presStyleCnt="0"/>
      <dgm:spPr/>
    </dgm:pt>
    <dgm:pt modelId="{92FD0043-F406-4C18-A8F2-ECA08A9BB54F}" type="pres">
      <dgm:prSet presAssocID="{01062BD2-10C4-469A-9D58-41AD669C8322}" presName="sibSpaceTwo" presStyleCnt="0"/>
      <dgm:spPr/>
    </dgm:pt>
    <dgm:pt modelId="{B910487B-7699-40B9-BD0A-4BCFAE223682}" type="pres">
      <dgm:prSet presAssocID="{A13DE166-DFF6-439B-85AA-C7BA80CAD71E}" presName="vertTwo" presStyleCnt="0"/>
      <dgm:spPr/>
    </dgm:pt>
    <dgm:pt modelId="{DCBAC467-0B72-4D38-8909-AB4AFD258C95}" type="pres">
      <dgm:prSet presAssocID="{A13DE166-DFF6-439B-85AA-C7BA80CAD71E}" presName="txTwo" presStyleLbl="node2" presStyleIdx="1" presStyleCnt="3">
        <dgm:presLayoutVars>
          <dgm:chPref val="3"/>
        </dgm:presLayoutVars>
      </dgm:prSet>
      <dgm:spPr/>
    </dgm:pt>
    <dgm:pt modelId="{8A1767E9-A931-4488-A98F-9F9C48D2B45D}" type="pres">
      <dgm:prSet presAssocID="{A13DE166-DFF6-439B-85AA-C7BA80CAD71E}" presName="horzTwo" presStyleCnt="0"/>
      <dgm:spPr/>
    </dgm:pt>
    <dgm:pt modelId="{E74D1B4E-18EA-4E34-8398-95AA7380E143}" type="pres">
      <dgm:prSet presAssocID="{7EB6D3DC-B048-437D-A2A7-557B99A9D065}" presName="sibSpaceTwo" presStyleCnt="0"/>
      <dgm:spPr/>
    </dgm:pt>
    <dgm:pt modelId="{F1B30714-A758-4B43-B026-993316C6E2A0}" type="pres">
      <dgm:prSet presAssocID="{69F3E31C-7431-4538-ACC4-45DD2A8358F5}" presName="vertTwo" presStyleCnt="0"/>
      <dgm:spPr/>
    </dgm:pt>
    <dgm:pt modelId="{534D124D-2D8B-483C-B6CF-9C894129F4EA}" type="pres">
      <dgm:prSet presAssocID="{69F3E31C-7431-4538-ACC4-45DD2A8358F5}" presName="txTwo" presStyleLbl="node2" presStyleIdx="2" presStyleCnt="3">
        <dgm:presLayoutVars>
          <dgm:chPref val="3"/>
        </dgm:presLayoutVars>
      </dgm:prSet>
      <dgm:spPr/>
    </dgm:pt>
    <dgm:pt modelId="{2393B84A-EBE3-468E-B275-AC40FD2B8368}" type="pres">
      <dgm:prSet presAssocID="{69F3E31C-7431-4538-ACC4-45DD2A8358F5}" presName="horzTwo" presStyleCnt="0"/>
      <dgm:spPr/>
    </dgm:pt>
  </dgm:ptLst>
  <dgm:cxnLst>
    <dgm:cxn modelId="{70B29E17-C412-436D-B7B8-F7477A835D4A}" type="presOf" srcId="{221D4982-F6F4-4559-AA06-BF60BB59509A}" destId="{D3908C36-C621-4CEA-AB62-09BFE4876ECB}" srcOrd="0" destOrd="0" presId="urn:microsoft.com/office/officeart/2005/8/layout/hierarchy4"/>
    <dgm:cxn modelId="{9C5A2442-4607-4F36-A18C-E980EBE0CB62}" type="presOf" srcId="{A13DE166-DFF6-439B-85AA-C7BA80CAD71E}" destId="{DCBAC467-0B72-4D38-8909-AB4AFD258C95}" srcOrd="0" destOrd="0" presId="urn:microsoft.com/office/officeart/2005/8/layout/hierarchy4"/>
    <dgm:cxn modelId="{3780E048-902E-4535-B110-3595C49356E4}" srcId="{A1DA03E6-DDF2-4F3D-89D1-8598B5C71D14}" destId="{221D4982-F6F4-4559-AA06-BF60BB59509A}" srcOrd="0" destOrd="0" parTransId="{6DE87ABD-C52D-42D0-978D-617A295C7326}" sibTransId="{01062BD2-10C4-469A-9D58-41AD669C8322}"/>
    <dgm:cxn modelId="{3FBF517F-41FC-439C-A452-E1DE0AB757A4}" type="presOf" srcId="{A1DA03E6-DDF2-4F3D-89D1-8598B5C71D14}" destId="{FC59A015-455F-41ED-A62E-4F5ACC0AB18E}" srcOrd="0" destOrd="0" presId="urn:microsoft.com/office/officeart/2005/8/layout/hierarchy4"/>
    <dgm:cxn modelId="{71A0A98D-8CEF-438A-A8E8-3F85DB67E6E5}" srcId="{A1DA03E6-DDF2-4F3D-89D1-8598B5C71D14}" destId="{A13DE166-DFF6-439B-85AA-C7BA80CAD71E}" srcOrd="1" destOrd="0" parTransId="{AC8C1E13-C491-4DBD-B3D2-E7DFFEAF94BA}" sibTransId="{7EB6D3DC-B048-437D-A2A7-557B99A9D065}"/>
    <dgm:cxn modelId="{27A135B5-5235-40E6-A41A-F8DF3EA833A0}" type="presOf" srcId="{69F3E31C-7431-4538-ACC4-45DD2A8358F5}" destId="{534D124D-2D8B-483C-B6CF-9C894129F4EA}" srcOrd="0" destOrd="0" presId="urn:microsoft.com/office/officeart/2005/8/layout/hierarchy4"/>
    <dgm:cxn modelId="{C41E45C0-CF27-42E8-AEA2-67472291F1B0}" type="presOf" srcId="{99512503-2B9F-42CF-B2BB-6E8504513A48}" destId="{00A61D8C-CD60-4AA0-8FE0-36D03FDD4FBB}" srcOrd="0" destOrd="0" presId="urn:microsoft.com/office/officeart/2005/8/layout/hierarchy4"/>
    <dgm:cxn modelId="{2F167CC5-8348-466B-AE00-9F1D365EA132}" srcId="{A1DA03E6-DDF2-4F3D-89D1-8598B5C71D14}" destId="{69F3E31C-7431-4538-ACC4-45DD2A8358F5}" srcOrd="2" destOrd="0" parTransId="{88257ADA-5126-4022-9C58-40209924B9DE}" sibTransId="{673D2D7F-2FD5-4094-840A-5C65557923B3}"/>
    <dgm:cxn modelId="{D3E63DEB-10EB-4A76-BC0A-B98E529AB062}" srcId="{99512503-2B9F-42CF-B2BB-6E8504513A48}" destId="{A1DA03E6-DDF2-4F3D-89D1-8598B5C71D14}" srcOrd="0" destOrd="0" parTransId="{2378638A-F199-4510-B780-1FED2D5EC1A9}" sibTransId="{F57604F9-7DB6-4886-94F8-8F4F54B5F5AD}"/>
    <dgm:cxn modelId="{4DC79EA2-49DE-4DCA-A0EB-B456B5442F6E}" type="presParOf" srcId="{00A61D8C-CD60-4AA0-8FE0-36D03FDD4FBB}" destId="{D4157632-BB71-4682-ABC6-75F6E1887678}" srcOrd="0" destOrd="0" presId="urn:microsoft.com/office/officeart/2005/8/layout/hierarchy4"/>
    <dgm:cxn modelId="{C8D3465A-FC66-46CA-AAAE-EFD905EA0B86}" type="presParOf" srcId="{D4157632-BB71-4682-ABC6-75F6E1887678}" destId="{FC59A015-455F-41ED-A62E-4F5ACC0AB18E}" srcOrd="0" destOrd="0" presId="urn:microsoft.com/office/officeart/2005/8/layout/hierarchy4"/>
    <dgm:cxn modelId="{472574A6-BE73-4378-92EF-045649B1056E}" type="presParOf" srcId="{D4157632-BB71-4682-ABC6-75F6E1887678}" destId="{3C3E2CF3-068F-4DE4-97D2-C74DB38A9E04}" srcOrd="1" destOrd="0" presId="urn:microsoft.com/office/officeart/2005/8/layout/hierarchy4"/>
    <dgm:cxn modelId="{85230371-9BC6-4571-BC9A-7719CBEC7B58}" type="presParOf" srcId="{D4157632-BB71-4682-ABC6-75F6E1887678}" destId="{C39F2E8A-E5F9-4601-93FE-AC584A826DCA}" srcOrd="2" destOrd="0" presId="urn:microsoft.com/office/officeart/2005/8/layout/hierarchy4"/>
    <dgm:cxn modelId="{91C0BF7E-C938-429B-9EA1-E319E282FCA9}" type="presParOf" srcId="{C39F2E8A-E5F9-4601-93FE-AC584A826DCA}" destId="{F87E7741-8B44-43A7-ADF1-B457761DD1E6}" srcOrd="0" destOrd="0" presId="urn:microsoft.com/office/officeart/2005/8/layout/hierarchy4"/>
    <dgm:cxn modelId="{97FBEDEF-F138-458D-BB24-62AE497BCDE0}" type="presParOf" srcId="{F87E7741-8B44-43A7-ADF1-B457761DD1E6}" destId="{D3908C36-C621-4CEA-AB62-09BFE4876ECB}" srcOrd="0" destOrd="0" presId="urn:microsoft.com/office/officeart/2005/8/layout/hierarchy4"/>
    <dgm:cxn modelId="{005D539E-A942-4048-96CE-5395C5E3D001}" type="presParOf" srcId="{F87E7741-8B44-43A7-ADF1-B457761DD1E6}" destId="{81199AE1-D213-47E0-8EDD-0E0605CC1A9B}" srcOrd="1" destOrd="0" presId="urn:microsoft.com/office/officeart/2005/8/layout/hierarchy4"/>
    <dgm:cxn modelId="{564FFD2B-1EE5-457C-8E9B-E59D50C50010}" type="presParOf" srcId="{C39F2E8A-E5F9-4601-93FE-AC584A826DCA}" destId="{92FD0043-F406-4C18-A8F2-ECA08A9BB54F}" srcOrd="1" destOrd="0" presId="urn:microsoft.com/office/officeart/2005/8/layout/hierarchy4"/>
    <dgm:cxn modelId="{D21C48E5-5853-4369-B714-79A1DADC33A8}" type="presParOf" srcId="{C39F2E8A-E5F9-4601-93FE-AC584A826DCA}" destId="{B910487B-7699-40B9-BD0A-4BCFAE223682}" srcOrd="2" destOrd="0" presId="urn:microsoft.com/office/officeart/2005/8/layout/hierarchy4"/>
    <dgm:cxn modelId="{9AD2A6A0-61A2-46EC-A284-E9509AB6B627}" type="presParOf" srcId="{B910487B-7699-40B9-BD0A-4BCFAE223682}" destId="{DCBAC467-0B72-4D38-8909-AB4AFD258C95}" srcOrd="0" destOrd="0" presId="urn:microsoft.com/office/officeart/2005/8/layout/hierarchy4"/>
    <dgm:cxn modelId="{93A2E2E6-FE22-447F-9D6C-80B016AE2954}" type="presParOf" srcId="{B910487B-7699-40B9-BD0A-4BCFAE223682}" destId="{8A1767E9-A931-4488-A98F-9F9C48D2B45D}" srcOrd="1" destOrd="0" presId="urn:microsoft.com/office/officeart/2005/8/layout/hierarchy4"/>
    <dgm:cxn modelId="{9CF775BB-E9A7-404C-BFE8-6CF0B4ACE667}" type="presParOf" srcId="{C39F2E8A-E5F9-4601-93FE-AC584A826DCA}" destId="{E74D1B4E-18EA-4E34-8398-95AA7380E143}" srcOrd="3" destOrd="0" presId="urn:microsoft.com/office/officeart/2005/8/layout/hierarchy4"/>
    <dgm:cxn modelId="{FC38D14A-A7B6-4485-9E5C-8B6AE30C6A7D}" type="presParOf" srcId="{C39F2E8A-E5F9-4601-93FE-AC584A826DCA}" destId="{F1B30714-A758-4B43-B026-993316C6E2A0}" srcOrd="4" destOrd="0" presId="urn:microsoft.com/office/officeart/2005/8/layout/hierarchy4"/>
    <dgm:cxn modelId="{36CE0A6B-C989-48FA-A0A0-148C481D5397}" type="presParOf" srcId="{F1B30714-A758-4B43-B026-993316C6E2A0}" destId="{534D124D-2D8B-483C-B6CF-9C894129F4EA}" srcOrd="0" destOrd="0" presId="urn:microsoft.com/office/officeart/2005/8/layout/hierarchy4"/>
    <dgm:cxn modelId="{4C65B230-4DB4-46F9-A1E8-26A998CFDCCD}" type="presParOf" srcId="{F1B30714-A758-4B43-B026-993316C6E2A0}" destId="{2393B84A-EBE3-468E-B275-AC40FD2B83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3009AF-99C1-454F-A11E-3D428F7B9E7A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AE6DFA7-3FB0-407F-88EF-6D6D81640866}">
      <dgm:prSet/>
      <dgm:spPr/>
      <dgm:t>
        <a:bodyPr/>
        <a:lstStyle/>
        <a:p>
          <a:r>
            <a:rPr lang="en-US" b="0" i="0" dirty="0"/>
            <a:t>Synthetic data is produced by a learned generative model of original data </a:t>
          </a:r>
          <a:endParaRPr lang="en-US" dirty="0"/>
        </a:p>
      </dgm:t>
    </dgm:pt>
    <dgm:pt modelId="{7810E362-C46C-4E57-8CD4-D022FB651334}" type="parTrans" cxnId="{A0E59FEE-C25E-433A-B992-8804748DBACA}">
      <dgm:prSet/>
      <dgm:spPr/>
      <dgm:t>
        <a:bodyPr/>
        <a:lstStyle/>
        <a:p>
          <a:endParaRPr lang="en-US"/>
        </a:p>
      </dgm:t>
    </dgm:pt>
    <dgm:pt modelId="{A0DF60F5-A22E-4976-A8A9-32535A276C74}" type="sibTrans" cxnId="{A0E59FEE-C25E-433A-B992-8804748DBACA}">
      <dgm:prSet/>
      <dgm:spPr/>
      <dgm:t>
        <a:bodyPr/>
        <a:lstStyle/>
        <a:p>
          <a:endParaRPr lang="en-US"/>
        </a:p>
      </dgm:t>
    </dgm:pt>
    <dgm:pt modelId="{7AF44E56-E490-4159-A752-F812E7850544}">
      <dgm:prSet custT="1"/>
      <dgm:spPr/>
      <dgm:t>
        <a:bodyPr/>
        <a:lstStyle/>
        <a:p>
          <a:r>
            <a:rPr lang="en-US" sz="1800" b="0" i="0" dirty="0"/>
            <a:t>Uses Data to build an ML model </a:t>
          </a:r>
          <a:endParaRPr lang="en-US" sz="1800" dirty="0"/>
        </a:p>
      </dgm:t>
    </dgm:pt>
    <dgm:pt modelId="{A6ED9427-4DB3-430A-B16F-C05C8B5CD1CB}" type="parTrans" cxnId="{1105B599-428D-4AEF-8928-5962E317D8BD}">
      <dgm:prSet/>
      <dgm:spPr/>
      <dgm:t>
        <a:bodyPr/>
        <a:lstStyle/>
        <a:p>
          <a:endParaRPr lang="en-US"/>
        </a:p>
      </dgm:t>
    </dgm:pt>
    <dgm:pt modelId="{7D61CFDB-0C3C-4EDB-BB95-173CF8FF5076}" type="sibTrans" cxnId="{1105B599-428D-4AEF-8928-5962E317D8BD}">
      <dgm:prSet/>
      <dgm:spPr/>
      <dgm:t>
        <a:bodyPr/>
        <a:lstStyle/>
        <a:p>
          <a:endParaRPr lang="en-US"/>
        </a:p>
      </dgm:t>
    </dgm:pt>
    <dgm:pt modelId="{3538FAFB-DB66-4CE9-B722-937373D429AD}">
      <dgm:prSet custT="1"/>
      <dgm:spPr/>
      <dgm:t>
        <a:bodyPr/>
        <a:lstStyle/>
        <a:p>
          <a:r>
            <a:rPr lang="en-US" sz="1800" b="0" i="0" dirty="0"/>
            <a:t>Model represents original data</a:t>
          </a:r>
          <a:endParaRPr lang="en-US" sz="1800" dirty="0"/>
        </a:p>
      </dgm:t>
    </dgm:pt>
    <dgm:pt modelId="{9BCA72A0-04C9-43C7-BBD0-8FF81066B985}" type="parTrans" cxnId="{B60D2ABD-489C-40A2-A933-CDA6BB8B4321}">
      <dgm:prSet/>
      <dgm:spPr/>
      <dgm:t>
        <a:bodyPr/>
        <a:lstStyle/>
        <a:p>
          <a:endParaRPr lang="en-US"/>
        </a:p>
      </dgm:t>
    </dgm:pt>
    <dgm:pt modelId="{E9E4E31E-C131-4198-B04E-0A5348F03E71}" type="sibTrans" cxnId="{B60D2ABD-489C-40A2-A933-CDA6BB8B4321}">
      <dgm:prSet/>
      <dgm:spPr/>
      <dgm:t>
        <a:bodyPr/>
        <a:lstStyle/>
        <a:p>
          <a:endParaRPr lang="en-US"/>
        </a:p>
      </dgm:t>
    </dgm:pt>
    <dgm:pt modelId="{4B683F80-19FB-4B73-A696-D46D389EC80B}">
      <dgm:prSet custT="1"/>
      <dgm:spPr/>
      <dgm:t>
        <a:bodyPr/>
        <a:lstStyle/>
        <a:p>
          <a:r>
            <a:rPr lang="en-US" sz="1800" b="0" i="0" dirty="0"/>
            <a:t>Deep learning improves the generated data</a:t>
          </a:r>
          <a:endParaRPr lang="en-US" sz="1800" dirty="0"/>
        </a:p>
      </dgm:t>
    </dgm:pt>
    <dgm:pt modelId="{E29100C2-60F3-40F6-B9AD-9D7B5810DAD1}" type="parTrans" cxnId="{9F36887A-04D3-473B-B444-537CD8C19771}">
      <dgm:prSet/>
      <dgm:spPr/>
      <dgm:t>
        <a:bodyPr/>
        <a:lstStyle/>
        <a:p>
          <a:endParaRPr lang="en-US"/>
        </a:p>
      </dgm:t>
    </dgm:pt>
    <dgm:pt modelId="{5DC50F65-F7FB-4703-8372-39611494A271}" type="sibTrans" cxnId="{9F36887A-04D3-473B-B444-537CD8C19771}">
      <dgm:prSet/>
      <dgm:spPr/>
      <dgm:t>
        <a:bodyPr/>
        <a:lstStyle/>
        <a:p>
          <a:endParaRPr lang="en-US"/>
        </a:p>
      </dgm:t>
    </dgm:pt>
    <dgm:pt modelId="{A1409A35-97EB-42A8-9BC7-908E24F7D8E5}" type="pres">
      <dgm:prSet presAssocID="{D63009AF-99C1-454F-A11E-3D428F7B9E7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2D6079-E53E-48CE-ACD1-163042DB2161}" type="pres">
      <dgm:prSet presAssocID="{7AE6DFA7-3FB0-407F-88EF-6D6D81640866}" presName="vertOne" presStyleCnt="0"/>
      <dgm:spPr/>
    </dgm:pt>
    <dgm:pt modelId="{63B0F3B4-D223-4F52-A31D-C3104CC25657}" type="pres">
      <dgm:prSet presAssocID="{7AE6DFA7-3FB0-407F-88EF-6D6D81640866}" presName="txOne" presStyleLbl="node0" presStyleIdx="0" presStyleCnt="1">
        <dgm:presLayoutVars>
          <dgm:chPref val="3"/>
        </dgm:presLayoutVars>
      </dgm:prSet>
      <dgm:spPr/>
    </dgm:pt>
    <dgm:pt modelId="{39CB9D2D-8FC5-42B9-83FE-FEE3CB5D60D1}" type="pres">
      <dgm:prSet presAssocID="{7AE6DFA7-3FB0-407F-88EF-6D6D81640866}" presName="parTransOne" presStyleCnt="0"/>
      <dgm:spPr/>
    </dgm:pt>
    <dgm:pt modelId="{9CC1011C-1245-4708-B7AB-71FB19D514CD}" type="pres">
      <dgm:prSet presAssocID="{7AE6DFA7-3FB0-407F-88EF-6D6D81640866}" presName="horzOne" presStyleCnt="0"/>
      <dgm:spPr/>
    </dgm:pt>
    <dgm:pt modelId="{D7A78ED1-9C96-4C32-83C9-1FF3DB2F317D}" type="pres">
      <dgm:prSet presAssocID="{7AF44E56-E490-4159-A752-F812E7850544}" presName="vertTwo" presStyleCnt="0"/>
      <dgm:spPr/>
    </dgm:pt>
    <dgm:pt modelId="{0A5A3C07-6E85-4840-8735-55120746F711}" type="pres">
      <dgm:prSet presAssocID="{7AF44E56-E490-4159-A752-F812E7850544}" presName="txTwo" presStyleLbl="node2" presStyleIdx="0" presStyleCnt="3">
        <dgm:presLayoutVars>
          <dgm:chPref val="3"/>
        </dgm:presLayoutVars>
      </dgm:prSet>
      <dgm:spPr/>
    </dgm:pt>
    <dgm:pt modelId="{9962DC09-BC6C-410F-9A0C-817CF7BA5B08}" type="pres">
      <dgm:prSet presAssocID="{7AF44E56-E490-4159-A752-F812E7850544}" presName="horzTwo" presStyleCnt="0"/>
      <dgm:spPr/>
    </dgm:pt>
    <dgm:pt modelId="{795661BD-F846-438F-803D-57F6F646206F}" type="pres">
      <dgm:prSet presAssocID="{7D61CFDB-0C3C-4EDB-BB95-173CF8FF5076}" presName="sibSpaceTwo" presStyleCnt="0"/>
      <dgm:spPr/>
    </dgm:pt>
    <dgm:pt modelId="{608612A0-E170-4165-97EC-E69ADAA747FC}" type="pres">
      <dgm:prSet presAssocID="{3538FAFB-DB66-4CE9-B722-937373D429AD}" presName="vertTwo" presStyleCnt="0"/>
      <dgm:spPr/>
    </dgm:pt>
    <dgm:pt modelId="{A8DC2FC7-70BB-438F-98E7-880D353380C2}" type="pres">
      <dgm:prSet presAssocID="{3538FAFB-DB66-4CE9-B722-937373D429AD}" presName="txTwo" presStyleLbl="node2" presStyleIdx="1" presStyleCnt="3">
        <dgm:presLayoutVars>
          <dgm:chPref val="3"/>
        </dgm:presLayoutVars>
      </dgm:prSet>
      <dgm:spPr/>
    </dgm:pt>
    <dgm:pt modelId="{6D4DD0BD-C233-4965-816D-94BDE9C78B28}" type="pres">
      <dgm:prSet presAssocID="{3538FAFB-DB66-4CE9-B722-937373D429AD}" presName="horzTwo" presStyleCnt="0"/>
      <dgm:spPr/>
    </dgm:pt>
    <dgm:pt modelId="{7FEAD482-AC09-4A33-A369-54B58F4BF8B4}" type="pres">
      <dgm:prSet presAssocID="{E9E4E31E-C131-4198-B04E-0A5348F03E71}" presName="sibSpaceTwo" presStyleCnt="0"/>
      <dgm:spPr/>
    </dgm:pt>
    <dgm:pt modelId="{6E676DEE-CCA6-4C9D-992B-C347CF28AC78}" type="pres">
      <dgm:prSet presAssocID="{4B683F80-19FB-4B73-A696-D46D389EC80B}" presName="vertTwo" presStyleCnt="0"/>
      <dgm:spPr/>
    </dgm:pt>
    <dgm:pt modelId="{6F8B41DF-E82D-4D53-A8B4-AD3E1E449619}" type="pres">
      <dgm:prSet presAssocID="{4B683F80-19FB-4B73-A696-D46D389EC80B}" presName="txTwo" presStyleLbl="node2" presStyleIdx="2" presStyleCnt="3">
        <dgm:presLayoutVars>
          <dgm:chPref val="3"/>
        </dgm:presLayoutVars>
      </dgm:prSet>
      <dgm:spPr/>
    </dgm:pt>
    <dgm:pt modelId="{D84160BC-9C7C-4DF5-9541-DF6BCC39960A}" type="pres">
      <dgm:prSet presAssocID="{4B683F80-19FB-4B73-A696-D46D389EC80B}" presName="horzTwo" presStyleCnt="0"/>
      <dgm:spPr/>
    </dgm:pt>
  </dgm:ptLst>
  <dgm:cxnLst>
    <dgm:cxn modelId="{59576702-7B96-4787-A4D2-F7FAA01C957D}" type="presOf" srcId="{3538FAFB-DB66-4CE9-B722-937373D429AD}" destId="{A8DC2FC7-70BB-438F-98E7-880D353380C2}" srcOrd="0" destOrd="0" presId="urn:microsoft.com/office/officeart/2005/8/layout/hierarchy4"/>
    <dgm:cxn modelId="{0F472529-6129-4C5B-B0E8-8DD74ABC5881}" type="presOf" srcId="{4B683F80-19FB-4B73-A696-D46D389EC80B}" destId="{6F8B41DF-E82D-4D53-A8B4-AD3E1E449619}" srcOrd="0" destOrd="0" presId="urn:microsoft.com/office/officeart/2005/8/layout/hierarchy4"/>
    <dgm:cxn modelId="{137B8132-1B38-4E7C-A382-6645C56A1F28}" type="presOf" srcId="{7AE6DFA7-3FB0-407F-88EF-6D6D81640866}" destId="{63B0F3B4-D223-4F52-A31D-C3104CC25657}" srcOrd="0" destOrd="0" presId="urn:microsoft.com/office/officeart/2005/8/layout/hierarchy4"/>
    <dgm:cxn modelId="{2C485D41-E9AC-4BD2-984A-0244C0677521}" type="presOf" srcId="{D63009AF-99C1-454F-A11E-3D428F7B9E7A}" destId="{A1409A35-97EB-42A8-9BC7-908E24F7D8E5}" srcOrd="0" destOrd="0" presId="urn:microsoft.com/office/officeart/2005/8/layout/hierarchy4"/>
    <dgm:cxn modelId="{9F36887A-04D3-473B-B444-537CD8C19771}" srcId="{7AE6DFA7-3FB0-407F-88EF-6D6D81640866}" destId="{4B683F80-19FB-4B73-A696-D46D389EC80B}" srcOrd="2" destOrd="0" parTransId="{E29100C2-60F3-40F6-B9AD-9D7B5810DAD1}" sibTransId="{5DC50F65-F7FB-4703-8372-39611494A271}"/>
    <dgm:cxn modelId="{1105B599-428D-4AEF-8928-5962E317D8BD}" srcId="{7AE6DFA7-3FB0-407F-88EF-6D6D81640866}" destId="{7AF44E56-E490-4159-A752-F812E7850544}" srcOrd="0" destOrd="0" parTransId="{A6ED9427-4DB3-430A-B16F-C05C8B5CD1CB}" sibTransId="{7D61CFDB-0C3C-4EDB-BB95-173CF8FF5076}"/>
    <dgm:cxn modelId="{B60D2ABD-489C-40A2-A933-CDA6BB8B4321}" srcId="{7AE6DFA7-3FB0-407F-88EF-6D6D81640866}" destId="{3538FAFB-DB66-4CE9-B722-937373D429AD}" srcOrd="1" destOrd="0" parTransId="{9BCA72A0-04C9-43C7-BBD0-8FF81066B985}" sibTransId="{E9E4E31E-C131-4198-B04E-0A5348F03E71}"/>
    <dgm:cxn modelId="{95415EDE-9A26-4E5F-A24C-3A06F08A0E3B}" type="presOf" srcId="{7AF44E56-E490-4159-A752-F812E7850544}" destId="{0A5A3C07-6E85-4840-8735-55120746F711}" srcOrd="0" destOrd="0" presId="urn:microsoft.com/office/officeart/2005/8/layout/hierarchy4"/>
    <dgm:cxn modelId="{A0E59FEE-C25E-433A-B992-8804748DBACA}" srcId="{D63009AF-99C1-454F-A11E-3D428F7B9E7A}" destId="{7AE6DFA7-3FB0-407F-88EF-6D6D81640866}" srcOrd="0" destOrd="0" parTransId="{7810E362-C46C-4E57-8CD4-D022FB651334}" sibTransId="{A0DF60F5-A22E-4976-A8A9-32535A276C74}"/>
    <dgm:cxn modelId="{1A3CECAE-C053-4722-825B-6848A7A705A3}" type="presParOf" srcId="{A1409A35-97EB-42A8-9BC7-908E24F7D8E5}" destId="{5D2D6079-E53E-48CE-ACD1-163042DB2161}" srcOrd="0" destOrd="0" presId="urn:microsoft.com/office/officeart/2005/8/layout/hierarchy4"/>
    <dgm:cxn modelId="{EF8C9E3A-168B-4E71-8D4F-1CFD76A1852A}" type="presParOf" srcId="{5D2D6079-E53E-48CE-ACD1-163042DB2161}" destId="{63B0F3B4-D223-4F52-A31D-C3104CC25657}" srcOrd="0" destOrd="0" presId="urn:microsoft.com/office/officeart/2005/8/layout/hierarchy4"/>
    <dgm:cxn modelId="{65A370D1-E109-4758-99E1-6F364D342C49}" type="presParOf" srcId="{5D2D6079-E53E-48CE-ACD1-163042DB2161}" destId="{39CB9D2D-8FC5-42B9-83FE-FEE3CB5D60D1}" srcOrd="1" destOrd="0" presId="urn:microsoft.com/office/officeart/2005/8/layout/hierarchy4"/>
    <dgm:cxn modelId="{560F4506-EFBB-4938-A965-71C5BBA769B5}" type="presParOf" srcId="{5D2D6079-E53E-48CE-ACD1-163042DB2161}" destId="{9CC1011C-1245-4708-B7AB-71FB19D514CD}" srcOrd="2" destOrd="0" presId="urn:microsoft.com/office/officeart/2005/8/layout/hierarchy4"/>
    <dgm:cxn modelId="{C7C8AF09-445C-48CB-B673-06FBE91A8FC5}" type="presParOf" srcId="{9CC1011C-1245-4708-B7AB-71FB19D514CD}" destId="{D7A78ED1-9C96-4C32-83C9-1FF3DB2F317D}" srcOrd="0" destOrd="0" presId="urn:microsoft.com/office/officeart/2005/8/layout/hierarchy4"/>
    <dgm:cxn modelId="{5CCC03BC-EDD7-47C5-B172-F30717A03A1E}" type="presParOf" srcId="{D7A78ED1-9C96-4C32-83C9-1FF3DB2F317D}" destId="{0A5A3C07-6E85-4840-8735-55120746F711}" srcOrd="0" destOrd="0" presId="urn:microsoft.com/office/officeart/2005/8/layout/hierarchy4"/>
    <dgm:cxn modelId="{5A57E943-277E-4F3B-8BD0-4961532F20A8}" type="presParOf" srcId="{D7A78ED1-9C96-4C32-83C9-1FF3DB2F317D}" destId="{9962DC09-BC6C-410F-9A0C-817CF7BA5B08}" srcOrd="1" destOrd="0" presId="urn:microsoft.com/office/officeart/2005/8/layout/hierarchy4"/>
    <dgm:cxn modelId="{2A3AC4D4-7B52-4BA0-89E0-3727D31B678A}" type="presParOf" srcId="{9CC1011C-1245-4708-B7AB-71FB19D514CD}" destId="{795661BD-F846-438F-803D-57F6F646206F}" srcOrd="1" destOrd="0" presId="urn:microsoft.com/office/officeart/2005/8/layout/hierarchy4"/>
    <dgm:cxn modelId="{5D2A067C-A1F1-479C-BD22-D8E52C1713A4}" type="presParOf" srcId="{9CC1011C-1245-4708-B7AB-71FB19D514CD}" destId="{608612A0-E170-4165-97EC-E69ADAA747FC}" srcOrd="2" destOrd="0" presId="urn:microsoft.com/office/officeart/2005/8/layout/hierarchy4"/>
    <dgm:cxn modelId="{D98C2A14-2F89-42B3-A8FA-951955236E9B}" type="presParOf" srcId="{608612A0-E170-4165-97EC-E69ADAA747FC}" destId="{A8DC2FC7-70BB-438F-98E7-880D353380C2}" srcOrd="0" destOrd="0" presId="urn:microsoft.com/office/officeart/2005/8/layout/hierarchy4"/>
    <dgm:cxn modelId="{4F67A2A7-B86A-4DA3-A29B-1D83396195DE}" type="presParOf" srcId="{608612A0-E170-4165-97EC-E69ADAA747FC}" destId="{6D4DD0BD-C233-4965-816D-94BDE9C78B28}" srcOrd="1" destOrd="0" presId="urn:microsoft.com/office/officeart/2005/8/layout/hierarchy4"/>
    <dgm:cxn modelId="{E732C6F3-3244-48BA-B1C7-879EAAD51C8A}" type="presParOf" srcId="{9CC1011C-1245-4708-B7AB-71FB19D514CD}" destId="{7FEAD482-AC09-4A33-A369-54B58F4BF8B4}" srcOrd="3" destOrd="0" presId="urn:microsoft.com/office/officeart/2005/8/layout/hierarchy4"/>
    <dgm:cxn modelId="{87D3F600-F4B0-4A23-8511-5C0BA881AE9E}" type="presParOf" srcId="{9CC1011C-1245-4708-B7AB-71FB19D514CD}" destId="{6E676DEE-CCA6-4C9D-992B-C347CF28AC78}" srcOrd="4" destOrd="0" presId="urn:microsoft.com/office/officeart/2005/8/layout/hierarchy4"/>
    <dgm:cxn modelId="{919BD86B-8F4A-4053-9B95-3C08A2EBB6F7}" type="presParOf" srcId="{6E676DEE-CCA6-4C9D-992B-C347CF28AC78}" destId="{6F8B41DF-E82D-4D53-A8B4-AD3E1E449619}" srcOrd="0" destOrd="0" presId="urn:microsoft.com/office/officeart/2005/8/layout/hierarchy4"/>
    <dgm:cxn modelId="{F945DDBD-7930-4641-92FB-A5385CF3CAFF}" type="presParOf" srcId="{6E676DEE-CCA6-4C9D-992B-C347CF28AC78}" destId="{D84160BC-9C7C-4DF5-9541-DF6BCC39960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4A8BC3-1E52-4344-9126-4D71496BA3E0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01B66F9-6BAB-4D67-A743-7C3A7E207106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i="0" dirty="0"/>
            <a:t>Conclusions</a:t>
          </a:r>
          <a:endParaRPr lang="en-US" dirty="0"/>
        </a:p>
      </dgm:t>
    </dgm:pt>
    <dgm:pt modelId="{241986DF-0199-4EFE-B9E2-C549D6B79D9F}" type="parTrans" cxnId="{44BBB1AB-0A85-4A3D-943D-D5E790DBF6C1}">
      <dgm:prSet/>
      <dgm:spPr/>
      <dgm:t>
        <a:bodyPr/>
        <a:lstStyle/>
        <a:p>
          <a:endParaRPr lang="en-US"/>
        </a:p>
      </dgm:t>
    </dgm:pt>
    <dgm:pt modelId="{8A4581EA-2B44-4B41-B57D-FF33F2FA20BE}" type="sibTrans" cxnId="{44BBB1AB-0A85-4A3D-943D-D5E790DBF6C1}">
      <dgm:prSet/>
      <dgm:spPr/>
      <dgm:t>
        <a:bodyPr/>
        <a:lstStyle/>
        <a:p>
          <a:endParaRPr lang="en-US"/>
        </a:p>
      </dgm:t>
    </dgm:pt>
    <dgm:pt modelId="{2D8288C1-D5B6-4FFB-BEA9-1D910DF03C73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i="0" dirty="0"/>
            <a:t>Certain problems only solvable with synthetic data</a:t>
          </a:r>
          <a:endParaRPr lang="en-US" dirty="0"/>
        </a:p>
      </dgm:t>
    </dgm:pt>
    <dgm:pt modelId="{EAEB2767-11C1-47E2-9E2F-9CE3DC89F47E}" type="parTrans" cxnId="{4D1C5EC1-1B7C-486A-A256-41D943C70D87}">
      <dgm:prSet/>
      <dgm:spPr/>
      <dgm:t>
        <a:bodyPr/>
        <a:lstStyle/>
        <a:p>
          <a:endParaRPr lang="en-US"/>
        </a:p>
      </dgm:t>
    </dgm:pt>
    <dgm:pt modelId="{8EECA7EE-DD97-4951-9397-0BC4491A4052}" type="sibTrans" cxnId="{4D1C5EC1-1B7C-486A-A256-41D943C70D87}">
      <dgm:prSet/>
      <dgm:spPr/>
      <dgm:t>
        <a:bodyPr/>
        <a:lstStyle/>
        <a:p>
          <a:endParaRPr lang="en-US"/>
        </a:p>
      </dgm:t>
    </dgm:pt>
    <dgm:pt modelId="{6840017C-33F4-4A4F-82C9-71C87E9FBEB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i="0" dirty="0"/>
            <a:t>Synthetic data coupled with real data can outperform other approaches</a:t>
          </a:r>
          <a:endParaRPr lang="en-US" dirty="0"/>
        </a:p>
      </dgm:t>
    </dgm:pt>
    <dgm:pt modelId="{C681528D-1427-480D-8203-1A2E9254111B}" type="parTrans" cxnId="{2365DA1B-80E2-4894-9130-CC9FE950F63E}">
      <dgm:prSet/>
      <dgm:spPr/>
      <dgm:t>
        <a:bodyPr/>
        <a:lstStyle/>
        <a:p>
          <a:endParaRPr lang="en-US"/>
        </a:p>
      </dgm:t>
    </dgm:pt>
    <dgm:pt modelId="{3026EB8F-5578-4973-86DA-CAA405D00D27}" type="sibTrans" cxnId="{2365DA1B-80E2-4894-9130-CC9FE950F63E}">
      <dgm:prSet/>
      <dgm:spPr/>
      <dgm:t>
        <a:bodyPr/>
        <a:lstStyle/>
        <a:p>
          <a:endParaRPr lang="en-US"/>
        </a:p>
      </dgm:t>
    </dgm:pt>
    <dgm:pt modelId="{65EA29EA-4EAC-4B21-9070-8FFCCC9F216E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i="0" dirty="0"/>
            <a:t>The DoD has several GOTS products that can enable synthetic and artificial data approaches</a:t>
          </a:r>
          <a:endParaRPr lang="en-US" dirty="0"/>
        </a:p>
      </dgm:t>
    </dgm:pt>
    <dgm:pt modelId="{FF39C251-5307-4F1E-BF9C-38C4C409E807}" type="parTrans" cxnId="{3BAF8E95-7CA4-42B5-9164-2F8CC5778879}">
      <dgm:prSet/>
      <dgm:spPr/>
      <dgm:t>
        <a:bodyPr/>
        <a:lstStyle/>
        <a:p>
          <a:endParaRPr lang="en-US"/>
        </a:p>
      </dgm:t>
    </dgm:pt>
    <dgm:pt modelId="{7DFF0008-E043-496A-B78B-95573645EB41}" type="sibTrans" cxnId="{3BAF8E95-7CA4-42B5-9164-2F8CC5778879}">
      <dgm:prSet/>
      <dgm:spPr/>
      <dgm:t>
        <a:bodyPr/>
        <a:lstStyle/>
        <a:p>
          <a:endParaRPr lang="en-US"/>
        </a:p>
      </dgm:t>
    </dgm:pt>
    <dgm:pt modelId="{C9B2DE0A-5BBE-4D31-B820-F0B3D18BCA28}" type="pres">
      <dgm:prSet presAssocID="{464A8BC3-1E52-4344-9126-4D71496BA3E0}" presName="cycle" presStyleCnt="0">
        <dgm:presLayoutVars>
          <dgm:dir/>
          <dgm:resizeHandles val="exact"/>
        </dgm:presLayoutVars>
      </dgm:prSet>
      <dgm:spPr/>
    </dgm:pt>
    <dgm:pt modelId="{56CE6009-E525-4121-A01C-53E1FD8E5F2B}" type="pres">
      <dgm:prSet presAssocID="{B01B66F9-6BAB-4D67-A743-7C3A7E207106}" presName="node" presStyleLbl="node1" presStyleIdx="0" presStyleCnt="1">
        <dgm:presLayoutVars>
          <dgm:bulletEnabled val="1"/>
        </dgm:presLayoutVars>
      </dgm:prSet>
      <dgm:spPr/>
    </dgm:pt>
  </dgm:ptLst>
  <dgm:cxnLst>
    <dgm:cxn modelId="{2365DA1B-80E2-4894-9130-CC9FE950F63E}" srcId="{B01B66F9-6BAB-4D67-A743-7C3A7E207106}" destId="{6840017C-33F4-4A4F-82C9-71C87E9FBEB2}" srcOrd="1" destOrd="0" parTransId="{C681528D-1427-480D-8203-1A2E9254111B}" sibTransId="{3026EB8F-5578-4973-86DA-CAA405D00D27}"/>
    <dgm:cxn modelId="{F85D3829-5A80-4D53-875B-0CB9B2A73B18}" type="presOf" srcId="{65EA29EA-4EAC-4B21-9070-8FFCCC9F216E}" destId="{56CE6009-E525-4121-A01C-53E1FD8E5F2B}" srcOrd="0" destOrd="3" presId="urn:microsoft.com/office/officeart/2005/8/layout/cycle2"/>
    <dgm:cxn modelId="{67024C2E-4A4B-40C6-B1DD-34FFE16F44A3}" type="presOf" srcId="{2D8288C1-D5B6-4FFB-BEA9-1D910DF03C73}" destId="{56CE6009-E525-4121-A01C-53E1FD8E5F2B}" srcOrd="0" destOrd="1" presId="urn:microsoft.com/office/officeart/2005/8/layout/cycle2"/>
    <dgm:cxn modelId="{3A855A3A-0370-4F1D-98AE-E6B251080201}" type="presOf" srcId="{464A8BC3-1E52-4344-9126-4D71496BA3E0}" destId="{C9B2DE0A-5BBE-4D31-B820-F0B3D18BCA28}" srcOrd="0" destOrd="0" presId="urn:microsoft.com/office/officeart/2005/8/layout/cycle2"/>
    <dgm:cxn modelId="{BDD6584B-57BD-4910-A9C1-47F410CC14AE}" type="presOf" srcId="{B01B66F9-6BAB-4D67-A743-7C3A7E207106}" destId="{56CE6009-E525-4121-A01C-53E1FD8E5F2B}" srcOrd="0" destOrd="0" presId="urn:microsoft.com/office/officeart/2005/8/layout/cycle2"/>
    <dgm:cxn modelId="{B9D95253-3282-46D4-A955-2F1918D5E13E}" type="presOf" srcId="{6840017C-33F4-4A4F-82C9-71C87E9FBEB2}" destId="{56CE6009-E525-4121-A01C-53E1FD8E5F2B}" srcOrd="0" destOrd="2" presId="urn:microsoft.com/office/officeart/2005/8/layout/cycle2"/>
    <dgm:cxn modelId="{3BAF8E95-7CA4-42B5-9164-2F8CC5778879}" srcId="{B01B66F9-6BAB-4D67-A743-7C3A7E207106}" destId="{65EA29EA-4EAC-4B21-9070-8FFCCC9F216E}" srcOrd="2" destOrd="0" parTransId="{FF39C251-5307-4F1E-BF9C-38C4C409E807}" sibTransId="{7DFF0008-E043-496A-B78B-95573645EB41}"/>
    <dgm:cxn modelId="{44BBB1AB-0A85-4A3D-943D-D5E790DBF6C1}" srcId="{464A8BC3-1E52-4344-9126-4D71496BA3E0}" destId="{B01B66F9-6BAB-4D67-A743-7C3A7E207106}" srcOrd="0" destOrd="0" parTransId="{241986DF-0199-4EFE-B9E2-C549D6B79D9F}" sibTransId="{8A4581EA-2B44-4B41-B57D-FF33F2FA20BE}"/>
    <dgm:cxn modelId="{4D1C5EC1-1B7C-486A-A256-41D943C70D87}" srcId="{B01B66F9-6BAB-4D67-A743-7C3A7E207106}" destId="{2D8288C1-D5B6-4FFB-BEA9-1D910DF03C73}" srcOrd="0" destOrd="0" parTransId="{EAEB2767-11C1-47E2-9E2F-9CE3DC89F47E}" sibTransId="{8EECA7EE-DD97-4951-9397-0BC4491A4052}"/>
    <dgm:cxn modelId="{2A8BCE27-A035-483D-9526-C4D6F153986B}" type="presParOf" srcId="{C9B2DE0A-5BBE-4D31-B820-F0B3D18BCA28}" destId="{56CE6009-E525-4121-A01C-53E1FD8E5F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18EECC-DB6E-45C4-AEA4-2A93747A0CCB}" type="doc">
      <dgm:prSet loTypeId="urn:microsoft.com/office/officeart/2005/8/layout/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E66B0CF-001F-4454-9C24-AC3A5C88CF44}">
      <dgm:prSet/>
      <dgm:spPr>
        <a:xfrm>
          <a:off x="333341" y="81274"/>
          <a:ext cx="4666783" cy="41328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b="0" i="0" dirty="0">
              <a:latin typeface="Calibri" panose="020F0502020204030204"/>
              <a:ea typeface="+mn-ea"/>
              <a:cs typeface="+mn-cs"/>
            </a:rPr>
            <a:t>Problem: Tracking by detection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C4A83A2F-DD53-4EA4-A3CB-9D4D3FEDC4AD}" type="parTrans" cxnId="{8E938F3C-1527-4749-9506-33F2FA978493}">
      <dgm:prSet/>
      <dgm:spPr/>
      <dgm:t>
        <a:bodyPr/>
        <a:lstStyle/>
        <a:p>
          <a:endParaRPr lang="en-US"/>
        </a:p>
      </dgm:t>
    </dgm:pt>
    <dgm:pt modelId="{9B704336-40C4-4834-A72C-C9D81760D7D6}" type="sibTrans" cxnId="{8E938F3C-1527-4749-9506-33F2FA978493}">
      <dgm:prSet/>
      <dgm:spPr/>
      <dgm:t>
        <a:bodyPr/>
        <a:lstStyle/>
        <a:p>
          <a:endParaRPr lang="en-US"/>
        </a:p>
      </dgm:t>
    </dgm:pt>
    <dgm:pt modelId="{0219C6C8-0BA5-48EB-897A-BB6070BF796A}">
      <dgm:prSet/>
      <dgm:spPr>
        <a:xfrm>
          <a:off x="0" y="287914"/>
          <a:ext cx="6666833" cy="1014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 b="0" i="0" dirty="0">
              <a:latin typeface="Calibri" panose="020F0502020204030204"/>
              <a:ea typeface="+mn-ea"/>
              <a:cs typeface="+mn-cs"/>
            </a:rPr>
            <a:t>Strongly depends on the quality of instantaneous observations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A7C27AA8-25FA-48EF-BD99-A7228FEB8E38}" type="parTrans" cxnId="{31C889B9-0235-4ECF-B76E-FBEF1F901F05}">
      <dgm:prSet/>
      <dgm:spPr/>
      <dgm:t>
        <a:bodyPr/>
        <a:lstStyle/>
        <a:p>
          <a:endParaRPr lang="en-US"/>
        </a:p>
      </dgm:t>
    </dgm:pt>
    <dgm:pt modelId="{F88AA250-91C1-4F7C-8659-9A0DDF4F5C54}" type="sibTrans" cxnId="{31C889B9-0235-4ECF-B76E-FBEF1F901F05}">
      <dgm:prSet/>
      <dgm:spPr/>
      <dgm:t>
        <a:bodyPr/>
        <a:lstStyle/>
        <a:p>
          <a:endParaRPr lang="en-US"/>
        </a:p>
      </dgm:t>
    </dgm:pt>
    <dgm:pt modelId="{6583B516-2169-4608-A78C-7EBC965FC75D}">
      <dgm:prSet/>
      <dgm:spPr>
        <a:xfrm>
          <a:off x="333341" y="1377814"/>
          <a:ext cx="4666783" cy="41328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b="0" i="0" dirty="0">
              <a:latin typeface="Calibri" panose="020F0502020204030204"/>
              <a:ea typeface="+mn-ea"/>
              <a:cs typeface="+mn-cs"/>
            </a:rPr>
            <a:t>Human performance of object permanence: 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FE460C4F-60FA-48A3-BE52-B00B3EC85CC9}" type="parTrans" cxnId="{72E59F83-D2D6-42B3-8DC1-3BE7E7045C54}">
      <dgm:prSet/>
      <dgm:spPr/>
      <dgm:t>
        <a:bodyPr/>
        <a:lstStyle/>
        <a:p>
          <a:endParaRPr lang="en-US"/>
        </a:p>
      </dgm:t>
    </dgm:pt>
    <dgm:pt modelId="{01330DFD-A70A-4A91-991D-AC8ACC699795}" type="sibTrans" cxnId="{72E59F83-D2D6-42B3-8DC1-3BE7E7045C54}">
      <dgm:prSet/>
      <dgm:spPr/>
      <dgm:t>
        <a:bodyPr/>
        <a:lstStyle/>
        <a:p>
          <a:endParaRPr lang="en-US"/>
        </a:p>
      </dgm:t>
    </dgm:pt>
    <dgm:pt modelId="{5064133E-D6B1-43B1-A94D-CDC5EE1504A5}">
      <dgm:prSet/>
      <dgm:spPr>
        <a:xfrm>
          <a:off x="0" y="1584454"/>
          <a:ext cx="6666833" cy="81585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 b="0" i="0" dirty="0">
              <a:latin typeface="Calibri" panose="020F0502020204030204"/>
              <a:ea typeface="+mn-ea"/>
              <a:cs typeface="+mn-cs"/>
            </a:rPr>
            <a:t>Once an object is recognized we are aware of its physical existence 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083CE767-FFE1-4E67-8EB5-5B27064B2AE7}" type="parTrans" cxnId="{23AB681A-C742-4416-BBFA-EECBB282BDEE}">
      <dgm:prSet/>
      <dgm:spPr/>
      <dgm:t>
        <a:bodyPr/>
        <a:lstStyle/>
        <a:p>
          <a:endParaRPr lang="en-US"/>
        </a:p>
      </dgm:t>
    </dgm:pt>
    <dgm:pt modelId="{CC3FD080-A20C-4ACD-AADA-3651DC067846}" type="sibTrans" cxnId="{23AB681A-C742-4416-BBFA-EECBB282BDEE}">
      <dgm:prSet/>
      <dgm:spPr/>
      <dgm:t>
        <a:bodyPr/>
        <a:lstStyle/>
        <a:p>
          <a:endParaRPr lang="en-US"/>
        </a:p>
      </dgm:t>
    </dgm:pt>
    <dgm:pt modelId="{709B39BA-B0CD-4C2F-BD86-E9E2904AE440}">
      <dgm:prSet/>
      <dgm:spPr>
        <a:xfrm>
          <a:off x="0" y="1584454"/>
          <a:ext cx="6666833" cy="81585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 b="0" i="0" dirty="0">
              <a:latin typeface="Calibri" panose="020F0502020204030204"/>
              <a:ea typeface="+mn-ea"/>
              <a:cs typeface="+mn-cs"/>
            </a:rPr>
            <a:t>Can approximately localize it even under full occlusions. 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A748A2A3-C034-4E60-A08A-950E9AA9377C}" type="parTrans" cxnId="{1B12F468-F155-4836-84FB-B37CF0398B19}">
      <dgm:prSet/>
      <dgm:spPr/>
      <dgm:t>
        <a:bodyPr/>
        <a:lstStyle/>
        <a:p>
          <a:endParaRPr lang="en-US"/>
        </a:p>
      </dgm:t>
    </dgm:pt>
    <dgm:pt modelId="{60956136-2DD8-4905-97E0-256BB5CAEC19}" type="sibTrans" cxnId="{1B12F468-F155-4836-84FB-B37CF0398B19}">
      <dgm:prSet/>
      <dgm:spPr/>
      <dgm:t>
        <a:bodyPr/>
        <a:lstStyle/>
        <a:p>
          <a:endParaRPr lang="en-US"/>
        </a:p>
      </dgm:t>
    </dgm:pt>
    <dgm:pt modelId="{F641B9AB-E686-41A8-AB6D-A4AA7C23D5D5}">
      <dgm:prSet/>
      <dgm:spPr>
        <a:xfrm>
          <a:off x="333341" y="2475904"/>
          <a:ext cx="4666783" cy="41328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b="0" i="0" dirty="0">
              <a:latin typeface="Calibri" panose="020F0502020204030204"/>
              <a:ea typeface="+mn-ea"/>
              <a:cs typeface="+mn-cs"/>
            </a:rPr>
            <a:t>Approach: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D12AACF3-C253-4D45-A155-2368BC12A9F2}" type="parTrans" cxnId="{82DD3298-E44F-474B-BCDF-0B00ADFCBA24}">
      <dgm:prSet/>
      <dgm:spPr/>
      <dgm:t>
        <a:bodyPr/>
        <a:lstStyle/>
        <a:p>
          <a:endParaRPr lang="en-US"/>
        </a:p>
      </dgm:t>
    </dgm:pt>
    <dgm:pt modelId="{5A9C88D4-2F63-44FB-BECB-9D967F7041B4}" type="sibTrans" cxnId="{82DD3298-E44F-474B-BCDF-0B00ADFCBA24}">
      <dgm:prSet/>
      <dgm:spPr/>
      <dgm:t>
        <a:bodyPr/>
        <a:lstStyle/>
        <a:p>
          <a:endParaRPr lang="en-US"/>
        </a:p>
      </dgm:t>
    </dgm:pt>
    <dgm:pt modelId="{7D87D5ED-BED8-4A3D-97E9-871D6092BAB0}">
      <dgm:prSet/>
      <dgm:spPr>
        <a:xfrm>
          <a:off x="0" y="2682545"/>
          <a:ext cx="6666833" cy="2690100"/>
        </a:xfrm>
      </dgm:spPr>
      <dgm:t>
        <a:bodyPr/>
        <a:lstStyle/>
        <a:p>
          <a:pPr>
            <a:buChar char="•"/>
          </a:pPr>
          <a:r>
            <a:rPr lang="en-US" b="0" i="0" dirty="0">
              <a:latin typeface="Calibri" panose="020F0502020204030204"/>
              <a:ea typeface="+mn-ea"/>
              <a:cs typeface="+mn-cs"/>
            </a:rPr>
            <a:t>Use large-scale, synthetic dataset for multi-object tracking, which provides ground truth annotations for </a:t>
          </a:r>
          <a:r>
            <a:rPr lang="en-US" b="0" i="0">
              <a:latin typeface="Calibri" panose="020F0502020204030204"/>
              <a:ea typeface="+mn-ea"/>
              <a:cs typeface="+mn-cs"/>
            </a:rPr>
            <a:t>invisible objects, 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5BEE5D62-BC4D-4322-8EFA-6100EACEB210}" type="parTrans" cxnId="{F60032E1-2624-4FA7-985F-C5F5A91B19F1}">
      <dgm:prSet/>
      <dgm:spPr/>
      <dgm:t>
        <a:bodyPr/>
        <a:lstStyle/>
        <a:p>
          <a:endParaRPr lang="en-US"/>
        </a:p>
      </dgm:t>
    </dgm:pt>
    <dgm:pt modelId="{F2CB1CA2-0367-4AB0-BFFD-6F8EC70782D9}" type="sibTrans" cxnId="{F60032E1-2624-4FA7-985F-C5F5A91B19F1}">
      <dgm:prSet/>
      <dgm:spPr/>
      <dgm:t>
        <a:bodyPr/>
        <a:lstStyle/>
        <a:p>
          <a:endParaRPr lang="en-US"/>
        </a:p>
      </dgm:t>
    </dgm:pt>
    <dgm:pt modelId="{602DE703-3726-4CA4-A888-7D8A5DD13BAC}">
      <dgm:prSet/>
      <dgm:spPr>
        <a:xfrm>
          <a:off x="0" y="287914"/>
          <a:ext cx="6666833" cy="1014300"/>
        </a:xfrm>
      </dgm:spPr>
      <dgm:t>
        <a:bodyPr/>
        <a:lstStyle/>
        <a:p>
          <a:pPr>
            <a:buChar char="•"/>
          </a:pPr>
          <a:r>
            <a:rPr lang="en-US" b="0" i="0" dirty="0">
              <a:latin typeface="Calibri" panose="020F0502020204030204"/>
              <a:ea typeface="+mn-ea"/>
              <a:cs typeface="+mn-cs"/>
            </a:rPr>
            <a:t>Fails when objects are not fully visible 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DE6927B4-A248-4C77-936D-6C1261DEB71F}" type="parTrans" cxnId="{771A2E67-E286-4259-8BDC-9EE976AED052}">
      <dgm:prSet/>
      <dgm:spPr/>
      <dgm:t>
        <a:bodyPr/>
        <a:lstStyle/>
        <a:p>
          <a:endParaRPr lang="en-US"/>
        </a:p>
      </dgm:t>
    </dgm:pt>
    <dgm:pt modelId="{56F9DB7B-E516-4DAA-BD62-599CD8E93654}" type="sibTrans" cxnId="{771A2E67-E286-4259-8BDC-9EE976AED052}">
      <dgm:prSet/>
      <dgm:spPr/>
      <dgm:t>
        <a:bodyPr/>
        <a:lstStyle/>
        <a:p>
          <a:endParaRPr lang="en-US"/>
        </a:p>
      </dgm:t>
    </dgm:pt>
    <dgm:pt modelId="{DC6373BC-AA17-4FC6-8E91-4C4B54BFBA2A}">
      <dgm:prSet/>
      <dgm:spPr>
        <a:xfrm>
          <a:off x="0" y="2682545"/>
          <a:ext cx="6666833" cy="2690100"/>
        </a:xfrm>
      </dgm:spPr>
      <dgm:t>
        <a:bodyPr/>
        <a:lstStyle/>
        <a:p>
          <a:pPr>
            <a:buChar char="•"/>
          </a:pPr>
          <a:r>
            <a:rPr lang="en-US" b="0" i="0" dirty="0">
              <a:latin typeface="Calibri" panose="020F0502020204030204"/>
              <a:ea typeface="+mn-ea"/>
              <a:cs typeface="+mn-cs"/>
            </a:rPr>
            <a:t>TRI trained jointly on synthetic and real data to outperform benchmarking datasets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7961AC81-31F5-47F8-BE3E-2443ADA89236}" type="parTrans" cxnId="{BFCC916A-547A-426C-A5D9-850159848DE7}">
      <dgm:prSet/>
      <dgm:spPr/>
      <dgm:t>
        <a:bodyPr/>
        <a:lstStyle/>
        <a:p>
          <a:endParaRPr lang="en-US"/>
        </a:p>
      </dgm:t>
    </dgm:pt>
    <dgm:pt modelId="{8E0CF18B-6D11-46B3-9872-20AABC869DB9}" type="sibTrans" cxnId="{BFCC916A-547A-426C-A5D9-850159848DE7}">
      <dgm:prSet/>
      <dgm:spPr/>
      <dgm:t>
        <a:bodyPr/>
        <a:lstStyle/>
        <a:p>
          <a:endParaRPr lang="en-US"/>
        </a:p>
      </dgm:t>
    </dgm:pt>
    <dgm:pt modelId="{F4710E55-4B39-48BF-B29F-D6CF3289E1B6}" type="pres">
      <dgm:prSet presAssocID="{E018EECC-DB6E-45C4-AEA4-2A93747A0CCB}" presName="linear" presStyleCnt="0">
        <dgm:presLayoutVars>
          <dgm:dir/>
          <dgm:animLvl val="lvl"/>
          <dgm:resizeHandles val="exact"/>
        </dgm:presLayoutVars>
      </dgm:prSet>
      <dgm:spPr/>
    </dgm:pt>
    <dgm:pt modelId="{4CA9A0E4-0148-43F0-B040-2002353FE73D}" type="pres">
      <dgm:prSet presAssocID="{7E66B0CF-001F-4454-9C24-AC3A5C88CF44}" presName="parentLin" presStyleCnt="0"/>
      <dgm:spPr/>
    </dgm:pt>
    <dgm:pt modelId="{B68444C1-D546-4FDC-9ADE-3C0131A15D03}" type="pres">
      <dgm:prSet presAssocID="{7E66B0CF-001F-4454-9C24-AC3A5C88CF44}" presName="parentLeftMargin" presStyleLbl="node1" presStyleIdx="0" presStyleCnt="3"/>
      <dgm:spPr/>
    </dgm:pt>
    <dgm:pt modelId="{9FC9D94D-250C-45ED-B522-EB028BAD3E32}" type="pres">
      <dgm:prSet presAssocID="{7E66B0CF-001F-4454-9C24-AC3A5C88CF44}" presName="parentText" presStyleLbl="node1" presStyleIdx="0" presStyleCnt="3" custLinFactNeighborY="5012">
        <dgm:presLayoutVars>
          <dgm:chMax val="0"/>
          <dgm:bulletEnabled val="1"/>
        </dgm:presLayoutVars>
      </dgm:prSet>
      <dgm:spPr/>
    </dgm:pt>
    <dgm:pt modelId="{A8D0C33B-138C-4CBC-B186-06611AA4D7AD}" type="pres">
      <dgm:prSet presAssocID="{7E66B0CF-001F-4454-9C24-AC3A5C88CF44}" presName="negativeSpace" presStyleCnt="0"/>
      <dgm:spPr/>
    </dgm:pt>
    <dgm:pt modelId="{7A6F3ACC-C2D9-4189-86AF-89CE1CDA0610}" type="pres">
      <dgm:prSet presAssocID="{7E66B0CF-001F-4454-9C24-AC3A5C88CF44}" presName="childText" presStyleLbl="conFgAcc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020DEE7D-6870-4850-9F69-F04E20F5EC11}" type="pres">
      <dgm:prSet presAssocID="{9B704336-40C4-4834-A72C-C9D81760D7D6}" presName="spaceBetweenRectangles" presStyleCnt="0"/>
      <dgm:spPr/>
    </dgm:pt>
    <dgm:pt modelId="{D332C9BE-3C62-4502-A1A9-E547A4106FAD}" type="pres">
      <dgm:prSet presAssocID="{6583B516-2169-4608-A78C-7EBC965FC75D}" presName="parentLin" presStyleCnt="0"/>
      <dgm:spPr/>
    </dgm:pt>
    <dgm:pt modelId="{2C7D03AD-8E61-4CDD-8DA0-F562ADD196FC}" type="pres">
      <dgm:prSet presAssocID="{6583B516-2169-4608-A78C-7EBC965FC75D}" presName="parentLeftMargin" presStyleLbl="node1" presStyleIdx="0" presStyleCnt="3"/>
      <dgm:spPr/>
    </dgm:pt>
    <dgm:pt modelId="{0F4959A6-4784-43FE-A7DB-9D37D10625FB}" type="pres">
      <dgm:prSet presAssocID="{6583B516-2169-4608-A78C-7EBC965FC75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B7C985-9256-478D-8D83-E5BAAA28835E}" type="pres">
      <dgm:prSet presAssocID="{6583B516-2169-4608-A78C-7EBC965FC75D}" presName="negativeSpace" presStyleCnt="0"/>
      <dgm:spPr/>
    </dgm:pt>
    <dgm:pt modelId="{3B101830-9EAD-4574-9DA2-F7C3D500E940}" type="pres">
      <dgm:prSet presAssocID="{6583B516-2169-4608-A78C-7EBC965FC75D}" presName="childText" presStyleLbl="conFgAcc1" presStyleIdx="1" presStyleCnt="3">
        <dgm:presLayoutVars>
          <dgm:bulletEnabled val="1"/>
        </dgm:presLayoutVars>
      </dgm:prSet>
      <dgm:spPr/>
    </dgm:pt>
    <dgm:pt modelId="{A21E2005-FF71-46A6-A762-2539EA635D6D}" type="pres">
      <dgm:prSet presAssocID="{01330DFD-A70A-4A91-991D-AC8ACC699795}" presName="spaceBetweenRectangles" presStyleCnt="0"/>
      <dgm:spPr/>
    </dgm:pt>
    <dgm:pt modelId="{08D98051-9DCB-4ADB-85C6-4D9E90D5A98B}" type="pres">
      <dgm:prSet presAssocID="{F641B9AB-E686-41A8-AB6D-A4AA7C23D5D5}" presName="parentLin" presStyleCnt="0"/>
      <dgm:spPr/>
    </dgm:pt>
    <dgm:pt modelId="{D08210DD-DD2B-48DE-A0B3-786DC91DE803}" type="pres">
      <dgm:prSet presAssocID="{F641B9AB-E686-41A8-AB6D-A4AA7C23D5D5}" presName="parentLeftMargin" presStyleLbl="node1" presStyleIdx="1" presStyleCnt="3"/>
      <dgm:spPr/>
    </dgm:pt>
    <dgm:pt modelId="{24E9D456-B62C-4E1B-8400-4520EC77E6B0}" type="pres">
      <dgm:prSet presAssocID="{F641B9AB-E686-41A8-AB6D-A4AA7C23D5D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4539AE2-0478-4DDD-9F42-669F8BE2E748}" type="pres">
      <dgm:prSet presAssocID="{F641B9AB-E686-41A8-AB6D-A4AA7C23D5D5}" presName="negativeSpace" presStyleCnt="0"/>
      <dgm:spPr/>
    </dgm:pt>
    <dgm:pt modelId="{95396BB7-EC16-43F9-ABC5-0F8C4F0FAF47}" type="pres">
      <dgm:prSet presAssocID="{F641B9AB-E686-41A8-AB6D-A4AA7C23D5D5}" presName="childText" presStyleLbl="conFgAcc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23AB681A-C742-4416-BBFA-EECBB282BDEE}" srcId="{6583B516-2169-4608-A78C-7EBC965FC75D}" destId="{5064133E-D6B1-43B1-A94D-CDC5EE1504A5}" srcOrd="0" destOrd="0" parTransId="{083CE767-FFE1-4E67-8EB5-5B27064B2AE7}" sibTransId="{CC3FD080-A20C-4ACD-AADA-3651DC067846}"/>
    <dgm:cxn modelId="{EE728F21-7DAC-44BD-8EA3-B4C525C298B0}" type="presOf" srcId="{E018EECC-DB6E-45C4-AEA4-2A93747A0CCB}" destId="{F4710E55-4B39-48BF-B29F-D6CF3289E1B6}" srcOrd="0" destOrd="0" presId="urn:microsoft.com/office/officeart/2005/8/layout/list1"/>
    <dgm:cxn modelId="{8E938F3C-1527-4749-9506-33F2FA978493}" srcId="{E018EECC-DB6E-45C4-AEA4-2A93747A0CCB}" destId="{7E66B0CF-001F-4454-9C24-AC3A5C88CF44}" srcOrd="0" destOrd="0" parTransId="{C4A83A2F-DD53-4EA4-A3CB-9D4D3FEDC4AD}" sibTransId="{9B704336-40C4-4834-A72C-C9D81760D7D6}"/>
    <dgm:cxn modelId="{9ACCA341-52F6-4BAB-B646-7C97869A3B74}" type="presOf" srcId="{F641B9AB-E686-41A8-AB6D-A4AA7C23D5D5}" destId="{D08210DD-DD2B-48DE-A0B3-786DC91DE803}" srcOrd="0" destOrd="0" presId="urn:microsoft.com/office/officeart/2005/8/layout/list1"/>
    <dgm:cxn modelId="{4594E551-A445-4300-B3B9-EE53B5865D10}" type="presOf" srcId="{7E66B0CF-001F-4454-9C24-AC3A5C88CF44}" destId="{9FC9D94D-250C-45ED-B522-EB028BAD3E32}" srcOrd="1" destOrd="0" presId="urn:microsoft.com/office/officeart/2005/8/layout/list1"/>
    <dgm:cxn modelId="{2236265D-031D-47AE-90C3-EC74DCAEA296}" type="presOf" srcId="{709B39BA-B0CD-4C2F-BD86-E9E2904AE440}" destId="{3B101830-9EAD-4574-9DA2-F7C3D500E940}" srcOrd="0" destOrd="1" presId="urn:microsoft.com/office/officeart/2005/8/layout/list1"/>
    <dgm:cxn modelId="{771A2E67-E286-4259-8BDC-9EE976AED052}" srcId="{7E66B0CF-001F-4454-9C24-AC3A5C88CF44}" destId="{602DE703-3726-4CA4-A888-7D8A5DD13BAC}" srcOrd="1" destOrd="0" parTransId="{DE6927B4-A248-4C77-936D-6C1261DEB71F}" sibTransId="{56F9DB7B-E516-4DAA-BD62-599CD8E93654}"/>
    <dgm:cxn modelId="{1B12F468-F155-4836-84FB-B37CF0398B19}" srcId="{6583B516-2169-4608-A78C-7EBC965FC75D}" destId="{709B39BA-B0CD-4C2F-BD86-E9E2904AE440}" srcOrd="1" destOrd="0" parTransId="{A748A2A3-C034-4E60-A08A-950E9AA9377C}" sibTransId="{60956136-2DD8-4905-97E0-256BB5CAEC19}"/>
    <dgm:cxn modelId="{BFCC916A-547A-426C-A5D9-850159848DE7}" srcId="{F641B9AB-E686-41A8-AB6D-A4AA7C23D5D5}" destId="{DC6373BC-AA17-4FC6-8E91-4C4B54BFBA2A}" srcOrd="1" destOrd="0" parTransId="{7961AC81-31F5-47F8-BE3E-2443ADA89236}" sibTransId="{8E0CF18B-6D11-46B3-9872-20AABC869DB9}"/>
    <dgm:cxn modelId="{DDA39A72-884B-4FE6-8B1E-9C74CC6AC918}" type="presOf" srcId="{6583B516-2169-4608-A78C-7EBC965FC75D}" destId="{2C7D03AD-8E61-4CDD-8DA0-F562ADD196FC}" srcOrd="0" destOrd="0" presId="urn:microsoft.com/office/officeart/2005/8/layout/list1"/>
    <dgm:cxn modelId="{2DC79E79-BB89-4212-BF2B-E01528289975}" type="presOf" srcId="{6583B516-2169-4608-A78C-7EBC965FC75D}" destId="{0F4959A6-4784-43FE-A7DB-9D37D10625FB}" srcOrd="1" destOrd="0" presId="urn:microsoft.com/office/officeart/2005/8/layout/list1"/>
    <dgm:cxn modelId="{E9A6E97F-A3F1-42B3-B36E-0601D8C871C3}" type="presOf" srcId="{F641B9AB-E686-41A8-AB6D-A4AA7C23D5D5}" destId="{24E9D456-B62C-4E1B-8400-4520EC77E6B0}" srcOrd="1" destOrd="0" presId="urn:microsoft.com/office/officeart/2005/8/layout/list1"/>
    <dgm:cxn modelId="{72E59F83-D2D6-42B3-8DC1-3BE7E7045C54}" srcId="{E018EECC-DB6E-45C4-AEA4-2A93747A0CCB}" destId="{6583B516-2169-4608-A78C-7EBC965FC75D}" srcOrd="1" destOrd="0" parTransId="{FE460C4F-60FA-48A3-BE52-B00B3EC85CC9}" sibTransId="{01330DFD-A70A-4A91-991D-AC8ACC699795}"/>
    <dgm:cxn modelId="{EBF6658F-66CF-4477-82F1-D7D40285A559}" type="presOf" srcId="{5064133E-D6B1-43B1-A94D-CDC5EE1504A5}" destId="{3B101830-9EAD-4574-9DA2-F7C3D500E940}" srcOrd="0" destOrd="0" presId="urn:microsoft.com/office/officeart/2005/8/layout/list1"/>
    <dgm:cxn modelId="{82DD3298-E44F-474B-BCDF-0B00ADFCBA24}" srcId="{E018EECC-DB6E-45C4-AEA4-2A93747A0CCB}" destId="{F641B9AB-E686-41A8-AB6D-A4AA7C23D5D5}" srcOrd="2" destOrd="0" parTransId="{D12AACF3-C253-4D45-A155-2368BC12A9F2}" sibTransId="{5A9C88D4-2F63-44FB-BECB-9D967F7041B4}"/>
    <dgm:cxn modelId="{49B408A3-1D2B-4F2D-B61F-7F210DBA2AA6}" type="presOf" srcId="{602DE703-3726-4CA4-A888-7D8A5DD13BAC}" destId="{7A6F3ACC-C2D9-4189-86AF-89CE1CDA0610}" srcOrd="0" destOrd="1" presId="urn:microsoft.com/office/officeart/2005/8/layout/list1"/>
    <dgm:cxn modelId="{31C889B9-0235-4ECF-B76E-FBEF1F901F05}" srcId="{7E66B0CF-001F-4454-9C24-AC3A5C88CF44}" destId="{0219C6C8-0BA5-48EB-897A-BB6070BF796A}" srcOrd="0" destOrd="0" parTransId="{A7C27AA8-25FA-48EF-BD99-A7228FEB8E38}" sibTransId="{F88AA250-91C1-4F7C-8659-9A0DDF4F5C54}"/>
    <dgm:cxn modelId="{59C7B2BF-4EC8-4A63-B789-8D177A4C5E21}" type="presOf" srcId="{7E66B0CF-001F-4454-9C24-AC3A5C88CF44}" destId="{B68444C1-D546-4FDC-9ADE-3C0131A15D03}" srcOrd="0" destOrd="0" presId="urn:microsoft.com/office/officeart/2005/8/layout/list1"/>
    <dgm:cxn modelId="{79BA78DB-554C-4391-8F85-EF9C00E778CE}" type="presOf" srcId="{7D87D5ED-BED8-4A3D-97E9-871D6092BAB0}" destId="{95396BB7-EC16-43F9-ABC5-0F8C4F0FAF47}" srcOrd="0" destOrd="0" presId="urn:microsoft.com/office/officeart/2005/8/layout/list1"/>
    <dgm:cxn modelId="{F60032E1-2624-4FA7-985F-C5F5A91B19F1}" srcId="{F641B9AB-E686-41A8-AB6D-A4AA7C23D5D5}" destId="{7D87D5ED-BED8-4A3D-97E9-871D6092BAB0}" srcOrd="0" destOrd="0" parTransId="{5BEE5D62-BC4D-4322-8EFA-6100EACEB210}" sibTransId="{F2CB1CA2-0367-4AB0-BFFD-6F8EC70782D9}"/>
    <dgm:cxn modelId="{31ACA7E7-412D-4C4E-A5B7-18F618785535}" type="presOf" srcId="{DC6373BC-AA17-4FC6-8E91-4C4B54BFBA2A}" destId="{95396BB7-EC16-43F9-ABC5-0F8C4F0FAF47}" srcOrd="0" destOrd="1" presId="urn:microsoft.com/office/officeart/2005/8/layout/list1"/>
    <dgm:cxn modelId="{48D9CAF7-DB99-432F-9D76-CEA73E17DD60}" type="presOf" srcId="{0219C6C8-0BA5-48EB-897A-BB6070BF796A}" destId="{7A6F3ACC-C2D9-4189-86AF-89CE1CDA0610}" srcOrd="0" destOrd="0" presId="urn:microsoft.com/office/officeart/2005/8/layout/list1"/>
    <dgm:cxn modelId="{A51C2740-B540-48C6-82C9-090119793BC7}" type="presParOf" srcId="{F4710E55-4B39-48BF-B29F-D6CF3289E1B6}" destId="{4CA9A0E4-0148-43F0-B040-2002353FE73D}" srcOrd="0" destOrd="0" presId="urn:microsoft.com/office/officeart/2005/8/layout/list1"/>
    <dgm:cxn modelId="{A4633E41-DEC8-4B26-A9A9-C97AD0F496B9}" type="presParOf" srcId="{4CA9A0E4-0148-43F0-B040-2002353FE73D}" destId="{B68444C1-D546-4FDC-9ADE-3C0131A15D03}" srcOrd="0" destOrd="0" presId="urn:microsoft.com/office/officeart/2005/8/layout/list1"/>
    <dgm:cxn modelId="{79970E3D-5238-454C-8779-7032DD6DB58B}" type="presParOf" srcId="{4CA9A0E4-0148-43F0-B040-2002353FE73D}" destId="{9FC9D94D-250C-45ED-B522-EB028BAD3E32}" srcOrd="1" destOrd="0" presId="urn:microsoft.com/office/officeart/2005/8/layout/list1"/>
    <dgm:cxn modelId="{849D29A0-4314-45F6-A620-BB7AB0FB8B14}" type="presParOf" srcId="{F4710E55-4B39-48BF-B29F-D6CF3289E1B6}" destId="{A8D0C33B-138C-4CBC-B186-06611AA4D7AD}" srcOrd="1" destOrd="0" presId="urn:microsoft.com/office/officeart/2005/8/layout/list1"/>
    <dgm:cxn modelId="{777BB413-1A76-412F-9968-F13721E47F40}" type="presParOf" srcId="{F4710E55-4B39-48BF-B29F-D6CF3289E1B6}" destId="{7A6F3ACC-C2D9-4189-86AF-89CE1CDA0610}" srcOrd="2" destOrd="0" presId="urn:microsoft.com/office/officeart/2005/8/layout/list1"/>
    <dgm:cxn modelId="{C953EB8E-E4FB-4B1B-A4C2-30B313F09FF1}" type="presParOf" srcId="{F4710E55-4B39-48BF-B29F-D6CF3289E1B6}" destId="{020DEE7D-6870-4850-9F69-F04E20F5EC11}" srcOrd="3" destOrd="0" presId="urn:microsoft.com/office/officeart/2005/8/layout/list1"/>
    <dgm:cxn modelId="{262809A5-D8EA-4534-BA76-05C63818DEDB}" type="presParOf" srcId="{F4710E55-4B39-48BF-B29F-D6CF3289E1B6}" destId="{D332C9BE-3C62-4502-A1A9-E547A4106FAD}" srcOrd="4" destOrd="0" presId="urn:microsoft.com/office/officeart/2005/8/layout/list1"/>
    <dgm:cxn modelId="{0CA43B93-7E83-4A2A-9A5A-05BD7CA2A76B}" type="presParOf" srcId="{D332C9BE-3C62-4502-A1A9-E547A4106FAD}" destId="{2C7D03AD-8E61-4CDD-8DA0-F562ADD196FC}" srcOrd="0" destOrd="0" presId="urn:microsoft.com/office/officeart/2005/8/layout/list1"/>
    <dgm:cxn modelId="{2DF16BD0-E555-40CB-BEB3-7C03407C448C}" type="presParOf" srcId="{D332C9BE-3C62-4502-A1A9-E547A4106FAD}" destId="{0F4959A6-4784-43FE-A7DB-9D37D10625FB}" srcOrd="1" destOrd="0" presId="urn:microsoft.com/office/officeart/2005/8/layout/list1"/>
    <dgm:cxn modelId="{2C3E0CEF-23BA-4E4D-AD6A-FDE503977C92}" type="presParOf" srcId="{F4710E55-4B39-48BF-B29F-D6CF3289E1B6}" destId="{2FB7C985-9256-478D-8D83-E5BAAA28835E}" srcOrd="5" destOrd="0" presId="urn:microsoft.com/office/officeart/2005/8/layout/list1"/>
    <dgm:cxn modelId="{815D8E45-FDC1-4B8F-BFD4-51D96BC37895}" type="presParOf" srcId="{F4710E55-4B39-48BF-B29F-D6CF3289E1B6}" destId="{3B101830-9EAD-4574-9DA2-F7C3D500E940}" srcOrd="6" destOrd="0" presId="urn:microsoft.com/office/officeart/2005/8/layout/list1"/>
    <dgm:cxn modelId="{2F2B4245-C4F8-4CAB-9BF9-12F30F38FE02}" type="presParOf" srcId="{F4710E55-4B39-48BF-B29F-D6CF3289E1B6}" destId="{A21E2005-FF71-46A6-A762-2539EA635D6D}" srcOrd="7" destOrd="0" presId="urn:microsoft.com/office/officeart/2005/8/layout/list1"/>
    <dgm:cxn modelId="{8827E8EA-CC0C-478C-8524-F8CA066BF7E8}" type="presParOf" srcId="{F4710E55-4B39-48BF-B29F-D6CF3289E1B6}" destId="{08D98051-9DCB-4ADB-85C6-4D9E90D5A98B}" srcOrd="8" destOrd="0" presId="urn:microsoft.com/office/officeart/2005/8/layout/list1"/>
    <dgm:cxn modelId="{414564FC-FA70-45B9-9634-F7AFAC692600}" type="presParOf" srcId="{08D98051-9DCB-4ADB-85C6-4D9E90D5A98B}" destId="{D08210DD-DD2B-48DE-A0B3-786DC91DE803}" srcOrd="0" destOrd="0" presId="urn:microsoft.com/office/officeart/2005/8/layout/list1"/>
    <dgm:cxn modelId="{BD5C97FF-F47F-4A37-95A9-D929BCBF5F77}" type="presParOf" srcId="{08D98051-9DCB-4ADB-85C6-4D9E90D5A98B}" destId="{24E9D456-B62C-4E1B-8400-4520EC77E6B0}" srcOrd="1" destOrd="0" presId="urn:microsoft.com/office/officeart/2005/8/layout/list1"/>
    <dgm:cxn modelId="{8F4B7CC3-F6D9-4C4B-ABE7-89046588244D}" type="presParOf" srcId="{F4710E55-4B39-48BF-B29F-D6CF3289E1B6}" destId="{24539AE2-0478-4DDD-9F42-669F8BE2E748}" srcOrd="9" destOrd="0" presId="urn:microsoft.com/office/officeart/2005/8/layout/list1"/>
    <dgm:cxn modelId="{86617F96-DE4B-459A-93D3-709CFC8FB386}" type="presParOf" srcId="{F4710E55-4B39-48BF-B29F-D6CF3289E1B6}" destId="{95396BB7-EC16-43F9-ABC5-0F8C4F0FAF4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1A5ED0-7DCB-4381-87A6-88F1CF1FD794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CA14A84-4376-43AB-A9C5-DFAE07A23B7C}">
      <dgm:prSet/>
      <dgm:spPr>
        <a:xfrm>
          <a:off x="1554762" y="5783"/>
          <a:ext cx="2865560" cy="134611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Scalability</a:t>
          </a:r>
        </a:p>
      </dgm:t>
    </dgm:pt>
    <dgm:pt modelId="{8F439712-DDF4-4636-B032-90E67074681A}" type="parTrans" cxnId="{B74619FE-35EA-4645-ACD6-C5B0D9962EFD}">
      <dgm:prSet/>
      <dgm:spPr/>
      <dgm:t>
        <a:bodyPr/>
        <a:lstStyle/>
        <a:p>
          <a:endParaRPr lang="en-US"/>
        </a:p>
      </dgm:t>
    </dgm:pt>
    <dgm:pt modelId="{67327A5B-5EF1-4290-8070-9E8204AB2609}" type="sibTrans" cxnId="{B74619FE-35EA-4645-ACD6-C5B0D9962EFD}">
      <dgm:prSet/>
      <dgm:spPr/>
      <dgm:t>
        <a:bodyPr/>
        <a:lstStyle/>
        <a:p>
          <a:endParaRPr lang="en-US"/>
        </a:p>
      </dgm:t>
    </dgm:pt>
    <dgm:pt modelId="{536181F2-69D7-481B-AB8B-779951EB9E56}">
      <dgm:prSet/>
      <dgm:spPr>
        <a:xfrm>
          <a:off x="4420323" y="5783"/>
          <a:ext cx="1946069" cy="134611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Lower cost</a:t>
          </a:r>
        </a:p>
      </dgm:t>
    </dgm:pt>
    <dgm:pt modelId="{36F6310B-074D-4193-834B-32D8D59CB01E}" type="parTrans" cxnId="{4DBEAF7F-1A40-4081-AC64-93F81FC7BAA5}">
      <dgm:prSet/>
      <dgm:spPr/>
      <dgm:t>
        <a:bodyPr/>
        <a:lstStyle/>
        <a:p>
          <a:endParaRPr lang="en-US"/>
        </a:p>
      </dgm:t>
    </dgm:pt>
    <dgm:pt modelId="{FC1F7FCA-C411-48BE-A178-A03E7C060C39}" type="sibTrans" cxnId="{4DBEAF7F-1A40-4081-AC64-93F81FC7BAA5}">
      <dgm:prSet/>
      <dgm:spPr/>
      <dgm:t>
        <a:bodyPr/>
        <a:lstStyle/>
        <a:p>
          <a:endParaRPr lang="en-US"/>
        </a:p>
      </dgm:t>
    </dgm:pt>
    <dgm:pt modelId="{0811712F-B46E-4A3C-9144-F74B1F3A4403}">
      <dgm:prSet/>
      <dgm:spPr>
        <a:xfrm>
          <a:off x="4420323" y="5783"/>
          <a:ext cx="1946069" cy="134611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Automated Labeling</a:t>
          </a:r>
        </a:p>
      </dgm:t>
    </dgm:pt>
    <dgm:pt modelId="{BDCBFED3-8FE9-4529-8DD4-A3A111119021}" type="parTrans" cxnId="{B9967513-D02F-4BE3-9EE9-AF21116159D3}">
      <dgm:prSet/>
      <dgm:spPr/>
      <dgm:t>
        <a:bodyPr/>
        <a:lstStyle/>
        <a:p>
          <a:endParaRPr lang="en-US"/>
        </a:p>
      </dgm:t>
    </dgm:pt>
    <dgm:pt modelId="{067A1FA5-A58C-402E-B40F-E6C1F55F11BF}" type="sibTrans" cxnId="{B9967513-D02F-4BE3-9EE9-AF21116159D3}">
      <dgm:prSet/>
      <dgm:spPr/>
      <dgm:t>
        <a:bodyPr/>
        <a:lstStyle/>
        <a:p>
          <a:endParaRPr lang="en-US"/>
        </a:p>
      </dgm:t>
    </dgm:pt>
    <dgm:pt modelId="{7136F57A-65BA-4A94-83E2-89B016FF2135}">
      <dgm:prSet/>
      <dgm:spPr>
        <a:xfrm>
          <a:off x="4420323" y="5783"/>
          <a:ext cx="1946069" cy="134611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Less annotation mistakes than manually labeled data</a:t>
          </a:r>
        </a:p>
      </dgm:t>
    </dgm:pt>
    <dgm:pt modelId="{3B6C00C0-0231-44AD-88EA-26009B0A8C96}" type="parTrans" cxnId="{5BEBA21A-4F4E-4859-A52B-7DFA23E42F62}">
      <dgm:prSet/>
      <dgm:spPr/>
      <dgm:t>
        <a:bodyPr/>
        <a:lstStyle/>
        <a:p>
          <a:endParaRPr lang="en-US"/>
        </a:p>
      </dgm:t>
    </dgm:pt>
    <dgm:pt modelId="{73AEB5FD-C689-47D1-98E8-E4104F725036}" type="sibTrans" cxnId="{5BEBA21A-4F4E-4859-A52B-7DFA23E42F62}">
      <dgm:prSet/>
      <dgm:spPr/>
      <dgm:t>
        <a:bodyPr/>
        <a:lstStyle/>
        <a:p>
          <a:endParaRPr lang="en-US"/>
        </a:p>
      </dgm:t>
    </dgm:pt>
    <dgm:pt modelId="{210B99E5-68C7-48C3-B9BF-9B4D1A83E5BA}">
      <dgm:prSet/>
      <dgm:spPr>
        <a:xfrm>
          <a:off x="1554762" y="1688427"/>
          <a:ext cx="2865560" cy="134611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Variability</a:t>
          </a:r>
        </a:p>
      </dgm:t>
    </dgm:pt>
    <dgm:pt modelId="{1B2144D1-0F2C-4F62-A6E5-48536B23BAE6}" type="parTrans" cxnId="{9A437BF1-875A-49E7-AD40-9D3A9A19AA23}">
      <dgm:prSet/>
      <dgm:spPr/>
      <dgm:t>
        <a:bodyPr/>
        <a:lstStyle/>
        <a:p>
          <a:endParaRPr lang="en-US"/>
        </a:p>
      </dgm:t>
    </dgm:pt>
    <dgm:pt modelId="{4F1A3E08-1A11-4326-831F-C52E86CE25F7}" type="sibTrans" cxnId="{9A437BF1-875A-49E7-AD40-9D3A9A19AA23}">
      <dgm:prSet/>
      <dgm:spPr/>
      <dgm:t>
        <a:bodyPr/>
        <a:lstStyle/>
        <a:p>
          <a:endParaRPr lang="en-US"/>
        </a:p>
      </dgm:t>
    </dgm:pt>
    <dgm:pt modelId="{57B0ED78-3DFD-432E-A39A-F55704AC9F35}">
      <dgm:prSet/>
      <dgm:spPr>
        <a:xfrm>
          <a:off x="4420323" y="1688427"/>
          <a:ext cx="1946069" cy="134611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Various weather conditions</a:t>
          </a:r>
        </a:p>
      </dgm:t>
    </dgm:pt>
    <dgm:pt modelId="{8A6707BA-0942-4C32-AC1B-9E12AF5EF026}" type="parTrans" cxnId="{79C3A95A-C6DF-4D3E-98FD-E281B5E782DF}">
      <dgm:prSet/>
      <dgm:spPr/>
      <dgm:t>
        <a:bodyPr/>
        <a:lstStyle/>
        <a:p>
          <a:endParaRPr lang="en-US"/>
        </a:p>
      </dgm:t>
    </dgm:pt>
    <dgm:pt modelId="{916A6786-51D0-4AD1-AAA6-6D4606508F4D}" type="sibTrans" cxnId="{79C3A95A-C6DF-4D3E-98FD-E281B5E782DF}">
      <dgm:prSet/>
      <dgm:spPr/>
      <dgm:t>
        <a:bodyPr/>
        <a:lstStyle/>
        <a:p>
          <a:endParaRPr lang="en-US"/>
        </a:p>
      </dgm:t>
    </dgm:pt>
    <dgm:pt modelId="{5F2D4AC0-30AA-4BDB-B427-4E35752D01CE}">
      <dgm:prSet/>
      <dgm:spPr>
        <a:xfrm>
          <a:off x="4420323" y="1688427"/>
          <a:ext cx="1946069" cy="134611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Balance Data with edge cases</a:t>
          </a:r>
        </a:p>
      </dgm:t>
    </dgm:pt>
    <dgm:pt modelId="{45A98D12-9233-4BB7-9D5C-FCFE806019C9}" type="parTrans" cxnId="{8800CB6A-E05B-4261-97BD-28511DD60938}">
      <dgm:prSet/>
      <dgm:spPr/>
      <dgm:t>
        <a:bodyPr/>
        <a:lstStyle/>
        <a:p>
          <a:endParaRPr lang="en-US"/>
        </a:p>
      </dgm:t>
    </dgm:pt>
    <dgm:pt modelId="{2B1EA4F6-B163-4D7A-BDB6-ABF274AD4F61}" type="sibTrans" cxnId="{8800CB6A-E05B-4261-97BD-28511DD60938}">
      <dgm:prSet/>
      <dgm:spPr/>
      <dgm:t>
        <a:bodyPr/>
        <a:lstStyle/>
        <a:p>
          <a:endParaRPr lang="en-US"/>
        </a:p>
      </dgm:t>
    </dgm:pt>
    <dgm:pt modelId="{75AF4283-99D9-44FD-883F-A3DFF8977078}">
      <dgm:prSet/>
      <dgm:spPr>
        <a:xfrm>
          <a:off x="4420323" y="1688427"/>
          <a:ext cx="1946069" cy="134611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Generate variations of test events</a:t>
          </a:r>
        </a:p>
      </dgm:t>
    </dgm:pt>
    <dgm:pt modelId="{BA84568C-CE6A-4171-A044-ADE695F80F04}" type="parTrans" cxnId="{4F20CCA3-4630-420E-9EF5-7CC2F7FB8A4E}">
      <dgm:prSet/>
      <dgm:spPr/>
      <dgm:t>
        <a:bodyPr/>
        <a:lstStyle/>
        <a:p>
          <a:endParaRPr lang="en-US"/>
        </a:p>
      </dgm:t>
    </dgm:pt>
    <dgm:pt modelId="{177596E8-5289-4E9A-9F1D-5E1D535615EF}" type="sibTrans" cxnId="{4F20CCA3-4630-420E-9EF5-7CC2F7FB8A4E}">
      <dgm:prSet/>
      <dgm:spPr/>
      <dgm:t>
        <a:bodyPr/>
        <a:lstStyle/>
        <a:p>
          <a:endParaRPr lang="en-US"/>
        </a:p>
      </dgm:t>
    </dgm:pt>
    <dgm:pt modelId="{A0B49904-F732-4B94-A709-2C1CF633C059}">
      <dgm:prSet/>
      <dgm:spPr>
        <a:xfrm>
          <a:off x="1554762" y="3371070"/>
          <a:ext cx="2865560" cy="134611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Experimentation</a:t>
          </a:r>
        </a:p>
      </dgm:t>
    </dgm:pt>
    <dgm:pt modelId="{3D909C88-5747-4664-900C-12F78D416AB7}" type="parTrans" cxnId="{7CEC1C8B-0596-40D0-B5B4-39E6A1E25C38}">
      <dgm:prSet/>
      <dgm:spPr/>
      <dgm:t>
        <a:bodyPr/>
        <a:lstStyle/>
        <a:p>
          <a:endParaRPr lang="en-US"/>
        </a:p>
      </dgm:t>
    </dgm:pt>
    <dgm:pt modelId="{A9647096-4079-4DD9-B7A1-862F8E8A0B82}" type="sibTrans" cxnId="{7CEC1C8B-0596-40D0-B5B4-39E6A1E25C38}">
      <dgm:prSet/>
      <dgm:spPr/>
      <dgm:t>
        <a:bodyPr/>
        <a:lstStyle/>
        <a:p>
          <a:endParaRPr lang="en-US"/>
        </a:p>
      </dgm:t>
    </dgm:pt>
    <dgm:pt modelId="{C3E08580-6356-423E-86EC-03B2400686FB}">
      <dgm:prSet/>
      <dgm:spPr>
        <a:xfrm>
          <a:off x="4420323" y="3371070"/>
          <a:ext cx="1946069" cy="134611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Rapid experimentation for new algorithms from data diversity</a:t>
          </a:r>
        </a:p>
      </dgm:t>
    </dgm:pt>
    <dgm:pt modelId="{8C3F0E89-9873-4418-AE42-21E1C93C1F90}" type="parTrans" cxnId="{3C69583F-D7EA-493B-8A08-E1F941550D1F}">
      <dgm:prSet/>
      <dgm:spPr/>
      <dgm:t>
        <a:bodyPr/>
        <a:lstStyle/>
        <a:p>
          <a:endParaRPr lang="en-US"/>
        </a:p>
      </dgm:t>
    </dgm:pt>
    <dgm:pt modelId="{126EC52C-E87B-4B3A-B4EB-3D1FEDA3A27B}" type="sibTrans" cxnId="{3C69583F-D7EA-493B-8A08-E1F941550D1F}">
      <dgm:prSet/>
      <dgm:spPr/>
      <dgm:t>
        <a:bodyPr/>
        <a:lstStyle/>
        <a:p>
          <a:endParaRPr lang="en-US"/>
        </a:p>
      </dgm:t>
    </dgm:pt>
    <dgm:pt modelId="{7F8C2F06-1EBE-4C84-BF2B-25C54C245884}">
      <dgm:prSet/>
      <dgm:spPr>
        <a:xfrm>
          <a:off x="4420323" y="3371070"/>
          <a:ext cx="1946069" cy="134611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Ground testing new sensors</a:t>
          </a:r>
        </a:p>
      </dgm:t>
    </dgm:pt>
    <dgm:pt modelId="{87C0C87C-B7D3-4D8B-A913-CABA2F5AE6E2}" type="parTrans" cxnId="{720D66CE-3FEA-433D-844E-4614F28DD474}">
      <dgm:prSet/>
      <dgm:spPr/>
      <dgm:t>
        <a:bodyPr/>
        <a:lstStyle/>
        <a:p>
          <a:endParaRPr lang="en-US"/>
        </a:p>
      </dgm:t>
    </dgm:pt>
    <dgm:pt modelId="{F67D0792-781E-4E34-97D7-4034344AB0EE}" type="sibTrans" cxnId="{720D66CE-3FEA-433D-844E-4614F28DD474}">
      <dgm:prSet/>
      <dgm:spPr/>
      <dgm:t>
        <a:bodyPr/>
        <a:lstStyle/>
        <a:p>
          <a:endParaRPr lang="en-US"/>
        </a:p>
      </dgm:t>
    </dgm:pt>
    <dgm:pt modelId="{F9E062DD-E79F-4478-9E3B-7D27BA73160F}">
      <dgm:prSet/>
      <dgm:spPr>
        <a:xfrm>
          <a:off x="4420323" y="3371070"/>
          <a:ext cx="1946069" cy="134611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Enables state information for Reinforced Learning</a:t>
          </a:r>
        </a:p>
      </dgm:t>
    </dgm:pt>
    <dgm:pt modelId="{7F3D7179-B855-49B3-88B7-832DD3AD474F}" type="parTrans" cxnId="{0FB6CF6B-F73F-4D7E-9E30-E458CF4791D6}">
      <dgm:prSet/>
      <dgm:spPr/>
      <dgm:t>
        <a:bodyPr/>
        <a:lstStyle/>
        <a:p>
          <a:endParaRPr lang="en-US"/>
        </a:p>
      </dgm:t>
    </dgm:pt>
    <dgm:pt modelId="{1E81CBB0-9C74-4921-9949-5CC9228B2E46}" type="sibTrans" cxnId="{0FB6CF6B-F73F-4D7E-9E30-E458CF4791D6}">
      <dgm:prSet/>
      <dgm:spPr/>
      <dgm:t>
        <a:bodyPr/>
        <a:lstStyle/>
        <a:p>
          <a:endParaRPr lang="en-US"/>
        </a:p>
      </dgm:t>
    </dgm:pt>
    <dgm:pt modelId="{46A02D8F-5B67-43D7-AF3F-588BE4137F03}">
      <dgm:prSet/>
      <dgm:spPr>
        <a:xfrm>
          <a:off x="1554762" y="5053714"/>
          <a:ext cx="2865560" cy="134611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Programmatic</a:t>
          </a:r>
        </a:p>
      </dgm:t>
    </dgm:pt>
    <dgm:pt modelId="{42B0380E-6DB7-47C4-8112-7CF8FEF73876}" type="parTrans" cxnId="{89DDD802-6B32-4AEB-82A1-CDAFB6ADF6B9}">
      <dgm:prSet/>
      <dgm:spPr/>
      <dgm:t>
        <a:bodyPr/>
        <a:lstStyle/>
        <a:p>
          <a:endParaRPr lang="en-US"/>
        </a:p>
      </dgm:t>
    </dgm:pt>
    <dgm:pt modelId="{FACEDB96-BE0C-428C-B241-9475285DEBE1}" type="sibTrans" cxnId="{89DDD802-6B32-4AEB-82A1-CDAFB6ADF6B9}">
      <dgm:prSet/>
      <dgm:spPr/>
      <dgm:t>
        <a:bodyPr/>
        <a:lstStyle/>
        <a:p>
          <a:endParaRPr lang="en-US"/>
        </a:p>
      </dgm:t>
    </dgm:pt>
    <dgm:pt modelId="{EEA2B0AC-DE9B-4E55-92F4-2FF548D08EA0}">
      <dgm:prSet/>
      <dgm:spPr>
        <a:xfrm>
          <a:off x="4420323" y="5053714"/>
          <a:ext cx="1946069" cy="134611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Does not require high level of classification</a:t>
          </a:r>
        </a:p>
      </dgm:t>
    </dgm:pt>
    <dgm:pt modelId="{AA39AF5F-9E90-4C34-A870-EBB67532FEC1}" type="parTrans" cxnId="{A03455DE-06BD-4380-827C-4F69529929B7}">
      <dgm:prSet/>
      <dgm:spPr/>
      <dgm:t>
        <a:bodyPr/>
        <a:lstStyle/>
        <a:p>
          <a:endParaRPr lang="en-US"/>
        </a:p>
      </dgm:t>
    </dgm:pt>
    <dgm:pt modelId="{A093F2D2-7999-4009-9438-B19FD4CE67DD}" type="sibTrans" cxnId="{A03455DE-06BD-4380-827C-4F69529929B7}">
      <dgm:prSet/>
      <dgm:spPr/>
      <dgm:t>
        <a:bodyPr/>
        <a:lstStyle/>
        <a:p>
          <a:endParaRPr lang="en-US"/>
        </a:p>
      </dgm:t>
    </dgm:pt>
    <dgm:pt modelId="{2082889D-924E-449C-8241-370EFF72EAF1}">
      <dgm:prSet/>
      <dgm:spPr>
        <a:xfrm>
          <a:off x="4420323" y="5053714"/>
          <a:ext cx="1946069" cy="134611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Can lower risk of high-risk data collection</a:t>
          </a:r>
        </a:p>
      </dgm:t>
    </dgm:pt>
    <dgm:pt modelId="{0C30E4FA-770C-433B-ABF1-31A119F7A4B7}" type="parTrans" cxnId="{614385E9-3429-4F0A-B683-96477598E096}">
      <dgm:prSet/>
      <dgm:spPr/>
      <dgm:t>
        <a:bodyPr/>
        <a:lstStyle/>
        <a:p>
          <a:endParaRPr lang="en-US"/>
        </a:p>
      </dgm:t>
    </dgm:pt>
    <dgm:pt modelId="{72A9896B-A177-4FF2-A113-53DE6FF23C39}" type="sibTrans" cxnId="{614385E9-3429-4F0A-B683-96477598E096}">
      <dgm:prSet/>
      <dgm:spPr/>
      <dgm:t>
        <a:bodyPr/>
        <a:lstStyle/>
        <a:p>
          <a:endParaRPr lang="en-US"/>
        </a:p>
      </dgm:t>
    </dgm:pt>
    <dgm:pt modelId="{3C838A06-8709-45B0-BC59-2DFC3161BE74}">
      <dgm:prSet/>
      <dgm:spPr>
        <a:xfrm>
          <a:off x="4420323" y="5053714"/>
          <a:ext cx="1946069" cy="134611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Can solve problems like object permanence</a:t>
          </a:r>
        </a:p>
      </dgm:t>
    </dgm:pt>
    <dgm:pt modelId="{FB7A6DA3-A8BF-46E3-A96F-8DF772F15D78}" type="parTrans" cxnId="{E7C395CD-6179-4A09-A0B2-68EA15915B1B}">
      <dgm:prSet/>
      <dgm:spPr/>
      <dgm:t>
        <a:bodyPr/>
        <a:lstStyle/>
        <a:p>
          <a:endParaRPr lang="en-US"/>
        </a:p>
      </dgm:t>
    </dgm:pt>
    <dgm:pt modelId="{53FE7C79-1085-4D1B-9DFD-983291F6F640}" type="sibTrans" cxnId="{E7C395CD-6179-4A09-A0B2-68EA15915B1B}">
      <dgm:prSet/>
      <dgm:spPr/>
      <dgm:t>
        <a:bodyPr/>
        <a:lstStyle/>
        <a:p>
          <a:endParaRPr lang="en-US"/>
        </a:p>
      </dgm:t>
    </dgm:pt>
    <dgm:pt modelId="{4B8E1616-1FD1-4768-8759-753787DC764B}" type="pres">
      <dgm:prSet presAssocID="{AF1A5ED0-7DCB-4381-87A6-88F1CF1FD794}" presName="root" presStyleCnt="0">
        <dgm:presLayoutVars>
          <dgm:dir/>
          <dgm:resizeHandles val="exact"/>
        </dgm:presLayoutVars>
      </dgm:prSet>
      <dgm:spPr/>
    </dgm:pt>
    <dgm:pt modelId="{CCBA3DD6-892D-4DA2-B665-F407D314F9D6}" type="pres">
      <dgm:prSet presAssocID="{CCA14A84-4376-43AB-A9C5-DFAE07A23B7C}" presName="compNode" presStyleCnt="0"/>
      <dgm:spPr/>
    </dgm:pt>
    <dgm:pt modelId="{1E4BDABA-D497-423F-81EB-1AA943F0BDE5}" type="pres">
      <dgm:prSet presAssocID="{CCA14A84-4376-43AB-A9C5-DFAE07A23B7C}" presName="bgRect" presStyleLbl="bgShp" presStyleIdx="0" presStyleCnt="4"/>
      <dgm:spPr>
        <a:xfrm>
          <a:off x="0" y="5783"/>
          <a:ext cx="6367912" cy="1346114"/>
        </a:xfrm>
      </dgm:spPr>
    </dgm:pt>
    <dgm:pt modelId="{80E0DC89-3697-42E3-8FC9-BB113EEC3D60}" type="pres">
      <dgm:prSet presAssocID="{CCA14A84-4376-43AB-A9C5-DFAE07A23B7C}" presName="iconRect" presStyleLbl="node1" presStyleIdx="0" presStyleCnt="4"/>
      <dgm:spPr>
        <a:xfrm>
          <a:off x="407199" y="308659"/>
          <a:ext cx="740363" cy="740363"/>
        </a:xfr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C631764-0BB0-4E60-A1B8-CD6F8737BAC5}" type="pres">
      <dgm:prSet presAssocID="{CCA14A84-4376-43AB-A9C5-DFAE07A23B7C}" presName="spaceRect" presStyleCnt="0"/>
      <dgm:spPr/>
    </dgm:pt>
    <dgm:pt modelId="{E20CC8EC-7715-4E6F-9B4C-7DB0650F96B3}" type="pres">
      <dgm:prSet presAssocID="{CCA14A84-4376-43AB-A9C5-DFAE07A23B7C}" presName="parTx" presStyleLbl="revTx" presStyleIdx="0" presStyleCnt="8">
        <dgm:presLayoutVars>
          <dgm:chMax val="0"/>
          <dgm:chPref val="0"/>
        </dgm:presLayoutVars>
      </dgm:prSet>
      <dgm:spPr/>
    </dgm:pt>
    <dgm:pt modelId="{349C985F-077D-4CB9-A754-BC0D1D6E63EC}" type="pres">
      <dgm:prSet presAssocID="{CCA14A84-4376-43AB-A9C5-DFAE07A23B7C}" presName="desTx" presStyleLbl="revTx" presStyleIdx="1" presStyleCnt="8">
        <dgm:presLayoutVars/>
      </dgm:prSet>
      <dgm:spPr/>
    </dgm:pt>
    <dgm:pt modelId="{1E4B8CA6-6D9D-453A-AAD1-9A893A2911BC}" type="pres">
      <dgm:prSet presAssocID="{67327A5B-5EF1-4290-8070-9E8204AB2609}" presName="sibTrans" presStyleCnt="0"/>
      <dgm:spPr/>
    </dgm:pt>
    <dgm:pt modelId="{F8B01018-BB45-49A8-B1E1-A8853723E76C}" type="pres">
      <dgm:prSet presAssocID="{210B99E5-68C7-48C3-B9BF-9B4D1A83E5BA}" presName="compNode" presStyleCnt="0"/>
      <dgm:spPr/>
    </dgm:pt>
    <dgm:pt modelId="{D660EE5F-278C-4290-806C-DCC9E1C9CCF2}" type="pres">
      <dgm:prSet presAssocID="{210B99E5-68C7-48C3-B9BF-9B4D1A83E5BA}" presName="bgRect" presStyleLbl="bgShp" presStyleIdx="1" presStyleCnt="4" custLinFactNeighborY="-4101"/>
      <dgm:spPr>
        <a:xfrm>
          <a:off x="0" y="1688427"/>
          <a:ext cx="6367912" cy="1346114"/>
        </a:xfrm>
      </dgm:spPr>
    </dgm:pt>
    <dgm:pt modelId="{350A2318-49B6-4071-A4F9-B5CCD69AEDD8}" type="pres">
      <dgm:prSet presAssocID="{210B99E5-68C7-48C3-B9BF-9B4D1A83E5BA}" presName="iconRect" presStyleLbl="node1" presStyleIdx="1" presStyleCnt="4"/>
      <dgm:spPr>
        <a:xfrm>
          <a:off x="407199" y="1991303"/>
          <a:ext cx="740363" cy="740363"/>
        </a:xfr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C02B81C5-F20A-41F3-9469-3BFA711825CC}" type="pres">
      <dgm:prSet presAssocID="{210B99E5-68C7-48C3-B9BF-9B4D1A83E5BA}" presName="spaceRect" presStyleCnt="0"/>
      <dgm:spPr/>
    </dgm:pt>
    <dgm:pt modelId="{50ECC31C-4F0F-4471-B11E-B2254A7B1FC3}" type="pres">
      <dgm:prSet presAssocID="{210B99E5-68C7-48C3-B9BF-9B4D1A83E5BA}" presName="parTx" presStyleLbl="revTx" presStyleIdx="2" presStyleCnt="8">
        <dgm:presLayoutVars>
          <dgm:chMax val="0"/>
          <dgm:chPref val="0"/>
        </dgm:presLayoutVars>
      </dgm:prSet>
      <dgm:spPr/>
    </dgm:pt>
    <dgm:pt modelId="{07120EB4-49B8-4433-9F9C-1E05CC1DE725}" type="pres">
      <dgm:prSet presAssocID="{210B99E5-68C7-48C3-B9BF-9B4D1A83E5BA}" presName="desTx" presStyleLbl="revTx" presStyleIdx="3" presStyleCnt="8">
        <dgm:presLayoutVars/>
      </dgm:prSet>
      <dgm:spPr/>
    </dgm:pt>
    <dgm:pt modelId="{E1105B7B-544F-4473-A808-8B618646236F}" type="pres">
      <dgm:prSet presAssocID="{4F1A3E08-1A11-4326-831F-C52E86CE25F7}" presName="sibTrans" presStyleCnt="0"/>
      <dgm:spPr/>
    </dgm:pt>
    <dgm:pt modelId="{7C9F4DCA-0A65-47CE-A040-B70E2A37FC6F}" type="pres">
      <dgm:prSet presAssocID="{A0B49904-F732-4B94-A709-2C1CF633C059}" presName="compNode" presStyleCnt="0"/>
      <dgm:spPr/>
    </dgm:pt>
    <dgm:pt modelId="{F3082982-9EBC-43C0-8B71-24CB75907947}" type="pres">
      <dgm:prSet presAssocID="{A0B49904-F732-4B94-A709-2C1CF633C059}" presName="bgRect" presStyleLbl="bgShp" presStyleIdx="2" presStyleCnt="4" custLinFactNeighborY="-17850"/>
      <dgm:spPr>
        <a:xfrm>
          <a:off x="0" y="3371070"/>
          <a:ext cx="6367912" cy="1346114"/>
        </a:xfrm>
      </dgm:spPr>
    </dgm:pt>
    <dgm:pt modelId="{6861F22C-3CC2-45CC-9447-5A1002B2A417}" type="pres">
      <dgm:prSet presAssocID="{A0B49904-F732-4B94-A709-2C1CF633C059}" presName="iconRect" presStyleLbl="node1" presStyleIdx="2" presStyleCnt="4" custLinFactNeighborY="-27819"/>
      <dgm:spPr>
        <a:xfrm>
          <a:off x="407199" y="3673946"/>
          <a:ext cx="740363" cy="740363"/>
        </a:xfr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FB66EAB-C0E6-4A4D-8BE0-07372E2CF1A1}" type="pres">
      <dgm:prSet presAssocID="{A0B49904-F732-4B94-A709-2C1CF633C059}" presName="spaceRect" presStyleCnt="0"/>
      <dgm:spPr/>
    </dgm:pt>
    <dgm:pt modelId="{7EC018BE-3B82-401B-8D10-18005411E11D}" type="pres">
      <dgm:prSet presAssocID="{A0B49904-F732-4B94-A709-2C1CF633C059}" presName="parTx" presStyleLbl="revTx" presStyleIdx="4" presStyleCnt="8" custLinFactNeighborY="-17850">
        <dgm:presLayoutVars>
          <dgm:chMax val="0"/>
          <dgm:chPref val="0"/>
        </dgm:presLayoutVars>
      </dgm:prSet>
      <dgm:spPr/>
    </dgm:pt>
    <dgm:pt modelId="{829F92A9-0BE3-4B21-83A3-082D56326A07}" type="pres">
      <dgm:prSet presAssocID="{A0B49904-F732-4B94-A709-2C1CF633C059}" presName="desTx" presStyleLbl="revTx" presStyleIdx="5" presStyleCnt="8" custLinFactNeighborX="238" custLinFactNeighborY="-12750">
        <dgm:presLayoutVars/>
      </dgm:prSet>
      <dgm:spPr/>
    </dgm:pt>
    <dgm:pt modelId="{4CFFEBA9-943F-4E80-8EF8-DB949E2C5EEE}" type="pres">
      <dgm:prSet presAssocID="{A9647096-4079-4DD9-B7A1-862F8E8A0B82}" presName="sibTrans" presStyleCnt="0"/>
      <dgm:spPr/>
    </dgm:pt>
    <dgm:pt modelId="{3F331F96-E528-4B3E-99C2-CCDEE477F30C}" type="pres">
      <dgm:prSet presAssocID="{46A02D8F-5B67-43D7-AF3F-588BE4137F03}" presName="compNode" presStyleCnt="0"/>
      <dgm:spPr/>
    </dgm:pt>
    <dgm:pt modelId="{56832891-A2D6-43A5-9129-5EC1BABD112C}" type="pres">
      <dgm:prSet presAssocID="{46A02D8F-5B67-43D7-AF3F-588BE4137F03}" presName="bgRect" presStyleLbl="bgShp" presStyleIdx="3" presStyleCnt="4" custLinFactNeighborY="-24032"/>
      <dgm:spPr>
        <a:xfrm>
          <a:off x="0" y="5053714"/>
          <a:ext cx="6367912" cy="1346114"/>
        </a:xfrm>
      </dgm:spPr>
    </dgm:pt>
    <dgm:pt modelId="{87A18C4E-930F-495D-9275-EB0D9E852CEF}" type="pres">
      <dgm:prSet presAssocID="{46A02D8F-5B67-43D7-AF3F-588BE4137F03}" presName="iconRect" presStyleLbl="node1" presStyleIdx="3" presStyleCnt="4" custLinFactNeighborX="-3304" custLinFactNeighborY="-42954"/>
      <dgm:spPr>
        <a:xfrm>
          <a:off x="407199" y="5356590"/>
          <a:ext cx="740363" cy="740363"/>
        </a:xfr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AC5A2053-CC46-40B0-ADFC-9F02CD38A71A}" type="pres">
      <dgm:prSet presAssocID="{46A02D8F-5B67-43D7-AF3F-588BE4137F03}" presName="spaceRect" presStyleCnt="0"/>
      <dgm:spPr/>
    </dgm:pt>
    <dgm:pt modelId="{815FE1E5-5A31-4CD5-A86B-BE22403CCA48}" type="pres">
      <dgm:prSet presAssocID="{46A02D8F-5B67-43D7-AF3F-588BE4137F03}" presName="parTx" presStyleLbl="revTx" presStyleIdx="6" presStyleCnt="8" custLinFactNeighborY="-24032">
        <dgm:presLayoutVars>
          <dgm:chMax val="0"/>
          <dgm:chPref val="0"/>
        </dgm:presLayoutVars>
      </dgm:prSet>
      <dgm:spPr/>
    </dgm:pt>
    <dgm:pt modelId="{9AD36C8A-10C0-4EBE-A3CC-F75AB793F966}" type="pres">
      <dgm:prSet presAssocID="{46A02D8F-5B67-43D7-AF3F-588BE4137F03}" presName="desTx" presStyleLbl="revTx" presStyleIdx="7" presStyleCnt="8" custLinFactNeighborX="-254" custLinFactNeighborY="-17264">
        <dgm:presLayoutVars/>
      </dgm:prSet>
      <dgm:spPr/>
    </dgm:pt>
  </dgm:ptLst>
  <dgm:cxnLst>
    <dgm:cxn modelId="{89DDD802-6B32-4AEB-82A1-CDAFB6ADF6B9}" srcId="{AF1A5ED0-7DCB-4381-87A6-88F1CF1FD794}" destId="{46A02D8F-5B67-43D7-AF3F-588BE4137F03}" srcOrd="3" destOrd="0" parTransId="{42B0380E-6DB7-47C4-8112-7CF8FEF73876}" sibTransId="{FACEDB96-BE0C-428C-B241-9475285DEBE1}"/>
    <dgm:cxn modelId="{B9967513-D02F-4BE3-9EE9-AF21116159D3}" srcId="{CCA14A84-4376-43AB-A9C5-DFAE07A23B7C}" destId="{0811712F-B46E-4A3C-9144-F74B1F3A4403}" srcOrd="1" destOrd="0" parTransId="{BDCBFED3-8FE9-4529-8DD4-A3A111119021}" sibTransId="{067A1FA5-A58C-402E-B40F-E6C1F55F11BF}"/>
    <dgm:cxn modelId="{9F352216-EB09-48C2-BF1B-C80B3A95A9F6}" type="presOf" srcId="{0811712F-B46E-4A3C-9144-F74B1F3A4403}" destId="{349C985F-077D-4CB9-A754-BC0D1D6E63EC}" srcOrd="0" destOrd="1" presId="urn:microsoft.com/office/officeart/2018/2/layout/IconVerticalSolidList"/>
    <dgm:cxn modelId="{5BEBA21A-4F4E-4859-A52B-7DFA23E42F62}" srcId="{CCA14A84-4376-43AB-A9C5-DFAE07A23B7C}" destId="{7136F57A-65BA-4A94-83E2-89B016FF2135}" srcOrd="2" destOrd="0" parTransId="{3B6C00C0-0231-44AD-88EA-26009B0A8C96}" sibTransId="{73AEB5FD-C689-47D1-98E8-E4104F725036}"/>
    <dgm:cxn modelId="{E4AD3A20-EFFB-4D06-B431-0B545B844AA0}" type="presOf" srcId="{3C838A06-8709-45B0-BC59-2DFC3161BE74}" destId="{9AD36C8A-10C0-4EBE-A3CC-F75AB793F966}" srcOrd="0" destOrd="2" presId="urn:microsoft.com/office/officeart/2018/2/layout/IconVerticalSolidList"/>
    <dgm:cxn modelId="{3C69583F-D7EA-493B-8A08-E1F941550D1F}" srcId="{A0B49904-F732-4B94-A709-2C1CF633C059}" destId="{C3E08580-6356-423E-86EC-03B2400686FB}" srcOrd="0" destOrd="0" parTransId="{8C3F0E89-9873-4418-AE42-21E1C93C1F90}" sibTransId="{126EC52C-E87B-4B3A-B4EB-3D1FEDA3A27B}"/>
    <dgm:cxn modelId="{F654FC43-F925-4FA4-BABB-046647F0D0CE}" type="presOf" srcId="{7F8C2F06-1EBE-4C84-BF2B-25C54C245884}" destId="{829F92A9-0BE3-4B21-83A3-082D56326A07}" srcOrd="0" destOrd="1" presId="urn:microsoft.com/office/officeart/2018/2/layout/IconVerticalSolidList"/>
    <dgm:cxn modelId="{79C3A95A-C6DF-4D3E-98FD-E281B5E782DF}" srcId="{210B99E5-68C7-48C3-B9BF-9B4D1A83E5BA}" destId="{57B0ED78-3DFD-432E-A39A-F55704AC9F35}" srcOrd="0" destOrd="0" parTransId="{8A6707BA-0942-4C32-AC1B-9E12AF5EF026}" sibTransId="{916A6786-51D0-4AD1-AAA6-6D4606508F4D}"/>
    <dgm:cxn modelId="{4C693F5E-E20D-4824-893F-F0FC2B307791}" type="presOf" srcId="{7136F57A-65BA-4A94-83E2-89B016FF2135}" destId="{349C985F-077D-4CB9-A754-BC0D1D6E63EC}" srcOrd="0" destOrd="2" presId="urn:microsoft.com/office/officeart/2018/2/layout/IconVerticalSolidList"/>
    <dgm:cxn modelId="{EA5E945F-F6BF-4B36-898F-1C97B8D5B79A}" type="presOf" srcId="{210B99E5-68C7-48C3-B9BF-9B4D1A83E5BA}" destId="{50ECC31C-4F0F-4471-B11E-B2254A7B1FC3}" srcOrd="0" destOrd="0" presId="urn:microsoft.com/office/officeart/2018/2/layout/IconVerticalSolidList"/>
    <dgm:cxn modelId="{8800CB6A-E05B-4261-97BD-28511DD60938}" srcId="{210B99E5-68C7-48C3-B9BF-9B4D1A83E5BA}" destId="{5F2D4AC0-30AA-4BDB-B427-4E35752D01CE}" srcOrd="1" destOrd="0" parTransId="{45A98D12-9233-4BB7-9D5C-FCFE806019C9}" sibTransId="{2B1EA4F6-B163-4D7A-BDB6-ABF274AD4F61}"/>
    <dgm:cxn modelId="{0FB6CF6B-F73F-4D7E-9E30-E458CF4791D6}" srcId="{A0B49904-F732-4B94-A709-2C1CF633C059}" destId="{F9E062DD-E79F-4478-9E3B-7D27BA73160F}" srcOrd="2" destOrd="0" parTransId="{7F3D7179-B855-49B3-88B7-832DD3AD474F}" sibTransId="{1E81CBB0-9C74-4921-9949-5CC9228B2E46}"/>
    <dgm:cxn modelId="{4DBEAF7F-1A40-4081-AC64-93F81FC7BAA5}" srcId="{CCA14A84-4376-43AB-A9C5-DFAE07A23B7C}" destId="{536181F2-69D7-481B-AB8B-779951EB9E56}" srcOrd="0" destOrd="0" parTransId="{36F6310B-074D-4193-834B-32D8D59CB01E}" sibTransId="{FC1F7FCA-C411-48BE-A178-A03E7C060C39}"/>
    <dgm:cxn modelId="{7CEC1C8B-0596-40D0-B5B4-39E6A1E25C38}" srcId="{AF1A5ED0-7DCB-4381-87A6-88F1CF1FD794}" destId="{A0B49904-F732-4B94-A709-2C1CF633C059}" srcOrd="2" destOrd="0" parTransId="{3D909C88-5747-4664-900C-12F78D416AB7}" sibTransId="{A9647096-4079-4DD9-B7A1-862F8E8A0B82}"/>
    <dgm:cxn modelId="{E670628B-482B-4CF2-B500-C0AD1332DB12}" type="presOf" srcId="{5F2D4AC0-30AA-4BDB-B427-4E35752D01CE}" destId="{07120EB4-49B8-4433-9F9C-1E05CC1DE725}" srcOrd="0" destOrd="1" presId="urn:microsoft.com/office/officeart/2018/2/layout/IconVerticalSolidList"/>
    <dgm:cxn modelId="{613FD996-21EC-470E-9AEB-B7A402653C29}" type="presOf" srcId="{A0B49904-F732-4B94-A709-2C1CF633C059}" destId="{7EC018BE-3B82-401B-8D10-18005411E11D}" srcOrd="0" destOrd="0" presId="urn:microsoft.com/office/officeart/2018/2/layout/IconVerticalSolidList"/>
    <dgm:cxn modelId="{4F20CCA3-4630-420E-9EF5-7CC2F7FB8A4E}" srcId="{210B99E5-68C7-48C3-B9BF-9B4D1A83E5BA}" destId="{75AF4283-99D9-44FD-883F-A3DFF8977078}" srcOrd="2" destOrd="0" parTransId="{BA84568C-CE6A-4171-A044-ADE695F80F04}" sibTransId="{177596E8-5289-4E9A-9F1D-5E1D535615EF}"/>
    <dgm:cxn modelId="{6A90B0A9-5B00-407D-B060-0BA7B660354E}" type="presOf" srcId="{536181F2-69D7-481B-AB8B-779951EB9E56}" destId="{349C985F-077D-4CB9-A754-BC0D1D6E63EC}" srcOrd="0" destOrd="0" presId="urn:microsoft.com/office/officeart/2018/2/layout/IconVerticalSolidList"/>
    <dgm:cxn modelId="{ADED34AB-1371-400F-97D1-B7FC2C8D1FD4}" type="presOf" srcId="{C3E08580-6356-423E-86EC-03B2400686FB}" destId="{829F92A9-0BE3-4B21-83A3-082D56326A07}" srcOrd="0" destOrd="0" presId="urn:microsoft.com/office/officeart/2018/2/layout/IconVerticalSolidList"/>
    <dgm:cxn modelId="{AEF55CAC-D6C2-464D-9DD8-DC4FAAC8CDD9}" type="presOf" srcId="{AF1A5ED0-7DCB-4381-87A6-88F1CF1FD794}" destId="{4B8E1616-1FD1-4768-8759-753787DC764B}" srcOrd="0" destOrd="0" presId="urn:microsoft.com/office/officeart/2018/2/layout/IconVerticalSolidList"/>
    <dgm:cxn modelId="{E7C395CD-6179-4A09-A0B2-68EA15915B1B}" srcId="{46A02D8F-5B67-43D7-AF3F-588BE4137F03}" destId="{3C838A06-8709-45B0-BC59-2DFC3161BE74}" srcOrd="2" destOrd="0" parTransId="{FB7A6DA3-A8BF-46E3-A96F-8DF772F15D78}" sibTransId="{53FE7C79-1085-4D1B-9DFD-983291F6F640}"/>
    <dgm:cxn modelId="{720D66CE-3FEA-433D-844E-4614F28DD474}" srcId="{A0B49904-F732-4B94-A709-2C1CF633C059}" destId="{7F8C2F06-1EBE-4C84-BF2B-25C54C245884}" srcOrd="1" destOrd="0" parTransId="{87C0C87C-B7D3-4D8B-A913-CABA2F5AE6E2}" sibTransId="{F67D0792-781E-4E34-97D7-4034344AB0EE}"/>
    <dgm:cxn modelId="{CB399CCE-12EB-4FF3-A363-A74A5E861050}" type="presOf" srcId="{EEA2B0AC-DE9B-4E55-92F4-2FF548D08EA0}" destId="{9AD36C8A-10C0-4EBE-A3CC-F75AB793F966}" srcOrd="0" destOrd="0" presId="urn:microsoft.com/office/officeart/2018/2/layout/IconVerticalSolidList"/>
    <dgm:cxn modelId="{C52A8CD0-D278-4FA2-BA72-229B0A5FE549}" type="presOf" srcId="{75AF4283-99D9-44FD-883F-A3DFF8977078}" destId="{07120EB4-49B8-4433-9F9C-1E05CC1DE725}" srcOrd="0" destOrd="2" presId="urn:microsoft.com/office/officeart/2018/2/layout/IconVerticalSolidList"/>
    <dgm:cxn modelId="{D1FD8CD9-9A18-44F1-ADC6-47190CDAAB88}" type="presOf" srcId="{46A02D8F-5B67-43D7-AF3F-588BE4137F03}" destId="{815FE1E5-5A31-4CD5-A86B-BE22403CCA48}" srcOrd="0" destOrd="0" presId="urn:microsoft.com/office/officeart/2018/2/layout/IconVerticalSolidList"/>
    <dgm:cxn modelId="{A03455DE-06BD-4380-827C-4F69529929B7}" srcId="{46A02D8F-5B67-43D7-AF3F-588BE4137F03}" destId="{EEA2B0AC-DE9B-4E55-92F4-2FF548D08EA0}" srcOrd="0" destOrd="0" parTransId="{AA39AF5F-9E90-4C34-A870-EBB67532FEC1}" sibTransId="{A093F2D2-7999-4009-9438-B19FD4CE67DD}"/>
    <dgm:cxn modelId="{E515E2DF-0B99-4D00-BFF5-1693E7CDBC96}" type="presOf" srcId="{2082889D-924E-449C-8241-370EFF72EAF1}" destId="{9AD36C8A-10C0-4EBE-A3CC-F75AB793F966}" srcOrd="0" destOrd="1" presId="urn:microsoft.com/office/officeart/2018/2/layout/IconVerticalSolidList"/>
    <dgm:cxn modelId="{710B68E5-CC02-48C2-BFA2-73CFDB53FE55}" type="presOf" srcId="{F9E062DD-E79F-4478-9E3B-7D27BA73160F}" destId="{829F92A9-0BE3-4B21-83A3-082D56326A07}" srcOrd="0" destOrd="2" presId="urn:microsoft.com/office/officeart/2018/2/layout/IconVerticalSolidList"/>
    <dgm:cxn modelId="{614385E9-3429-4F0A-B683-96477598E096}" srcId="{46A02D8F-5B67-43D7-AF3F-588BE4137F03}" destId="{2082889D-924E-449C-8241-370EFF72EAF1}" srcOrd="1" destOrd="0" parTransId="{0C30E4FA-770C-433B-ABF1-31A119F7A4B7}" sibTransId="{72A9896B-A177-4FF2-A113-53DE6FF23C39}"/>
    <dgm:cxn modelId="{619184EF-5E3E-4B5E-A76B-8B3337E44154}" type="presOf" srcId="{57B0ED78-3DFD-432E-A39A-F55704AC9F35}" destId="{07120EB4-49B8-4433-9F9C-1E05CC1DE725}" srcOrd="0" destOrd="0" presId="urn:microsoft.com/office/officeart/2018/2/layout/IconVerticalSolidList"/>
    <dgm:cxn modelId="{9A437BF1-875A-49E7-AD40-9D3A9A19AA23}" srcId="{AF1A5ED0-7DCB-4381-87A6-88F1CF1FD794}" destId="{210B99E5-68C7-48C3-B9BF-9B4D1A83E5BA}" srcOrd="1" destOrd="0" parTransId="{1B2144D1-0F2C-4F62-A6E5-48536B23BAE6}" sibTransId="{4F1A3E08-1A11-4326-831F-C52E86CE25F7}"/>
    <dgm:cxn modelId="{0ECF4EFD-D1A3-4D64-A115-FAE5C1FBBE12}" type="presOf" srcId="{CCA14A84-4376-43AB-A9C5-DFAE07A23B7C}" destId="{E20CC8EC-7715-4E6F-9B4C-7DB0650F96B3}" srcOrd="0" destOrd="0" presId="urn:microsoft.com/office/officeart/2018/2/layout/IconVerticalSolidList"/>
    <dgm:cxn modelId="{B74619FE-35EA-4645-ACD6-C5B0D9962EFD}" srcId="{AF1A5ED0-7DCB-4381-87A6-88F1CF1FD794}" destId="{CCA14A84-4376-43AB-A9C5-DFAE07A23B7C}" srcOrd="0" destOrd="0" parTransId="{8F439712-DDF4-4636-B032-90E67074681A}" sibTransId="{67327A5B-5EF1-4290-8070-9E8204AB2609}"/>
    <dgm:cxn modelId="{D9828943-00A6-4B88-A440-7DEBDB6BB645}" type="presParOf" srcId="{4B8E1616-1FD1-4768-8759-753787DC764B}" destId="{CCBA3DD6-892D-4DA2-B665-F407D314F9D6}" srcOrd="0" destOrd="0" presId="urn:microsoft.com/office/officeart/2018/2/layout/IconVerticalSolidList"/>
    <dgm:cxn modelId="{0393A96C-9468-4A5F-85B2-AE57EA49863A}" type="presParOf" srcId="{CCBA3DD6-892D-4DA2-B665-F407D314F9D6}" destId="{1E4BDABA-D497-423F-81EB-1AA943F0BDE5}" srcOrd="0" destOrd="0" presId="urn:microsoft.com/office/officeart/2018/2/layout/IconVerticalSolidList"/>
    <dgm:cxn modelId="{AB719FA2-ABA1-4BD6-A60B-36E6CCB3A79B}" type="presParOf" srcId="{CCBA3DD6-892D-4DA2-B665-F407D314F9D6}" destId="{80E0DC89-3697-42E3-8FC9-BB113EEC3D60}" srcOrd="1" destOrd="0" presId="urn:microsoft.com/office/officeart/2018/2/layout/IconVerticalSolidList"/>
    <dgm:cxn modelId="{30DC1223-5119-4B60-8B3E-CE18D6C3BE2A}" type="presParOf" srcId="{CCBA3DD6-892D-4DA2-B665-F407D314F9D6}" destId="{2C631764-0BB0-4E60-A1B8-CD6F8737BAC5}" srcOrd="2" destOrd="0" presId="urn:microsoft.com/office/officeart/2018/2/layout/IconVerticalSolidList"/>
    <dgm:cxn modelId="{0F1EE711-BA3A-4EB7-B166-50C8A2EE3CC8}" type="presParOf" srcId="{CCBA3DD6-892D-4DA2-B665-F407D314F9D6}" destId="{E20CC8EC-7715-4E6F-9B4C-7DB0650F96B3}" srcOrd="3" destOrd="0" presId="urn:microsoft.com/office/officeart/2018/2/layout/IconVerticalSolidList"/>
    <dgm:cxn modelId="{818C6C7A-6F83-424C-8B1B-0C458D17713F}" type="presParOf" srcId="{CCBA3DD6-892D-4DA2-B665-F407D314F9D6}" destId="{349C985F-077D-4CB9-A754-BC0D1D6E63EC}" srcOrd="4" destOrd="0" presId="urn:microsoft.com/office/officeart/2018/2/layout/IconVerticalSolidList"/>
    <dgm:cxn modelId="{FE36F946-AE74-4121-A8C1-D435AB5CC0EB}" type="presParOf" srcId="{4B8E1616-1FD1-4768-8759-753787DC764B}" destId="{1E4B8CA6-6D9D-453A-AAD1-9A893A2911BC}" srcOrd="1" destOrd="0" presId="urn:microsoft.com/office/officeart/2018/2/layout/IconVerticalSolidList"/>
    <dgm:cxn modelId="{D99F3C11-DA42-42CD-99D3-C428574010DD}" type="presParOf" srcId="{4B8E1616-1FD1-4768-8759-753787DC764B}" destId="{F8B01018-BB45-49A8-B1E1-A8853723E76C}" srcOrd="2" destOrd="0" presId="urn:microsoft.com/office/officeart/2018/2/layout/IconVerticalSolidList"/>
    <dgm:cxn modelId="{A2409A14-6E31-4B2D-ADD7-1015C837CB76}" type="presParOf" srcId="{F8B01018-BB45-49A8-B1E1-A8853723E76C}" destId="{D660EE5F-278C-4290-806C-DCC9E1C9CCF2}" srcOrd="0" destOrd="0" presId="urn:microsoft.com/office/officeart/2018/2/layout/IconVerticalSolidList"/>
    <dgm:cxn modelId="{6B9DBE2C-4D35-4535-ADB4-7747667E8249}" type="presParOf" srcId="{F8B01018-BB45-49A8-B1E1-A8853723E76C}" destId="{350A2318-49B6-4071-A4F9-B5CCD69AEDD8}" srcOrd="1" destOrd="0" presId="urn:microsoft.com/office/officeart/2018/2/layout/IconVerticalSolidList"/>
    <dgm:cxn modelId="{39469403-4918-43F0-9392-466823853115}" type="presParOf" srcId="{F8B01018-BB45-49A8-B1E1-A8853723E76C}" destId="{C02B81C5-F20A-41F3-9469-3BFA711825CC}" srcOrd="2" destOrd="0" presId="urn:microsoft.com/office/officeart/2018/2/layout/IconVerticalSolidList"/>
    <dgm:cxn modelId="{13675331-23F5-461B-8DB2-AD0496CE03D7}" type="presParOf" srcId="{F8B01018-BB45-49A8-B1E1-A8853723E76C}" destId="{50ECC31C-4F0F-4471-B11E-B2254A7B1FC3}" srcOrd="3" destOrd="0" presId="urn:microsoft.com/office/officeart/2018/2/layout/IconVerticalSolidList"/>
    <dgm:cxn modelId="{A13A745F-B792-4E43-87CD-0DB879DF8CE9}" type="presParOf" srcId="{F8B01018-BB45-49A8-B1E1-A8853723E76C}" destId="{07120EB4-49B8-4433-9F9C-1E05CC1DE725}" srcOrd="4" destOrd="0" presId="urn:microsoft.com/office/officeart/2018/2/layout/IconVerticalSolidList"/>
    <dgm:cxn modelId="{95E97146-A2E0-4475-81D4-67B7FA23568F}" type="presParOf" srcId="{4B8E1616-1FD1-4768-8759-753787DC764B}" destId="{E1105B7B-544F-4473-A808-8B618646236F}" srcOrd="3" destOrd="0" presId="urn:microsoft.com/office/officeart/2018/2/layout/IconVerticalSolidList"/>
    <dgm:cxn modelId="{98278315-C999-486E-87E7-C03A5C0C2090}" type="presParOf" srcId="{4B8E1616-1FD1-4768-8759-753787DC764B}" destId="{7C9F4DCA-0A65-47CE-A040-B70E2A37FC6F}" srcOrd="4" destOrd="0" presId="urn:microsoft.com/office/officeart/2018/2/layout/IconVerticalSolidList"/>
    <dgm:cxn modelId="{9B4C7FC9-DF1D-4C0E-BCBC-08D6CF33F556}" type="presParOf" srcId="{7C9F4DCA-0A65-47CE-A040-B70E2A37FC6F}" destId="{F3082982-9EBC-43C0-8B71-24CB75907947}" srcOrd="0" destOrd="0" presId="urn:microsoft.com/office/officeart/2018/2/layout/IconVerticalSolidList"/>
    <dgm:cxn modelId="{4BDD431B-3D22-489C-86B3-F98278E006BA}" type="presParOf" srcId="{7C9F4DCA-0A65-47CE-A040-B70E2A37FC6F}" destId="{6861F22C-3CC2-45CC-9447-5A1002B2A417}" srcOrd="1" destOrd="0" presId="urn:microsoft.com/office/officeart/2018/2/layout/IconVerticalSolidList"/>
    <dgm:cxn modelId="{053076D1-D457-4123-B8B4-D95BC60209E7}" type="presParOf" srcId="{7C9F4DCA-0A65-47CE-A040-B70E2A37FC6F}" destId="{8FB66EAB-C0E6-4A4D-8BE0-07372E2CF1A1}" srcOrd="2" destOrd="0" presId="urn:microsoft.com/office/officeart/2018/2/layout/IconVerticalSolidList"/>
    <dgm:cxn modelId="{95EAD262-C3FF-43F8-8913-AC6F6A4F0D25}" type="presParOf" srcId="{7C9F4DCA-0A65-47CE-A040-B70E2A37FC6F}" destId="{7EC018BE-3B82-401B-8D10-18005411E11D}" srcOrd="3" destOrd="0" presId="urn:microsoft.com/office/officeart/2018/2/layout/IconVerticalSolidList"/>
    <dgm:cxn modelId="{6CF4DE76-E23B-4ABC-8C58-C8063834BFD5}" type="presParOf" srcId="{7C9F4DCA-0A65-47CE-A040-B70E2A37FC6F}" destId="{829F92A9-0BE3-4B21-83A3-082D56326A07}" srcOrd="4" destOrd="0" presId="urn:microsoft.com/office/officeart/2018/2/layout/IconVerticalSolidList"/>
    <dgm:cxn modelId="{455F7926-3F37-4C7D-B3D7-EB1B46DEF6F8}" type="presParOf" srcId="{4B8E1616-1FD1-4768-8759-753787DC764B}" destId="{4CFFEBA9-943F-4E80-8EF8-DB949E2C5EEE}" srcOrd="5" destOrd="0" presId="urn:microsoft.com/office/officeart/2018/2/layout/IconVerticalSolidList"/>
    <dgm:cxn modelId="{448CD4EB-F0C8-4851-9335-D81F3DA13302}" type="presParOf" srcId="{4B8E1616-1FD1-4768-8759-753787DC764B}" destId="{3F331F96-E528-4B3E-99C2-CCDEE477F30C}" srcOrd="6" destOrd="0" presId="urn:microsoft.com/office/officeart/2018/2/layout/IconVerticalSolidList"/>
    <dgm:cxn modelId="{54DA695E-8E1B-4F2B-A19F-662CE10D483E}" type="presParOf" srcId="{3F331F96-E528-4B3E-99C2-CCDEE477F30C}" destId="{56832891-A2D6-43A5-9129-5EC1BABD112C}" srcOrd="0" destOrd="0" presId="urn:microsoft.com/office/officeart/2018/2/layout/IconVerticalSolidList"/>
    <dgm:cxn modelId="{75E8BB08-D371-4562-ABD7-EC639F52D68D}" type="presParOf" srcId="{3F331F96-E528-4B3E-99C2-CCDEE477F30C}" destId="{87A18C4E-930F-495D-9275-EB0D9E852CEF}" srcOrd="1" destOrd="0" presId="urn:microsoft.com/office/officeart/2018/2/layout/IconVerticalSolidList"/>
    <dgm:cxn modelId="{3328C804-EA98-4C48-B831-CAE26DCA7999}" type="presParOf" srcId="{3F331F96-E528-4B3E-99C2-CCDEE477F30C}" destId="{AC5A2053-CC46-40B0-ADFC-9F02CD38A71A}" srcOrd="2" destOrd="0" presId="urn:microsoft.com/office/officeart/2018/2/layout/IconVerticalSolidList"/>
    <dgm:cxn modelId="{613BA156-F8DC-41C8-9156-DB3143452DA5}" type="presParOf" srcId="{3F331F96-E528-4B3E-99C2-CCDEE477F30C}" destId="{815FE1E5-5A31-4CD5-A86B-BE22403CCA48}" srcOrd="3" destOrd="0" presId="urn:microsoft.com/office/officeart/2018/2/layout/IconVerticalSolidList"/>
    <dgm:cxn modelId="{BD007BFC-3DA1-4342-89FF-387BF2B3203E}" type="presParOf" srcId="{3F331F96-E528-4B3E-99C2-CCDEE477F30C}" destId="{9AD36C8A-10C0-4EBE-A3CC-F75AB793F96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A8C483-6653-4915-B56A-567666FC4374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DA6C155-562E-4BEC-9236-5193C2FD86C5}">
      <dgm:prSet custT="1"/>
      <dgm:spPr/>
      <dgm:t>
        <a:bodyPr/>
        <a:lstStyle/>
        <a:p>
          <a:r>
            <a:rPr lang="en-US" sz="1800" b="1" i="0" dirty="0"/>
            <a:t>A test event is defined </a:t>
          </a:r>
          <a:endParaRPr lang="en-US" sz="1800" b="1" dirty="0"/>
        </a:p>
      </dgm:t>
    </dgm:pt>
    <dgm:pt modelId="{8D5C9006-D8E5-49C2-B793-BF55E05273D0}" type="parTrans" cxnId="{54F91491-CC63-4153-8203-AF2D65B169F5}">
      <dgm:prSet/>
      <dgm:spPr/>
      <dgm:t>
        <a:bodyPr/>
        <a:lstStyle/>
        <a:p>
          <a:endParaRPr lang="en-US"/>
        </a:p>
      </dgm:t>
    </dgm:pt>
    <dgm:pt modelId="{508EB264-BD68-4083-B39F-42B07ED5F34A}" type="sibTrans" cxnId="{54F91491-CC63-4153-8203-AF2D65B169F5}">
      <dgm:prSet/>
      <dgm:spPr/>
      <dgm:t>
        <a:bodyPr/>
        <a:lstStyle/>
        <a:p>
          <a:endParaRPr lang="en-US" dirty="0"/>
        </a:p>
      </dgm:t>
    </dgm:pt>
    <dgm:pt modelId="{89311001-5BBA-4113-BB6D-11AF331406B5}">
      <dgm:prSet custT="1"/>
      <dgm:spPr/>
      <dgm:t>
        <a:bodyPr/>
        <a:lstStyle/>
        <a:p>
          <a:r>
            <a:rPr lang="en-US" sz="1800" b="1" i="0" dirty="0"/>
            <a:t>A SUT data model of the test event will be constructed using a collection of individual models</a:t>
          </a:r>
          <a:endParaRPr lang="en-US" sz="1800" b="1" dirty="0"/>
        </a:p>
      </dgm:t>
    </dgm:pt>
    <dgm:pt modelId="{919F9713-A73B-4A63-9D5E-A37900E2348C}" type="parTrans" cxnId="{96FB511E-6CF1-44D3-BCFA-151B0852CDAC}">
      <dgm:prSet/>
      <dgm:spPr/>
      <dgm:t>
        <a:bodyPr/>
        <a:lstStyle/>
        <a:p>
          <a:endParaRPr lang="en-US"/>
        </a:p>
      </dgm:t>
    </dgm:pt>
    <dgm:pt modelId="{46FE80CD-E2EB-403E-9A48-D36F042E918E}" type="sibTrans" cxnId="{96FB511E-6CF1-44D3-BCFA-151B0852CDAC}">
      <dgm:prSet/>
      <dgm:spPr/>
      <dgm:t>
        <a:bodyPr/>
        <a:lstStyle/>
        <a:p>
          <a:endParaRPr lang="en-US" dirty="0"/>
        </a:p>
      </dgm:t>
    </dgm:pt>
    <dgm:pt modelId="{A5304A53-DFB8-468E-8A5F-A3D83EED6F25}">
      <dgm:prSet custT="1"/>
      <dgm:spPr/>
      <dgm:t>
        <a:bodyPr/>
        <a:lstStyle/>
        <a:p>
          <a:r>
            <a:rPr lang="en-US" sz="1800" b="1" i="0" dirty="0"/>
            <a:t>The data model will be applied to the test event </a:t>
          </a:r>
          <a:endParaRPr lang="en-US" sz="1800" b="1" dirty="0"/>
        </a:p>
      </dgm:t>
    </dgm:pt>
    <dgm:pt modelId="{4E8FE8F4-F5F4-47FC-B499-A7E33555EEC5}" type="parTrans" cxnId="{9E00CF4B-B751-4059-8A81-F8382E87B43F}">
      <dgm:prSet/>
      <dgm:spPr/>
      <dgm:t>
        <a:bodyPr/>
        <a:lstStyle/>
        <a:p>
          <a:endParaRPr lang="en-US"/>
        </a:p>
      </dgm:t>
    </dgm:pt>
    <dgm:pt modelId="{C2761EFD-BF95-4D6D-B5B3-3009959716F9}" type="sibTrans" cxnId="{9E00CF4B-B751-4059-8A81-F8382E87B43F}">
      <dgm:prSet/>
      <dgm:spPr/>
      <dgm:t>
        <a:bodyPr/>
        <a:lstStyle/>
        <a:p>
          <a:endParaRPr lang="en-US" dirty="0"/>
        </a:p>
      </dgm:t>
    </dgm:pt>
    <dgm:pt modelId="{80062E5F-5252-46A9-870B-64571ACF9F74}">
      <dgm:prSet custT="1"/>
      <dgm:spPr/>
      <dgm:t>
        <a:bodyPr/>
        <a:lstStyle/>
        <a:p>
          <a:r>
            <a:rPr lang="en-US" sz="1800" b="1" i="0" dirty="0"/>
            <a:t>The T&amp;E analyst will be focused on the analysis of data anomalies and across tests trends</a:t>
          </a:r>
          <a:endParaRPr lang="en-US" sz="1800" b="1" dirty="0"/>
        </a:p>
      </dgm:t>
    </dgm:pt>
    <dgm:pt modelId="{FD1B60B8-2D9C-4E01-AFD4-27373408CCEB}" type="parTrans" cxnId="{4E0F546F-6CF2-405F-95C6-1133EEFE0899}">
      <dgm:prSet/>
      <dgm:spPr/>
      <dgm:t>
        <a:bodyPr/>
        <a:lstStyle/>
        <a:p>
          <a:endParaRPr lang="en-US"/>
        </a:p>
      </dgm:t>
    </dgm:pt>
    <dgm:pt modelId="{733B3EC6-DD76-4ABE-8700-CEAF5C8FA023}" type="sibTrans" cxnId="{4E0F546F-6CF2-405F-95C6-1133EEFE0899}">
      <dgm:prSet/>
      <dgm:spPr/>
      <dgm:t>
        <a:bodyPr/>
        <a:lstStyle/>
        <a:p>
          <a:endParaRPr lang="en-US"/>
        </a:p>
      </dgm:t>
    </dgm:pt>
    <dgm:pt modelId="{9621E313-D6D8-4437-AC42-FFA8029C701F}" type="pres">
      <dgm:prSet presAssocID="{42A8C483-6653-4915-B56A-567666FC4374}" presName="outerComposite" presStyleCnt="0">
        <dgm:presLayoutVars>
          <dgm:chMax val="5"/>
          <dgm:dir/>
          <dgm:resizeHandles val="exact"/>
        </dgm:presLayoutVars>
      </dgm:prSet>
      <dgm:spPr/>
    </dgm:pt>
    <dgm:pt modelId="{C0B27B6C-6132-4A92-977B-8DA75B632959}" type="pres">
      <dgm:prSet presAssocID="{42A8C483-6653-4915-B56A-567666FC4374}" presName="dummyMaxCanvas" presStyleCnt="0">
        <dgm:presLayoutVars/>
      </dgm:prSet>
      <dgm:spPr/>
    </dgm:pt>
    <dgm:pt modelId="{15399610-E1C7-4F0B-952A-D6FD20625FEC}" type="pres">
      <dgm:prSet presAssocID="{42A8C483-6653-4915-B56A-567666FC4374}" presName="FourNodes_1" presStyleLbl="node1" presStyleIdx="0" presStyleCnt="4" custScaleY="84672" custLinFactNeighborY="-3474">
        <dgm:presLayoutVars>
          <dgm:bulletEnabled val="1"/>
        </dgm:presLayoutVars>
      </dgm:prSet>
      <dgm:spPr/>
    </dgm:pt>
    <dgm:pt modelId="{562CE4E9-C113-4EA0-AD39-78B3BA0BC123}" type="pres">
      <dgm:prSet presAssocID="{42A8C483-6653-4915-B56A-567666FC4374}" presName="FourNodes_2" presStyleLbl="node1" presStyleIdx="1" presStyleCnt="4" custScaleY="92404">
        <dgm:presLayoutVars>
          <dgm:bulletEnabled val="1"/>
        </dgm:presLayoutVars>
      </dgm:prSet>
      <dgm:spPr/>
    </dgm:pt>
    <dgm:pt modelId="{986A03A1-7D92-4744-9381-16B42DA59BC0}" type="pres">
      <dgm:prSet presAssocID="{42A8C483-6653-4915-B56A-567666FC4374}" presName="FourNodes_3" presStyleLbl="node1" presStyleIdx="2" presStyleCnt="4" custScaleY="88014" custLinFactNeighborY="7190">
        <dgm:presLayoutVars>
          <dgm:bulletEnabled val="1"/>
        </dgm:presLayoutVars>
      </dgm:prSet>
      <dgm:spPr/>
    </dgm:pt>
    <dgm:pt modelId="{D155B08D-CB42-4406-8665-404F6A33AD72}" type="pres">
      <dgm:prSet presAssocID="{42A8C483-6653-4915-B56A-567666FC4374}" presName="FourNodes_4" presStyleLbl="node1" presStyleIdx="3" presStyleCnt="4" custScaleY="94286">
        <dgm:presLayoutVars>
          <dgm:bulletEnabled val="1"/>
        </dgm:presLayoutVars>
      </dgm:prSet>
      <dgm:spPr/>
    </dgm:pt>
    <dgm:pt modelId="{03F2A12C-FBBA-441E-AED3-69A4B9B05815}" type="pres">
      <dgm:prSet presAssocID="{42A8C483-6653-4915-B56A-567666FC4374}" presName="FourConn_1-2" presStyleLbl="fgAccFollowNode1" presStyleIdx="0" presStyleCnt="3">
        <dgm:presLayoutVars>
          <dgm:bulletEnabled val="1"/>
        </dgm:presLayoutVars>
      </dgm:prSet>
      <dgm:spPr/>
    </dgm:pt>
    <dgm:pt modelId="{E635FA49-84F7-4EDC-A68C-3EE244EEB4F9}" type="pres">
      <dgm:prSet presAssocID="{42A8C483-6653-4915-B56A-567666FC4374}" presName="FourConn_2-3" presStyleLbl="fgAccFollowNode1" presStyleIdx="1" presStyleCnt="3">
        <dgm:presLayoutVars>
          <dgm:bulletEnabled val="1"/>
        </dgm:presLayoutVars>
      </dgm:prSet>
      <dgm:spPr/>
    </dgm:pt>
    <dgm:pt modelId="{F1D90F56-8AE1-4C37-81CC-8F4781B1F68A}" type="pres">
      <dgm:prSet presAssocID="{42A8C483-6653-4915-B56A-567666FC4374}" presName="FourConn_3-4" presStyleLbl="fgAccFollowNode1" presStyleIdx="2" presStyleCnt="3">
        <dgm:presLayoutVars>
          <dgm:bulletEnabled val="1"/>
        </dgm:presLayoutVars>
      </dgm:prSet>
      <dgm:spPr/>
    </dgm:pt>
    <dgm:pt modelId="{5827C9DF-FC99-45DE-A5A8-D82C2931738F}" type="pres">
      <dgm:prSet presAssocID="{42A8C483-6653-4915-B56A-567666FC4374}" presName="FourNodes_1_text" presStyleLbl="node1" presStyleIdx="3" presStyleCnt="4">
        <dgm:presLayoutVars>
          <dgm:bulletEnabled val="1"/>
        </dgm:presLayoutVars>
      </dgm:prSet>
      <dgm:spPr/>
    </dgm:pt>
    <dgm:pt modelId="{1F2B5300-9B2B-446A-827F-70783BFB0FBC}" type="pres">
      <dgm:prSet presAssocID="{42A8C483-6653-4915-B56A-567666FC4374}" presName="FourNodes_2_text" presStyleLbl="node1" presStyleIdx="3" presStyleCnt="4">
        <dgm:presLayoutVars>
          <dgm:bulletEnabled val="1"/>
        </dgm:presLayoutVars>
      </dgm:prSet>
      <dgm:spPr/>
    </dgm:pt>
    <dgm:pt modelId="{A78E4B2F-1D35-466A-A276-01534AF8C744}" type="pres">
      <dgm:prSet presAssocID="{42A8C483-6653-4915-B56A-567666FC4374}" presName="FourNodes_3_text" presStyleLbl="node1" presStyleIdx="3" presStyleCnt="4">
        <dgm:presLayoutVars>
          <dgm:bulletEnabled val="1"/>
        </dgm:presLayoutVars>
      </dgm:prSet>
      <dgm:spPr/>
    </dgm:pt>
    <dgm:pt modelId="{44971E7D-78DE-4842-9677-C8B18FFA6B2E}" type="pres">
      <dgm:prSet presAssocID="{42A8C483-6653-4915-B56A-567666FC437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7FCA804-F443-4542-8E88-534C39FC6791}" type="presOf" srcId="{89311001-5BBA-4113-BB6D-11AF331406B5}" destId="{562CE4E9-C113-4EA0-AD39-78B3BA0BC123}" srcOrd="0" destOrd="0" presId="urn:microsoft.com/office/officeart/2005/8/layout/vProcess5"/>
    <dgm:cxn modelId="{96FB511E-6CF1-44D3-BCFA-151B0852CDAC}" srcId="{42A8C483-6653-4915-B56A-567666FC4374}" destId="{89311001-5BBA-4113-BB6D-11AF331406B5}" srcOrd="1" destOrd="0" parTransId="{919F9713-A73B-4A63-9D5E-A37900E2348C}" sibTransId="{46FE80CD-E2EB-403E-9A48-D36F042E918E}"/>
    <dgm:cxn modelId="{EF64392B-ACB3-4BC8-A7A3-DE3735A0A417}" type="presOf" srcId="{80062E5F-5252-46A9-870B-64571ACF9F74}" destId="{D155B08D-CB42-4406-8665-404F6A33AD72}" srcOrd="0" destOrd="0" presId="urn:microsoft.com/office/officeart/2005/8/layout/vProcess5"/>
    <dgm:cxn modelId="{821FF32C-F2DB-4A2D-A057-3D36B4723263}" type="presOf" srcId="{2DA6C155-562E-4BEC-9236-5193C2FD86C5}" destId="{15399610-E1C7-4F0B-952A-D6FD20625FEC}" srcOrd="0" destOrd="0" presId="urn:microsoft.com/office/officeart/2005/8/layout/vProcess5"/>
    <dgm:cxn modelId="{9E00CF4B-B751-4059-8A81-F8382E87B43F}" srcId="{42A8C483-6653-4915-B56A-567666FC4374}" destId="{A5304A53-DFB8-468E-8A5F-A3D83EED6F25}" srcOrd="2" destOrd="0" parTransId="{4E8FE8F4-F5F4-47FC-B499-A7E33555EEC5}" sibTransId="{C2761EFD-BF95-4D6D-B5B3-3009959716F9}"/>
    <dgm:cxn modelId="{E211E450-E980-4DA8-AD39-6D3AD8399A9C}" type="presOf" srcId="{42A8C483-6653-4915-B56A-567666FC4374}" destId="{9621E313-D6D8-4437-AC42-FFA8029C701F}" srcOrd="0" destOrd="0" presId="urn:microsoft.com/office/officeart/2005/8/layout/vProcess5"/>
    <dgm:cxn modelId="{A6450D52-0729-49C2-A127-4BDD11599019}" type="presOf" srcId="{46FE80CD-E2EB-403E-9A48-D36F042E918E}" destId="{E635FA49-84F7-4EDC-A68C-3EE244EEB4F9}" srcOrd="0" destOrd="0" presId="urn:microsoft.com/office/officeart/2005/8/layout/vProcess5"/>
    <dgm:cxn modelId="{B23D756B-D247-4E0E-BF7E-7842242BCB3F}" type="presOf" srcId="{A5304A53-DFB8-468E-8A5F-A3D83EED6F25}" destId="{986A03A1-7D92-4744-9381-16B42DA59BC0}" srcOrd="0" destOrd="0" presId="urn:microsoft.com/office/officeart/2005/8/layout/vProcess5"/>
    <dgm:cxn modelId="{867C216F-2D9B-49A1-A649-92B61622DB93}" type="presOf" srcId="{C2761EFD-BF95-4D6D-B5B3-3009959716F9}" destId="{F1D90F56-8AE1-4C37-81CC-8F4781B1F68A}" srcOrd="0" destOrd="0" presId="urn:microsoft.com/office/officeart/2005/8/layout/vProcess5"/>
    <dgm:cxn modelId="{4E0F546F-6CF2-405F-95C6-1133EEFE0899}" srcId="{42A8C483-6653-4915-B56A-567666FC4374}" destId="{80062E5F-5252-46A9-870B-64571ACF9F74}" srcOrd="3" destOrd="0" parTransId="{FD1B60B8-2D9C-4E01-AFD4-27373408CCEB}" sibTransId="{733B3EC6-DD76-4ABE-8700-CEAF5C8FA023}"/>
    <dgm:cxn modelId="{1C521289-6BFF-4157-B874-388CC957129F}" type="presOf" srcId="{89311001-5BBA-4113-BB6D-11AF331406B5}" destId="{1F2B5300-9B2B-446A-827F-70783BFB0FBC}" srcOrd="1" destOrd="0" presId="urn:microsoft.com/office/officeart/2005/8/layout/vProcess5"/>
    <dgm:cxn modelId="{54F91491-CC63-4153-8203-AF2D65B169F5}" srcId="{42A8C483-6653-4915-B56A-567666FC4374}" destId="{2DA6C155-562E-4BEC-9236-5193C2FD86C5}" srcOrd="0" destOrd="0" parTransId="{8D5C9006-D8E5-49C2-B793-BF55E05273D0}" sibTransId="{508EB264-BD68-4083-B39F-42B07ED5F34A}"/>
    <dgm:cxn modelId="{410A919A-D03F-4651-B887-FAC91A9A9CA4}" type="presOf" srcId="{2DA6C155-562E-4BEC-9236-5193C2FD86C5}" destId="{5827C9DF-FC99-45DE-A5A8-D82C2931738F}" srcOrd="1" destOrd="0" presId="urn:microsoft.com/office/officeart/2005/8/layout/vProcess5"/>
    <dgm:cxn modelId="{BF2A77A2-BBD8-43B3-B918-A853D5A775C6}" type="presOf" srcId="{80062E5F-5252-46A9-870B-64571ACF9F74}" destId="{44971E7D-78DE-4842-9677-C8B18FFA6B2E}" srcOrd="1" destOrd="0" presId="urn:microsoft.com/office/officeart/2005/8/layout/vProcess5"/>
    <dgm:cxn modelId="{4971C4B0-DC4C-4B16-B5CA-E40ADC6BB9D0}" type="presOf" srcId="{A5304A53-DFB8-468E-8A5F-A3D83EED6F25}" destId="{A78E4B2F-1D35-466A-A276-01534AF8C744}" srcOrd="1" destOrd="0" presId="urn:microsoft.com/office/officeart/2005/8/layout/vProcess5"/>
    <dgm:cxn modelId="{B0D85BBC-9B9C-41D0-A3AA-A0AD34F41A28}" type="presOf" srcId="{508EB264-BD68-4083-B39F-42B07ED5F34A}" destId="{03F2A12C-FBBA-441E-AED3-69A4B9B05815}" srcOrd="0" destOrd="0" presId="urn:microsoft.com/office/officeart/2005/8/layout/vProcess5"/>
    <dgm:cxn modelId="{3FDD42BE-66AE-4E60-8A7F-D767E62DE44E}" type="presParOf" srcId="{9621E313-D6D8-4437-AC42-FFA8029C701F}" destId="{C0B27B6C-6132-4A92-977B-8DA75B632959}" srcOrd="0" destOrd="0" presId="urn:microsoft.com/office/officeart/2005/8/layout/vProcess5"/>
    <dgm:cxn modelId="{F43E8040-1124-41E1-8059-0625265E00A9}" type="presParOf" srcId="{9621E313-D6D8-4437-AC42-FFA8029C701F}" destId="{15399610-E1C7-4F0B-952A-D6FD20625FEC}" srcOrd="1" destOrd="0" presId="urn:microsoft.com/office/officeart/2005/8/layout/vProcess5"/>
    <dgm:cxn modelId="{1CF7FAEC-9624-466F-9BA8-22D4C1B737E3}" type="presParOf" srcId="{9621E313-D6D8-4437-AC42-FFA8029C701F}" destId="{562CE4E9-C113-4EA0-AD39-78B3BA0BC123}" srcOrd="2" destOrd="0" presId="urn:microsoft.com/office/officeart/2005/8/layout/vProcess5"/>
    <dgm:cxn modelId="{BA1BB8E7-BC0F-40B0-8FE7-F51411CBD7A4}" type="presParOf" srcId="{9621E313-D6D8-4437-AC42-FFA8029C701F}" destId="{986A03A1-7D92-4744-9381-16B42DA59BC0}" srcOrd="3" destOrd="0" presId="urn:microsoft.com/office/officeart/2005/8/layout/vProcess5"/>
    <dgm:cxn modelId="{BA97FE4B-445A-49B9-8429-209851265F6F}" type="presParOf" srcId="{9621E313-D6D8-4437-AC42-FFA8029C701F}" destId="{D155B08D-CB42-4406-8665-404F6A33AD72}" srcOrd="4" destOrd="0" presId="urn:microsoft.com/office/officeart/2005/8/layout/vProcess5"/>
    <dgm:cxn modelId="{E7D6BEAC-E3F2-46F2-95DF-676D4D6FECDA}" type="presParOf" srcId="{9621E313-D6D8-4437-AC42-FFA8029C701F}" destId="{03F2A12C-FBBA-441E-AED3-69A4B9B05815}" srcOrd="5" destOrd="0" presId="urn:microsoft.com/office/officeart/2005/8/layout/vProcess5"/>
    <dgm:cxn modelId="{2C541602-901A-4D02-A20E-158A7B8CC7D2}" type="presParOf" srcId="{9621E313-D6D8-4437-AC42-FFA8029C701F}" destId="{E635FA49-84F7-4EDC-A68C-3EE244EEB4F9}" srcOrd="6" destOrd="0" presId="urn:microsoft.com/office/officeart/2005/8/layout/vProcess5"/>
    <dgm:cxn modelId="{6454AC00-67DE-4CE0-8347-34875BD21726}" type="presParOf" srcId="{9621E313-D6D8-4437-AC42-FFA8029C701F}" destId="{F1D90F56-8AE1-4C37-81CC-8F4781B1F68A}" srcOrd="7" destOrd="0" presId="urn:microsoft.com/office/officeart/2005/8/layout/vProcess5"/>
    <dgm:cxn modelId="{9EB5A305-9EC1-445F-ACF5-2729842D19E5}" type="presParOf" srcId="{9621E313-D6D8-4437-AC42-FFA8029C701F}" destId="{5827C9DF-FC99-45DE-A5A8-D82C2931738F}" srcOrd="8" destOrd="0" presId="urn:microsoft.com/office/officeart/2005/8/layout/vProcess5"/>
    <dgm:cxn modelId="{578BD881-D651-494D-A075-8CB9C7DE31FC}" type="presParOf" srcId="{9621E313-D6D8-4437-AC42-FFA8029C701F}" destId="{1F2B5300-9B2B-446A-827F-70783BFB0FBC}" srcOrd="9" destOrd="0" presId="urn:microsoft.com/office/officeart/2005/8/layout/vProcess5"/>
    <dgm:cxn modelId="{7C81F162-267E-4485-803E-A15E1B50FCC6}" type="presParOf" srcId="{9621E313-D6D8-4437-AC42-FFA8029C701F}" destId="{A78E4B2F-1D35-466A-A276-01534AF8C744}" srcOrd="10" destOrd="0" presId="urn:microsoft.com/office/officeart/2005/8/layout/vProcess5"/>
    <dgm:cxn modelId="{69F46FBB-0529-424F-82F0-EA96DF528B71}" type="presParOf" srcId="{9621E313-D6D8-4437-AC42-FFA8029C701F}" destId="{44971E7D-78DE-4842-9677-C8B18FFA6B2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8D9753-AB34-4248-8E85-F63AAA68B13F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6B2E36F-E638-4085-82E6-8B64300D9F82}">
      <dgm:prSet/>
      <dgm:spPr/>
      <dgm:t>
        <a:bodyPr/>
        <a:lstStyle/>
        <a:p>
          <a:r>
            <a:rPr lang="en-US" b="0" dirty="0"/>
            <a:t>C4T’s Data lake is focused on creating the technology base to support</a:t>
          </a:r>
          <a:r>
            <a:rPr lang="en-US" b="0" i="0" dirty="0"/>
            <a:t> Data Model creation satisfying the following criteria to be adequate (TRL 4/6) for Transition to the Ranges.</a:t>
          </a:r>
          <a:endParaRPr lang="en-US" dirty="0"/>
        </a:p>
      </dgm:t>
    </dgm:pt>
    <dgm:pt modelId="{4FE178C3-65D8-468A-AF27-C7311F0309A3}" type="parTrans" cxnId="{84EC62E6-B81C-4B44-AD3D-964659A5C571}">
      <dgm:prSet/>
      <dgm:spPr/>
      <dgm:t>
        <a:bodyPr/>
        <a:lstStyle/>
        <a:p>
          <a:endParaRPr lang="en-US"/>
        </a:p>
      </dgm:t>
    </dgm:pt>
    <dgm:pt modelId="{22426AF8-2DAA-42CE-85D9-260C645093A1}" type="sibTrans" cxnId="{84EC62E6-B81C-4B44-AD3D-964659A5C571}">
      <dgm:prSet/>
      <dgm:spPr/>
      <dgm:t>
        <a:bodyPr/>
        <a:lstStyle/>
        <a:p>
          <a:endParaRPr lang="en-US"/>
        </a:p>
      </dgm:t>
    </dgm:pt>
    <dgm:pt modelId="{9D558A73-D2D7-4CD7-865C-535B077BDAEF}">
      <dgm:prSet/>
      <dgm:spPr/>
      <dgm:t>
        <a:bodyPr/>
        <a:lstStyle/>
        <a:p>
          <a:r>
            <a:rPr lang="en-US" b="0" i="0" dirty="0"/>
            <a:t>Sensitive to the expected variances in data values of the test event</a:t>
          </a:r>
          <a:endParaRPr lang="en-US" dirty="0"/>
        </a:p>
      </dgm:t>
    </dgm:pt>
    <dgm:pt modelId="{4851408D-8072-417C-A877-6B7B9AC3754F}" type="parTrans" cxnId="{579AD348-C26E-4697-8C1D-C24660A56814}">
      <dgm:prSet/>
      <dgm:spPr/>
      <dgm:t>
        <a:bodyPr/>
        <a:lstStyle/>
        <a:p>
          <a:endParaRPr lang="en-US"/>
        </a:p>
      </dgm:t>
    </dgm:pt>
    <dgm:pt modelId="{5ED696F5-77D3-452D-B173-E1F3F89B38BE}" type="sibTrans" cxnId="{579AD348-C26E-4697-8C1D-C24660A56814}">
      <dgm:prSet/>
      <dgm:spPr/>
      <dgm:t>
        <a:bodyPr/>
        <a:lstStyle/>
        <a:p>
          <a:endParaRPr lang="en-US"/>
        </a:p>
      </dgm:t>
    </dgm:pt>
    <dgm:pt modelId="{36B63705-D7D8-416B-A1B6-9D03F97FABA6}">
      <dgm:prSet/>
      <dgm:spPr/>
      <dgm:t>
        <a:bodyPr/>
        <a:lstStyle/>
        <a:p>
          <a:r>
            <a:rPr lang="en-US" b="0" i="0" dirty="0"/>
            <a:t>Scalable to large amounts of data</a:t>
          </a:r>
          <a:endParaRPr lang="en-US" dirty="0"/>
        </a:p>
      </dgm:t>
    </dgm:pt>
    <dgm:pt modelId="{0364BE98-EF70-452A-ADB1-9BED249C57FE}" type="parTrans" cxnId="{850C6BA0-3210-42C4-A984-57C6F85AEB32}">
      <dgm:prSet/>
      <dgm:spPr/>
      <dgm:t>
        <a:bodyPr/>
        <a:lstStyle/>
        <a:p>
          <a:endParaRPr lang="en-US"/>
        </a:p>
      </dgm:t>
    </dgm:pt>
    <dgm:pt modelId="{11F109AF-3431-4CAD-B24D-A2A3AA782BB8}" type="sibTrans" cxnId="{850C6BA0-3210-42C4-A984-57C6F85AEB32}">
      <dgm:prSet/>
      <dgm:spPr/>
      <dgm:t>
        <a:bodyPr/>
        <a:lstStyle/>
        <a:p>
          <a:endParaRPr lang="en-US"/>
        </a:p>
      </dgm:t>
    </dgm:pt>
    <dgm:pt modelId="{63C96A42-D7D8-44B9-B822-DB445DC50265}">
      <dgm:prSet/>
      <dgm:spPr/>
      <dgm:t>
        <a:bodyPr/>
        <a:lstStyle/>
        <a:p>
          <a:r>
            <a:rPr lang="en-US" b="0" i="0" dirty="0"/>
            <a:t>Operate using data formats of either range collectors or analyst</a:t>
          </a:r>
          <a:endParaRPr lang="en-US" dirty="0"/>
        </a:p>
      </dgm:t>
    </dgm:pt>
    <dgm:pt modelId="{DF2A5895-C930-4C57-8EC8-CB3AD69F5FEA}" type="parTrans" cxnId="{557079FE-CF2B-429B-9237-5EC1993739EF}">
      <dgm:prSet/>
      <dgm:spPr/>
      <dgm:t>
        <a:bodyPr/>
        <a:lstStyle/>
        <a:p>
          <a:endParaRPr lang="en-US"/>
        </a:p>
      </dgm:t>
    </dgm:pt>
    <dgm:pt modelId="{24D24942-DEC4-435D-B63A-BB9F8D9F62DB}" type="sibTrans" cxnId="{557079FE-CF2B-429B-9237-5EC1993739EF}">
      <dgm:prSet/>
      <dgm:spPr/>
      <dgm:t>
        <a:bodyPr/>
        <a:lstStyle/>
        <a:p>
          <a:endParaRPr lang="en-US"/>
        </a:p>
      </dgm:t>
    </dgm:pt>
    <dgm:pt modelId="{BFE8056D-1F11-4CEF-B65B-1E1EB4785475}" type="pres">
      <dgm:prSet presAssocID="{658D9753-AB34-4248-8E85-F63AAA68B13F}" presName="theList" presStyleCnt="0">
        <dgm:presLayoutVars>
          <dgm:dir/>
          <dgm:animLvl val="lvl"/>
          <dgm:resizeHandles val="exact"/>
        </dgm:presLayoutVars>
      </dgm:prSet>
      <dgm:spPr/>
    </dgm:pt>
    <dgm:pt modelId="{BDB9B66F-3F45-4BF8-B4BE-19E5CC1527C5}" type="pres">
      <dgm:prSet presAssocID="{C6B2E36F-E638-4085-82E6-8B64300D9F82}" presName="compNode" presStyleCnt="0"/>
      <dgm:spPr/>
    </dgm:pt>
    <dgm:pt modelId="{0BF12CC0-99E3-4A7D-8392-3DFF4CC5279B}" type="pres">
      <dgm:prSet presAssocID="{C6B2E36F-E638-4085-82E6-8B64300D9F82}" presName="aNode" presStyleLbl="bgShp" presStyleIdx="0" presStyleCnt="1"/>
      <dgm:spPr/>
    </dgm:pt>
    <dgm:pt modelId="{4C6FF104-2596-48C7-92EF-BE80C46ECF29}" type="pres">
      <dgm:prSet presAssocID="{C6B2E36F-E638-4085-82E6-8B64300D9F82}" presName="textNode" presStyleLbl="bgShp" presStyleIdx="0" presStyleCnt="1"/>
      <dgm:spPr/>
    </dgm:pt>
    <dgm:pt modelId="{28C3032D-8FE2-4FCB-A8A8-1DBDFFDE7861}" type="pres">
      <dgm:prSet presAssocID="{C6B2E36F-E638-4085-82E6-8B64300D9F82}" presName="compChildNode" presStyleCnt="0"/>
      <dgm:spPr/>
    </dgm:pt>
    <dgm:pt modelId="{A6C0F5C5-A7FE-4AF8-B17A-F6BDD85EEE56}" type="pres">
      <dgm:prSet presAssocID="{C6B2E36F-E638-4085-82E6-8B64300D9F82}" presName="theInnerList" presStyleCnt="0"/>
      <dgm:spPr/>
    </dgm:pt>
    <dgm:pt modelId="{6D904FC0-13EB-4767-989A-C3AE9C9FA157}" type="pres">
      <dgm:prSet presAssocID="{9D558A73-D2D7-4CD7-865C-535B077BDAEF}" presName="childNode" presStyleLbl="node1" presStyleIdx="0" presStyleCnt="3" custScaleX="82904">
        <dgm:presLayoutVars>
          <dgm:bulletEnabled val="1"/>
        </dgm:presLayoutVars>
      </dgm:prSet>
      <dgm:spPr/>
    </dgm:pt>
    <dgm:pt modelId="{BB233F17-C1BF-4746-8629-17F06C3680CA}" type="pres">
      <dgm:prSet presAssocID="{9D558A73-D2D7-4CD7-865C-535B077BDAEF}" presName="aSpace2" presStyleCnt="0"/>
      <dgm:spPr/>
    </dgm:pt>
    <dgm:pt modelId="{7882A69B-4376-4154-8A54-A21055116891}" type="pres">
      <dgm:prSet presAssocID="{36B63705-D7D8-416B-A1B6-9D03F97FABA6}" presName="childNode" presStyleLbl="node1" presStyleIdx="1" presStyleCnt="3" custScaleX="83076">
        <dgm:presLayoutVars>
          <dgm:bulletEnabled val="1"/>
        </dgm:presLayoutVars>
      </dgm:prSet>
      <dgm:spPr/>
    </dgm:pt>
    <dgm:pt modelId="{69807E8E-DD41-4B51-944F-D3993FE61A50}" type="pres">
      <dgm:prSet presAssocID="{36B63705-D7D8-416B-A1B6-9D03F97FABA6}" presName="aSpace2" presStyleCnt="0"/>
      <dgm:spPr/>
    </dgm:pt>
    <dgm:pt modelId="{92A2A835-E01D-4BFD-BE73-17827ADA575B}" type="pres">
      <dgm:prSet presAssocID="{63C96A42-D7D8-44B9-B822-DB445DC50265}" presName="childNode" presStyleLbl="node1" presStyleIdx="2" presStyleCnt="3" custScaleX="82904">
        <dgm:presLayoutVars>
          <dgm:bulletEnabled val="1"/>
        </dgm:presLayoutVars>
      </dgm:prSet>
      <dgm:spPr/>
    </dgm:pt>
  </dgm:ptLst>
  <dgm:cxnLst>
    <dgm:cxn modelId="{1BAD1705-85DA-4C5E-86BE-4CF099049634}" type="presOf" srcId="{36B63705-D7D8-416B-A1B6-9D03F97FABA6}" destId="{7882A69B-4376-4154-8A54-A21055116891}" srcOrd="0" destOrd="0" presId="urn:microsoft.com/office/officeart/2005/8/layout/lProcess2"/>
    <dgm:cxn modelId="{B59B1619-B7DF-437C-B656-5749820BDFF1}" type="presOf" srcId="{C6B2E36F-E638-4085-82E6-8B64300D9F82}" destId="{0BF12CC0-99E3-4A7D-8392-3DFF4CC5279B}" srcOrd="0" destOrd="0" presId="urn:microsoft.com/office/officeart/2005/8/layout/lProcess2"/>
    <dgm:cxn modelId="{DD69F642-A605-4683-937B-15ABA0159945}" type="presOf" srcId="{C6B2E36F-E638-4085-82E6-8B64300D9F82}" destId="{4C6FF104-2596-48C7-92EF-BE80C46ECF29}" srcOrd="1" destOrd="0" presId="urn:microsoft.com/office/officeart/2005/8/layout/lProcess2"/>
    <dgm:cxn modelId="{579AD348-C26E-4697-8C1D-C24660A56814}" srcId="{C6B2E36F-E638-4085-82E6-8B64300D9F82}" destId="{9D558A73-D2D7-4CD7-865C-535B077BDAEF}" srcOrd="0" destOrd="0" parTransId="{4851408D-8072-417C-A877-6B7B9AC3754F}" sibTransId="{5ED696F5-77D3-452D-B173-E1F3F89B38BE}"/>
    <dgm:cxn modelId="{B6914E79-CCD1-4CB9-8B30-E8915A4D4658}" type="presOf" srcId="{658D9753-AB34-4248-8E85-F63AAA68B13F}" destId="{BFE8056D-1F11-4CEF-B65B-1E1EB4785475}" srcOrd="0" destOrd="0" presId="urn:microsoft.com/office/officeart/2005/8/layout/lProcess2"/>
    <dgm:cxn modelId="{83C9327D-E12E-4C33-86EA-8EC18B29EBCC}" type="presOf" srcId="{9D558A73-D2D7-4CD7-865C-535B077BDAEF}" destId="{6D904FC0-13EB-4767-989A-C3AE9C9FA157}" srcOrd="0" destOrd="0" presId="urn:microsoft.com/office/officeart/2005/8/layout/lProcess2"/>
    <dgm:cxn modelId="{850C6BA0-3210-42C4-A984-57C6F85AEB32}" srcId="{C6B2E36F-E638-4085-82E6-8B64300D9F82}" destId="{36B63705-D7D8-416B-A1B6-9D03F97FABA6}" srcOrd="1" destOrd="0" parTransId="{0364BE98-EF70-452A-ADB1-9BED249C57FE}" sibTransId="{11F109AF-3431-4CAD-B24D-A2A3AA782BB8}"/>
    <dgm:cxn modelId="{84EC62E6-B81C-4B44-AD3D-964659A5C571}" srcId="{658D9753-AB34-4248-8E85-F63AAA68B13F}" destId="{C6B2E36F-E638-4085-82E6-8B64300D9F82}" srcOrd="0" destOrd="0" parTransId="{4FE178C3-65D8-468A-AF27-C7311F0309A3}" sibTransId="{22426AF8-2DAA-42CE-85D9-260C645093A1}"/>
    <dgm:cxn modelId="{7B7212E7-2BD4-4430-A822-CC500375F29E}" type="presOf" srcId="{63C96A42-D7D8-44B9-B822-DB445DC50265}" destId="{92A2A835-E01D-4BFD-BE73-17827ADA575B}" srcOrd="0" destOrd="0" presId="urn:microsoft.com/office/officeart/2005/8/layout/lProcess2"/>
    <dgm:cxn modelId="{557079FE-CF2B-429B-9237-5EC1993739EF}" srcId="{C6B2E36F-E638-4085-82E6-8B64300D9F82}" destId="{63C96A42-D7D8-44B9-B822-DB445DC50265}" srcOrd="2" destOrd="0" parTransId="{DF2A5895-C930-4C57-8EC8-CB3AD69F5FEA}" sibTransId="{24D24942-DEC4-435D-B63A-BB9F8D9F62DB}"/>
    <dgm:cxn modelId="{4F04EB24-6C2A-4DAB-B205-B5079526F4D8}" type="presParOf" srcId="{BFE8056D-1F11-4CEF-B65B-1E1EB4785475}" destId="{BDB9B66F-3F45-4BF8-B4BE-19E5CC1527C5}" srcOrd="0" destOrd="0" presId="urn:microsoft.com/office/officeart/2005/8/layout/lProcess2"/>
    <dgm:cxn modelId="{01C9712B-B1B3-419A-9930-6DD58AF6DA87}" type="presParOf" srcId="{BDB9B66F-3F45-4BF8-B4BE-19E5CC1527C5}" destId="{0BF12CC0-99E3-4A7D-8392-3DFF4CC5279B}" srcOrd="0" destOrd="0" presId="urn:microsoft.com/office/officeart/2005/8/layout/lProcess2"/>
    <dgm:cxn modelId="{2DE18D64-7699-4EEC-8297-23605221BB00}" type="presParOf" srcId="{BDB9B66F-3F45-4BF8-B4BE-19E5CC1527C5}" destId="{4C6FF104-2596-48C7-92EF-BE80C46ECF29}" srcOrd="1" destOrd="0" presId="urn:microsoft.com/office/officeart/2005/8/layout/lProcess2"/>
    <dgm:cxn modelId="{FE1F79E5-2E6C-4DCB-B288-6CB53E81E5C8}" type="presParOf" srcId="{BDB9B66F-3F45-4BF8-B4BE-19E5CC1527C5}" destId="{28C3032D-8FE2-4FCB-A8A8-1DBDFFDE7861}" srcOrd="2" destOrd="0" presId="urn:microsoft.com/office/officeart/2005/8/layout/lProcess2"/>
    <dgm:cxn modelId="{FA109DB5-23B5-4E24-9A97-682C04961F73}" type="presParOf" srcId="{28C3032D-8FE2-4FCB-A8A8-1DBDFFDE7861}" destId="{A6C0F5C5-A7FE-4AF8-B17A-F6BDD85EEE56}" srcOrd="0" destOrd="0" presId="urn:microsoft.com/office/officeart/2005/8/layout/lProcess2"/>
    <dgm:cxn modelId="{E6A36BF3-308E-4FE8-B960-F3587F6E4FAF}" type="presParOf" srcId="{A6C0F5C5-A7FE-4AF8-B17A-F6BDD85EEE56}" destId="{6D904FC0-13EB-4767-989A-C3AE9C9FA157}" srcOrd="0" destOrd="0" presId="urn:microsoft.com/office/officeart/2005/8/layout/lProcess2"/>
    <dgm:cxn modelId="{F2D41427-A454-44C6-8D61-42E01B2E55F5}" type="presParOf" srcId="{A6C0F5C5-A7FE-4AF8-B17A-F6BDD85EEE56}" destId="{BB233F17-C1BF-4746-8629-17F06C3680CA}" srcOrd="1" destOrd="0" presId="urn:microsoft.com/office/officeart/2005/8/layout/lProcess2"/>
    <dgm:cxn modelId="{418B8EAD-7D02-41F7-9F5F-6BD49982C756}" type="presParOf" srcId="{A6C0F5C5-A7FE-4AF8-B17A-F6BDD85EEE56}" destId="{7882A69B-4376-4154-8A54-A21055116891}" srcOrd="2" destOrd="0" presId="urn:microsoft.com/office/officeart/2005/8/layout/lProcess2"/>
    <dgm:cxn modelId="{E0435FF1-5F1E-4F35-B1BA-253C29ECE540}" type="presParOf" srcId="{A6C0F5C5-A7FE-4AF8-B17A-F6BDD85EEE56}" destId="{69807E8E-DD41-4B51-944F-D3993FE61A50}" srcOrd="3" destOrd="0" presId="urn:microsoft.com/office/officeart/2005/8/layout/lProcess2"/>
    <dgm:cxn modelId="{3A5B1753-3185-4F0A-AD6B-73951428C34C}" type="presParOf" srcId="{A6C0F5C5-A7FE-4AF8-B17A-F6BDD85EEE56}" destId="{92A2A835-E01D-4BFD-BE73-17827ADA575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0CC46F-FDA0-460D-B64A-E06A24AF31F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CF35BD-7F51-4EBC-BDE7-440248ECAAB5}">
      <dgm:prSet/>
      <dgm:spPr/>
      <dgm:t>
        <a:bodyPr/>
        <a:lstStyle/>
        <a:p>
          <a:r>
            <a:rPr lang="en-US" b="0" dirty="0"/>
            <a:t>C4T projects</a:t>
          </a:r>
        </a:p>
      </dgm:t>
    </dgm:pt>
    <dgm:pt modelId="{07F47076-076D-4999-A5B5-EBF98A2C914C}" type="parTrans" cxnId="{8883641D-6B94-48D8-829E-726FD5E771FF}">
      <dgm:prSet/>
      <dgm:spPr/>
      <dgm:t>
        <a:bodyPr/>
        <a:lstStyle/>
        <a:p>
          <a:endParaRPr lang="en-US"/>
        </a:p>
      </dgm:t>
    </dgm:pt>
    <dgm:pt modelId="{DF45667C-CE1F-4B58-8EE5-DB81B52FD061}" type="sibTrans" cxnId="{8883641D-6B94-48D8-829E-726FD5E771FF}">
      <dgm:prSet/>
      <dgm:spPr/>
      <dgm:t>
        <a:bodyPr/>
        <a:lstStyle/>
        <a:p>
          <a:endParaRPr lang="en-US"/>
        </a:p>
      </dgm:t>
    </dgm:pt>
    <dgm:pt modelId="{CA1C8028-54F4-4705-9523-A33BCDF0FE06}">
      <dgm:prSet/>
      <dgm:spPr/>
      <dgm:t>
        <a:bodyPr/>
        <a:lstStyle/>
        <a:p>
          <a:r>
            <a:rPr lang="en-US" b="0" i="0" dirty="0"/>
            <a:t>Methods to develop the NN vary from project to project</a:t>
          </a:r>
          <a:endParaRPr lang="en-US" dirty="0"/>
        </a:p>
      </dgm:t>
    </dgm:pt>
    <dgm:pt modelId="{DB33514C-67C1-4991-AFBE-35D1936B2264}" type="parTrans" cxnId="{0F2C6B82-5D1C-4B78-8C1E-7DE42F0250D6}">
      <dgm:prSet/>
      <dgm:spPr/>
      <dgm:t>
        <a:bodyPr/>
        <a:lstStyle/>
        <a:p>
          <a:endParaRPr lang="en-US"/>
        </a:p>
      </dgm:t>
    </dgm:pt>
    <dgm:pt modelId="{F4C44648-93DF-4C9A-9A13-0492B35D075B}" type="sibTrans" cxnId="{0F2C6B82-5D1C-4B78-8C1E-7DE42F0250D6}">
      <dgm:prSet/>
      <dgm:spPr/>
      <dgm:t>
        <a:bodyPr/>
        <a:lstStyle/>
        <a:p>
          <a:endParaRPr lang="en-US"/>
        </a:p>
      </dgm:t>
    </dgm:pt>
    <dgm:pt modelId="{A3D2504E-FAA7-4C72-BC64-996756137BB5}">
      <dgm:prSet/>
      <dgm:spPr/>
      <dgm:t>
        <a:bodyPr/>
        <a:lstStyle/>
        <a:p>
          <a:r>
            <a:rPr lang="en-US" b="0" i="0" dirty="0"/>
            <a:t>C4T must Validate the NN technology the project developed</a:t>
          </a:r>
          <a:endParaRPr lang="en-US" dirty="0"/>
        </a:p>
      </dgm:t>
    </dgm:pt>
    <dgm:pt modelId="{7B7B32B5-5672-429A-89BB-537200D66F5E}" type="parTrans" cxnId="{E703F539-8CCB-4BDE-A863-9AA336C2E53E}">
      <dgm:prSet/>
      <dgm:spPr/>
      <dgm:t>
        <a:bodyPr/>
        <a:lstStyle/>
        <a:p>
          <a:endParaRPr lang="en-US"/>
        </a:p>
      </dgm:t>
    </dgm:pt>
    <dgm:pt modelId="{8CB4C60C-567D-421B-8E13-6C0FCAFA261C}" type="sibTrans" cxnId="{E703F539-8CCB-4BDE-A863-9AA336C2E53E}">
      <dgm:prSet/>
      <dgm:spPr/>
      <dgm:t>
        <a:bodyPr/>
        <a:lstStyle/>
        <a:p>
          <a:endParaRPr lang="en-US"/>
        </a:p>
      </dgm:t>
    </dgm:pt>
    <dgm:pt modelId="{7B3B2383-D6B1-4258-99F1-00341E590411}">
      <dgm:prSet/>
      <dgm:spPr/>
      <dgm:t>
        <a:bodyPr/>
        <a:lstStyle/>
        <a:p>
          <a:r>
            <a:rPr lang="en-US" b="0" i="0" dirty="0"/>
            <a:t>Validated models must have tests run with Range databases that represent “clean data” and “anomalous data”.   </a:t>
          </a:r>
          <a:endParaRPr lang="en-US" dirty="0"/>
        </a:p>
      </dgm:t>
    </dgm:pt>
    <dgm:pt modelId="{BEC076F8-4ECB-4656-998A-DFC533AD4BFA}" type="sibTrans" cxnId="{348C5A52-7056-4134-B5BF-B50994A89B7A}">
      <dgm:prSet/>
      <dgm:spPr/>
      <dgm:t>
        <a:bodyPr/>
        <a:lstStyle/>
        <a:p>
          <a:endParaRPr lang="en-US"/>
        </a:p>
      </dgm:t>
    </dgm:pt>
    <dgm:pt modelId="{2F55918F-C2AD-4D15-9FD2-240D6B20B3DA}" type="parTrans" cxnId="{348C5A52-7056-4134-B5BF-B50994A89B7A}">
      <dgm:prSet/>
      <dgm:spPr/>
      <dgm:t>
        <a:bodyPr/>
        <a:lstStyle/>
        <a:p>
          <a:endParaRPr lang="en-US"/>
        </a:p>
      </dgm:t>
    </dgm:pt>
    <dgm:pt modelId="{79541D80-29D1-46FE-9140-F3131182BBEE}">
      <dgm:prSet/>
      <dgm:spPr/>
      <dgm:t>
        <a:bodyPr/>
        <a:lstStyle/>
        <a:p>
          <a:r>
            <a:rPr lang="en-US" b="0" dirty="0"/>
            <a:t>Based on various forms of Neural Net (NN) Technology</a:t>
          </a:r>
        </a:p>
      </dgm:t>
    </dgm:pt>
    <dgm:pt modelId="{0446916C-D3A1-4421-8831-A9DDDD67E2E0}" type="parTrans" cxnId="{F34EC4C2-B476-4DE7-A24B-91E5D95147C8}">
      <dgm:prSet/>
      <dgm:spPr/>
      <dgm:t>
        <a:bodyPr/>
        <a:lstStyle/>
        <a:p>
          <a:endParaRPr lang="en-US"/>
        </a:p>
      </dgm:t>
    </dgm:pt>
    <dgm:pt modelId="{9AE92557-509C-43A6-BA30-B61157B361D5}" type="sibTrans" cxnId="{F34EC4C2-B476-4DE7-A24B-91E5D95147C8}">
      <dgm:prSet/>
      <dgm:spPr/>
      <dgm:t>
        <a:bodyPr/>
        <a:lstStyle/>
        <a:p>
          <a:endParaRPr lang="en-US"/>
        </a:p>
      </dgm:t>
    </dgm:pt>
    <dgm:pt modelId="{ED1EEFD7-2F0D-47CF-9D3E-5CACC8106BF0}">
      <dgm:prSet/>
      <dgm:spPr/>
      <dgm:t>
        <a:bodyPr/>
        <a:lstStyle/>
        <a:p>
          <a:r>
            <a:rPr lang="en-US" b="0" i="0" dirty="0"/>
            <a:t>“Data Model” produced by many projects is a complex NN</a:t>
          </a:r>
          <a:endParaRPr lang="en-US" dirty="0"/>
        </a:p>
      </dgm:t>
    </dgm:pt>
    <dgm:pt modelId="{D5EDF6DF-C7FF-4A38-BAE5-028B9C9B62F5}" type="parTrans" cxnId="{9F7FDDB4-B7AC-4FFF-B5A6-615227C4C8A4}">
      <dgm:prSet/>
      <dgm:spPr/>
      <dgm:t>
        <a:bodyPr/>
        <a:lstStyle/>
        <a:p>
          <a:endParaRPr lang="en-US"/>
        </a:p>
      </dgm:t>
    </dgm:pt>
    <dgm:pt modelId="{36AD0605-A19F-411E-B1B4-936C9A0C72FD}" type="sibTrans" cxnId="{9F7FDDB4-B7AC-4FFF-B5A6-615227C4C8A4}">
      <dgm:prSet/>
      <dgm:spPr/>
      <dgm:t>
        <a:bodyPr/>
        <a:lstStyle/>
        <a:p>
          <a:endParaRPr lang="en-US"/>
        </a:p>
      </dgm:t>
    </dgm:pt>
    <dgm:pt modelId="{BF360821-0399-4BCD-81A9-3A421D35B4B3}">
      <dgm:prSet/>
      <dgm:spPr/>
      <dgm:t>
        <a:bodyPr/>
        <a:lstStyle/>
        <a:p>
          <a:r>
            <a:rPr lang="en-US" b="0" i="0" dirty="0"/>
            <a:t>Validate the NN technology data models are range useful prototypes</a:t>
          </a:r>
          <a:endParaRPr lang="en-US" dirty="0"/>
        </a:p>
      </dgm:t>
    </dgm:pt>
    <dgm:pt modelId="{FDA58B68-48BC-4398-AFFF-8118586C018B}" type="parTrans" cxnId="{73B9F710-FCA5-4768-BC46-A3538ACB3338}">
      <dgm:prSet/>
      <dgm:spPr/>
      <dgm:t>
        <a:bodyPr/>
        <a:lstStyle/>
        <a:p>
          <a:endParaRPr lang="en-US"/>
        </a:p>
      </dgm:t>
    </dgm:pt>
    <dgm:pt modelId="{F3E8F487-3597-4307-BA03-E008A0454051}" type="sibTrans" cxnId="{73B9F710-FCA5-4768-BC46-A3538ACB3338}">
      <dgm:prSet/>
      <dgm:spPr/>
      <dgm:t>
        <a:bodyPr/>
        <a:lstStyle/>
        <a:p>
          <a:endParaRPr lang="en-US"/>
        </a:p>
      </dgm:t>
    </dgm:pt>
    <dgm:pt modelId="{2E596357-47D7-409D-983B-8C47FAD62591}">
      <dgm:prSet/>
      <dgm:spPr/>
      <dgm:t>
        <a:bodyPr/>
        <a:lstStyle/>
        <a:p>
          <a:r>
            <a:rPr lang="en-US" b="0" i="0" dirty="0"/>
            <a:t>Validated models must be trained on data representative of expected range collected data</a:t>
          </a:r>
          <a:endParaRPr lang="en-US" dirty="0"/>
        </a:p>
      </dgm:t>
    </dgm:pt>
    <dgm:pt modelId="{46A112A6-71C8-4141-9E24-91644370FFA3}" type="parTrans" cxnId="{C86B5D15-CA97-487A-9735-545F2252B7BF}">
      <dgm:prSet/>
      <dgm:spPr/>
      <dgm:t>
        <a:bodyPr/>
        <a:lstStyle/>
        <a:p>
          <a:endParaRPr lang="en-US"/>
        </a:p>
      </dgm:t>
    </dgm:pt>
    <dgm:pt modelId="{5F35CCED-AC63-4CDC-B814-9C3970A13189}" type="sibTrans" cxnId="{C86B5D15-CA97-487A-9735-545F2252B7BF}">
      <dgm:prSet/>
      <dgm:spPr/>
      <dgm:t>
        <a:bodyPr/>
        <a:lstStyle/>
        <a:p>
          <a:endParaRPr lang="en-US"/>
        </a:p>
      </dgm:t>
    </dgm:pt>
    <dgm:pt modelId="{1B10C177-6682-4723-9C8C-6A1F56931CB8}" type="pres">
      <dgm:prSet presAssocID="{790CC46F-FDA0-460D-B64A-E06A24AF31FF}" presName="linear" presStyleCnt="0">
        <dgm:presLayoutVars>
          <dgm:animLvl val="lvl"/>
          <dgm:resizeHandles val="exact"/>
        </dgm:presLayoutVars>
      </dgm:prSet>
      <dgm:spPr/>
    </dgm:pt>
    <dgm:pt modelId="{926800D0-1302-45A8-B9FF-3A14C6202C52}" type="pres">
      <dgm:prSet presAssocID="{F3CF35BD-7F51-4EBC-BDE7-440248ECAAB5}" presName="parentText" presStyleLbl="node1" presStyleIdx="0" presStyleCnt="2" custScaleY="62026">
        <dgm:presLayoutVars>
          <dgm:chMax val="0"/>
          <dgm:bulletEnabled val="1"/>
        </dgm:presLayoutVars>
      </dgm:prSet>
      <dgm:spPr/>
    </dgm:pt>
    <dgm:pt modelId="{05A6B96D-01DC-4F67-8E25-2C7647EF688E}" type="pres">
      <dgm:prSet presAssocID="{F3CF35BD-7F51-4EBC-BDE7-440248ECAAB5}" presName="childText" presStyleLbl="revTx" presStyleIdx="0" presStyleCnt="2">
        <dgm:presLayoutVars>
          <dgm:bulletEnabled val="1"/>
        </dgm:presLayoutVars>
      </dgm:prSet>
      <dgm:spPr/>
    </dgm:pt>
    <dgm:pt modelId="{A834B455-2683-4EB6-B792-B7B2FA0017F3}" type="pres">
      <dgm:prSet presAssocID="{A3D2504E-FAA7-4C72-BC64-996756137BB5}" presName="parentText" presStyleLbl="node1" presStyleIdx="1" presStyleCnt="2" custScaleY="69605">
        <dgm:presLayoutVars>
          <dgm:chMax val="0"/>
          <dgm:bulletEnabled val="1"/>
        </dgm:presLayoutVars>
      </dgm:prSet>
      <dgm:spPr/>
    </dgm:pt>
    <dgm:pt modelId="{B686B10A-1555-4F7F-83A2-F06804C2C9A3}" type="pres">
      <dgm:prSet presAssocID="{A3D2504E-FAA7-4C72-BC64-996756137BB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3B9F710-FCA5-4768-BC46-A3538ACB3338}" srcId="{A3D2504E-FAA7-4C72-BC64-996756137BB5}" destId="{BF360821-0399-4BCD-81A9-3A421D35B4B3}" srcOrd="0" destOrd="0" parTransId="{FDA58B68-48BC-4398-AFFF-8118586C018B}" sibTransId="{F3E8F487-3597-4307-BA03-E008A0454051}"/>
    <dgm:cxn modelId="{C86B5D15-CA97-487A-9735-545F2252B7BF}" srcId="{A3D2504E-FAA7-4C72-BC64-996756137BB5}" destId="{2E596357-47D7-409D-983B-8C47FAD62591}" srcOrd="1" destOrd="0" parTransId="{46A112A6-71C8-4141-9E24-91644370FFA3}" sibTransId="{5F35CCED-AC63-4CDC-B814-9C3970A13189}"/>
    <dgm:cxn modelId="{8296B11C-00AD-4B53-A05E-8AE172BAFC61}" type="presOf" srcId="{F3CF35BD-7F51-4EBC-BDE7-440248ECAAB5}" destId="{926800D0-1302-45A8-B9FF-3A14C6202C52}" srcOrd="0" destOrd="0" presId="urn:microsoft.com/office/officeart/2005/8/layout/vList2"/>
    <dgm:cxn modelId="{8883641D-6B94-48D8-829E-726FD5E771FF}" srcId="{790CC46F-FDA0-460D-B64A-E06A24AF31FF}" destId="{F3CF35BD-7F51-4EBC-BDE7-440248ECAAB5}" srcOrd="0" destOrd="0" parTransId="{07F47076-076D-4999-A5B5-EBF98A2C914C}" sibTransId="{DF45667C-CE1F-4B58-8EE5-DB81B52FD061}"/>
    <dgm:cxn modelId="{E703F539-8CCB-4BDE-A863-9AA336C2E53E}" srcId="{790CC46F-FDA0-460D-B64A-E06A24AF31FF}" destId="{A3D2504E-FAA7-4C72-BC64-996756137BB5}" srcOrd="1" destOrd="0" parTransId="{7B7B32B5-5672-429A-89BB-537200D66F5E}" sibTransId="{8CB4C60C-567D-421B-8E13-6C0FCAFA261C}"/>
    <dgm:cxn modelId="{348C5A52-7056-4134-B5BF-B50994A89B7A}" srcId="{A3D2504E-FAA7-4C72-BC64-996756137BB5}" destId="{7B3B2383-D6B1-4258-99F1-00341E590411}" srcOrd="2" destOrd="0" parTransId="{2F55918F-C2AD-4D15-9FD2-240D6B20B3DA}" sibTransId="{BEC076F8-4ECB-4656-998A-DFC533AD4BFA}"/>
    <dgm:cxn modelId="{AEC9D559-5226-4A45-8046-BA7BD2A1AFAB}" type="presOf" srcId="{A3D2504E-FAA7-4C72-BC64-996756137BB5}" destId="{A834B455-2683-4EB6-B792-B7B2FA0017F3}" srcOrd="0" destOrd="0" presId="urn:microsoft.com/office/officeart/2005/8/layout/vList2"/>
    <dgm:cxn modelId="{F5B9E75C-B106-4F2C-B95F-AE192E63A8C5}" type="presOf" srcId="{ED1EEFD7-2F0D-47CF-9D3E-5CACC8106BF0}" destId="{05A6B96D-01DC-4F67-8E25-2C7647EF688E}" srcOrd="0" destOrd="2" presId="urn:microsoft.com/office/officeart/2005/8/layout/vList2"/>
    <dgm:cxn modelId="{5355D981-8A96-4E6F-A565-EEF8B8C3E232}" type="presOf" srcId="{2E596357-47D7-409D-983B-8C47FAD62591}" destId="{B686B10A-1555-4F7F-83A2-F06804C2C9A3}" srcOrd="0" destOrd="1" presId="urn:microsoft.com/office/officeart/2005/8/layout/vList2"/>
    <dgm:cxn modelId="{0F2C6B82-5D1C-4B78-8C1E-7DE42F0250D6}" srcId="{F3CF35BD-7F51-4EBC-BDE7-440248ECAAB5}" destId="{CA1C8028-54F4-4705-9523-A33BCDF0FE06}" srcOrd="1" destOrd="0" parTransId="{DB33514C-67C1-4991-AFBE-35D1936B2264}" sibTransId="{F4C44648-93DF-4C9A-9A13-0492B35D075B}"/>
    <dgm:cxn modelId="{0EEFCB89-D6E1-4EC3-89B8-B6C36D374359}" type="presOf" srcId="{BF360821-0399-4BCD-81A9-3A421D35B4B3}" destId="{B686B10A-1555-4F7F-83A2-F06804C2C9A3}" srcOrd="0" destOrd="0" presId="urn:microsoft.com/office/officeart/2005/8/layout/vList2"/>
    <dgm:cxn modelId="{3410DC8F-79EB-43B0-8EE2-0B1135BBD182}" type="presOf" srcId="{790CC46F-FDA0-460D-B64A-E06A24AF31FF}" destId="{1B10C177-6682-4723-9C8C-6A1F56931CB8}" srcOrd="0" destOrd="0" presId="urn:microsoft.com/office/officeart/2005/8/layout/vList2"/>
    <dgm:cxn modelId="{9F7FDDB4-B7AC-4FFF-B5A6-615227C4C8A4}" srcId="{F3CF35BD-7F51-4EBC-BDE7-440248ECAAB5}" destId="{ED1EEFD7-2F0D-47CF-9D3E-5CACC8106BF0}" srcOrd="2" destOrd="0" parTransId="{D5EDF6DF-C7FF-4A38-BAE5-028B9C9B62F5}" sibTransId="{36AD0605-A19F-411E-B1B4-936C9A0C72FD}"/>
    <dgm:cxn modelId="{F34EC4C2-B476-4DE7-A24B-91E5D95147C8}" srcId="{F3CF35BD-7F51-4EBC-BDE7-440248ECAAB5}" destId="{79541D80-29D1-46FE-9140-F3131182BBEE}" srcOrd="0" destOrd="0" parTransId="{0446916C-D3A1-4421-8831-A9DDDD67E2E0}" sibTransId="{9AE92557-509C-43A6-BA30-B61157B361D5}"/>
    <dgm:cxn modelId="{0FE749D0-2990-4D22-A78F-73C6E45942E6}" type="presOf" srcId="{CA1C8028-54F4-4705-9523-A33BCDF0FE06}" destId="{05A6B96D-01DC-4F67-8E25-2C7647EF688E}" srcOrd="0" destOrd="1" presId="urn:microsoft.com/office/officeart/2005/8/layout/vList2"/>
    <dgm:cxn modelId="{5152B3D8-711D-48DD-94E6-2E7732E1E485}" type="presOf" srcId="{7B3B2383-D6B1-4258-99F1-00341E590411}" destId="{B686B10A-1555-4F7F-83A2-F06804C2C9A3}" srcOrd="0" destOrd="2" presId="urn:microsoft.com/office/officeart/2005/8/layout/vList2"/>
    <dgm:cxn modelId="{2149E6EE-5383-4379-B77B-0D7765EB9F77}" type="presOf" srcId="{79541D80-29D1-46FE-9140-F3131182BBEE}" destId="{05A6B96D-01DC-4F67-8E25-2C7647EF688E}" srcOrd="0" destOrd="0" presId="urn:microsoft.com/office/officeart/2005/8/layout/vList2"/>
    <dgm:cxn modelId="{9A615305-36B6-4A88-9248-6BC34ECE5CAD}" type="presParOf" srcId="{1B10C177-6682-4723-9C8C-6A1F56931CB8}" destId="{926800D0-1302-45A8-B9FF-3A14C6202C52}" srcOrd="0" destOrd="0" presId="urn:microsoft.com/office/officeart/2005/8/layout/vList2"/>
    <dgm:cxn modelId="{019AE701-A79B-4B36-83C5-AEA99C51C8E5}" type="presParOf" srcId="{1B10C177-6682-4723-9C8C-6A1F56931CB8}" destId="{05A6B96D-01DC-4F67-8E25-2C7647EF688E}" srcOrd="1" destOrd="0" presId="urn:microsoft.com/office/officeart/2005/8/layout/vList2"/>
    <dgm:cxn modelId="{D540A01F-7F99-419F-95AD-E14CACDD2A48}" type="presParOf" srcId="{1B10C177-6682-4723-9C8C-6A1F56931CB8}" destId="{A834B455-2683-4EB6-B792-B7B2FA0017F3}" srcOrd="2" destOrd="0" presId="urn:microsoft.com/office/officeart/2005/8/layout/vList2"/>
    <dgm:cxn modelId="{54F8740F-D194-46C1-860F-B6996A3FBD73}" type="presParOf" srcId="{1B10C177-6682-4723-9C8C-6A1F56931CB8}" destId="{B686B10A-1555-4F7F-83A2-F06804C2C9A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E782D-547F-4B2E-932E-78879BC60733}">
      <dsp:nvSpPr>
        <dsp:cNvPr id="0" name=""/>
        <dsp:cNvSpPr/>
      </dsp:nvSpPr>
      <dsp:spPr>
        <a:xfrm>
          <a:off x="15054" y="0"/>
          <a:ext cx="859155" cy="75629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01BD8-8F47-40D6-9EFB-486E452C96D7}">
      <dsp:nvSpPr>
        <dsp:cNvPr id="0" name=""/>
        <dsp:cNvSpPr/>
      </dsp:nvSpPr>
      <dsp:spPr>
        <a:xfrm>
          <a:off x="15054" y="828383"/>
          <a:ext cx="2454729" cy="32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1" i="0" kern="1200" dirty="0"/>
            <a:t>Machine Learning Dev Ops</a:t>
          </a:r>
          <a:endParaRPr lang="en-US" sz="1500" b="1" kern="1200" dirty="0"/>
        </a:p>
      </dsp:txBody>
      <dsp:txXfrm>
        <a:off x="15054" y="828383"/>
        <a:ext cx="2454729" cy="324127"/>
      </dsp:txXfrm>
    </dsp:sp>
    <dsp:sp modelId="{E2B40D37-DAB2-4C37-8417-3BC546E11993}">
      <dsp:nvSpPr>
        <dsp:cNvPr id="0" name=""/>
        <dsp:cNvSpPr/>
      </dsp:nvSpPr>
      <dsp:spPr>
        <a:xfrm>
          <a:off x="15054" y="1186038"/>
          <a:ext cx="2454729" cy="72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To apply machine learning effectively into operations it needs to be part of the DevOps Pipeline</a:t>
          </a:r>
          <a:endParaRPr lang="en-US" sz="1400" kern="1200" dirty="0"/>
        </a:p>
      </dsp:txBody>
      <dsp:txXfrm>
        <a:off x="15054" y="1186038"/>
        <a:ext cx="2454729" cy="720199"/>
      </dsp:txXfrm>
    </dsp:sp>
    <dsp:sp modelId="{7DBEE501-C326-486E-979F-151F8C0FD6F8}">
      <dsp:nvSpPr>
        <dsp:cNvPr id="0" name=""/>
        <dsp:cNvSpPr/>
      </dsp:nvSpPr>
      <dsp:spPr>
        <a:xfrm>
          <a:off x="2899362" y="0"/>
          <a:ext cx="859155" cy="756298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3">
                <a:hueOff val="5625132"/>
                <a:satOff val="-8440"/>
                <a:lumOff val="-1373"/>
                <a:alphaOff val="0"/>
                <a:shade val="20000"/>
                <a:satMod val="200000"/>
              </a:schemeClr>
              <a:schemeClr val="accent3">
                <a:hueOff val="5625132"/>
                <a:satOff val="-8440"/>
                <a:lumOff val="-1373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A0099-ED73-4F75-8F93-B77922FCD524}">
      <dsp:nvSpPr>
        <dsp:cNvPr id="0" name=""/>
        <dsp:cNvSpPr/>
      </dsp:nvSpPr>
      <dsp:spPr>
        <a:xfrm>
          <a:off x="2899362" y="828383"/>
          <a:ext cx="2454729" cy="32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1" i="0" kern="1200" dirty="0"/>
            <a:t>The Problem</a:t>
          </a:r>
          <a:endParaRPr lang="en-US" sz="1500" b="1" kern="1200" dirty="0"/>
        </a:p>
      </dsp:txBody>
      <dsp:txXfrm>
        <a:off x="2899362" y="828383"/>
        <a:ext cx="2454729" cy="324127"/>
      </dsp:txXfrm>
    </dsp:sp>
    <dsp:sp modelId="{D1216D7F-D49B-4A14-B074-3875037FBF28}">
      <dsp:nvSpPr>
        <dsp:cNvPr id="0" name=""/>
        <dsp:cNvSpPr/>
      </dsp:nvSpPr>
      <dsp:spPr>
        <a:xfrm>
          <a:off x="2899362" y="1186038"/>
          <a:ext cx="2454729" cy="72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In the 6.1-6.4 investments there is a lack of Unclassified data provided to performers</a:t>
          </a:r>
          <a:endParaRPr lang="en-US" sz="1100" kern="1200" dirty="0"/>
        </a:p>
      </dsp:txBody>
      <dsp:txXfrm>
        <a:off x="2899362" y="1186038"/>
        <a:ext cx="2454729" cy="720199"/>
      </dsp:txXfrm>
    </dsp:sp>
    <dsp:sp modelId="{F2FBEC56-E632-4322-8681-83C8C3FD90DA}">
      <dsp:nvSpPr>
        <dsp:cNvPr id="0" name=""/>
        <dsp:cNvSpPr/>
      </dsp:nvSpPr>
      <dsp:spPr>
        <a:xfrm>
          <a:off x="5783669" y="0"/>
          <a:ext cx="859155" cy="756298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3">
                <a:hueOff val="11250264"/>
                <a:satOff val="-16880"/>
                <a:lumOff val="-2745"/>
                <a:alphaOff val="0"/>
                <a:shade val="20000"/>
                <a:satMod val="200000"/>
              </a:schemeClr>
              <a:schemeClr val="accent3">
                <a:hueOff val="11250264"/>
                <a:satOff val="-16880"/>
                <a:lumOff val="-2745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C64BF-6990-4B8F-84D8-9EEC12F8E5E0}">
      <dsp:nvSpPr>
        <dsp:cNvPr id="0" name=""/>
        <dsp:cNvSpPr/>
      </dsp:nvSpPr>
      <dsp:spPr>
        <a:xfrm>
          <a:off x="5783669" y="828383"/>
          <a:ext cx="2454729" cy="32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1" i="0" kern="1200" dirty="0"/>
            <a:t>The Solution</a:t>
          </a:r>
          <a:endParaRPr lang="en-US" sz="1500" b="1" kern="1200" dirty="0"/>
        </a:p>
      </dsp:txBody>
      <dsp:txXfrm>
        <a:off x="5783669" y="828383"/>
        <a:ext cx="2454729" cy="324127"/>
      </dsp:txXfrm>
    </dsp:sp>
    <dsp:sp modelId="{46015C2C-22C0-47BD-A596-677039BC614E}">
      <dsp:nvSpPr>
        <dsp:cNvPr id="0" name=""/>
        <dsp:cNvSpPr/>
      </dsp:nvSpPr>
      <dsp:spPr>
        <a:xfrm>
          <a:off x="5783669" y="1186038"/>
          <a:ext cx="2454729" cy="72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Synthetic data that has characteristics of data that is provided in 6.5-6.8 investments</a:t>
          </a:r>
          <a:endParaRPr lang="en-US" sz="1400" kern="1200" dirty="0"/>
        </a:p>
      </dsp:txBody>
      <dsp:txXfrm>
        <a:off x="5783669" y="1186038"/>
        <a:ext cx="2454729" cy="7201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274C9-345A-42F0-8B30-D2A5A096C50C}">
      <dsp:nvSpPr>
        <dsp:cNvPr id="0" name=""/>
        <dsp:cNvSpPr/>
      </dsp:nvSpPr>
      <dsp:spPr>
        <a:xfrm>
          <a:off x="0" y="5964"/>
          <a:ext cx="7530256" cy="421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Goal</a:t>
          </a:r>
          <a:endParaRPr lang="en-US" sz="1800" kern="1200" dirty="0"/>
        </a:p>
      </dsp:txBody>
      <dsp:txXfrm>
        <a:off x="20561" y="26525"/>
        <a:ext cx="7489134" cy="380078"/>
      </dsp:txXfrm>
    </dsp:sp>
    <dsp:sp modelId="{7F07F6FD-E13B-4AE2-A731-8122D5CEAF9D}">
      <dsp:nvSpPr>
        <dsp:cNvPr id="0" name=""/>
        <dsp:cNvSpPr/>
      </dsp:nvSpPr>
      <dsp:spPr>
        <a:xfrm>
          <a:off x="0" y="427164"/>
          <a:ext cx="7530256" cy="41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8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The Project will accurately analyze target location errors (TLE) shared across multiple platforms in order to reduce the current intensive manual analysis task.</a:t>
          </a:r>
          <a:endParaRPr lang="en-US" sz="1400" kern="1200" dirty="0"/>
        </a:p>
      </dsp:txBody>
      <dsp:txXfrm>
        <a:off x="0" y="427164"/>
        <a:ext cx="7530256" cy="419175"/>
      </dsp:txXfrm>
    </dsp:sp>
    <dsp:sp modelId="{F0827BF0-B465-4251-B069-C4CD18214489}">
      <dsp:nvSpPr>
        <dsp:cNvPr id="0" name=""/>
        <dsp:cNvSpPr/>
      </dsp:nvSpPr>
      <dsp:spPr>
        <a:xfrm>
          <a:off x="0" y="846339"/>
          <a:ext cx="7530256" cy="42120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Problem Statement</a:t>
          </a:r>
          <a:endParaRPr lang="en-US" sz="1800" kern="1200" dirty="0"/>
        </a:p>
      </dsp:txBody>
      <dsp:txXfrm>
        <a:off x="20561" y="866900"/>
        <a:ext cx="7489134" cy="380078"/>
      </dsp:txXfrm>
    </dsp:sp>
    <dsp:sp modelId="{05064B34-1612-49CF-97DD-5D0BD8815CBC}">
      <dsp:nvSpPr>
        <dsp:cNvPr id="0" name=""/>
        <dsp:cNvSpPr/>
      </dsp:nvSpPr>
      <dsp:spPr>
        <a:xfrm>
          <a:off x="0" y="1267540"/>
          <a:ext cx="7530256" cy="83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8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 Aircraft systems lethality is highly dependent on interoperable datalinks, radios, and sensors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Analyzing target location errors (TLE) shared across multiple platforms is a manpower intensive task</a:t>
          </a:r>
          <a:endParaRPr lang="en-US" sz="1400" kern="1200" dirty="0"/>
        </a:p>
      </dsp:txBody>
      <dsp:txXfrm>
        <a:off x="0" y="1267540"/>
        <a:ext cx="7530256" cy="838350"/>
      </dsp:txXfrm>
    </dsp:sp>
    <dsp:sp modelId="{CBA28AB4-D855-4D17-97E4-F1B6582D6CD5}">
      <dsp:nvSpPr>
        <dsp:cNvPr id="0" name=""/>
        <dsp:cNvSpPr/>
      </dsp:nvSpPr>
      <dsp:spPr>
        <a:xfrm>
          <a:off x="0" y="2105890"/>
          <a:ext cx="7530256" cy="42120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Data</a:t>
          </a:r>
          <a:endParaRPr lang="en-US" sz="1800" kern="1200" dirty="0"/>
        </a:p>
      </dsp:txBody>
      <dsp:txXfrm>
        <a:off x="20561" y="2126451"/>
        <a:ext cx="7489134" cy="380078"/>
      </dsp:txXfrm>
    </dsp:sp>
    <dsp:sp modelId="{4717CA95-3D00-474C-98F1-7813563DABF9}">
      <dsp:nvSpPr>
        <dsp:cNvPr id="0" name=""/>
        <dsp:cNvSpPr/>
      </dsp:nvSpPr>
      <dsp:spPr>
        <a:xfrm>
          <a:off x="0" y="2527090"/>
          <a:ext cx="7530256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8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Data sets with 25+ aircraft spanning 7+ different aircraft types that contribute to the TLE of 4+ targets at any given time, over 2+ hours of data collection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The targets can be aircraft, stationary ground targets, or ground movers. All targets have ‘truth’ data (time-tagged location data).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The data sets of interest are all classified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Some tool development currently exists at the unclassified level and is then tested against real data, but this adds time to the process.</a:t>
          </a:r>
          <a:endParaRPr lang="en-US" sz="1400" kern="1200" dirty="0"/>
        </a:p>
      </dsp:txBody>
      <dsp:txXfrm>
        <a:off x="0" y="2527090"/>
        <a:ext cx="7530256" cy="1490400"/>
      </dsp:txXfrm>
    </dsp:sp>
    <dsp:sp modelId="{2192310D-E8C3-4EB3-BC17-77E040DBA38B}">
      <dsp:nvSpPr>
        <dsp:cNvPr id="0" name=""/>
        <dsp:cNvSpPr/>
      </dsp:nvSpPr>
      <dsp:spPr>
        <a:xfrm>
          <a:off x="0" y="4017490"/>
          <a:ext cx="7530256" cy="4212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T&amp;E S&amp;T Technology Needs</a:t>
          </a:r>
          <a:endParaRPr lang="en-US" sz="1800" kern="1200" dirty="0"/>
        </a:p>
      </dsp:txBody>
      <dsp:txXfrm>
        <a:off x="20561" y="4038051"/>
        <a:ext cx="7489134" cy="380078"/>
      </dsp:txXfrm>
    </dsp:sp>
    <dsp:sp modelId="{62DDBB1F-8DF9-4CF2-A350-E8B597F87F05}">
      <dsp:nvSpPr>
        <dsp:cNvPr id="0" name=""/>
        <dsp:cNvSpPr/>
      </dsp:nvSpPr>
      <dsp:spPr>
        <a:xfrm>
          <a:off x="0" y="4438690"/>
          <a:ext cx="7530256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8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Parallel analysis and comparison of reported target locations v. ‘truth’ across advanced sensor data – data is shared and manipulated over radios and data links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A scalable adaptable algorithm should be applied to the post-test data analysis and be capable of easily  incorporating new sources of information, such as new sensors or aircraft</a:t>
          </a:r>
          <a:endParaRPr lang="en-US" sz="1400" kern="1200" dirty="0"/>
        </a:p>
      </dsp:txBody>
      <dsp:txXfrm>
        <a:off x="0" y="4438690"/>
        <a:ext cx="7530256" cy="10246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8D283-6C97-41FC-B70D-22DE2F4744BD}">
      <dsp:nvSpPr>
        <dsp:cNvPr id="0" name=""/>
        <dsp:cNvSpPr/>
      </dsp:nvSpPr>
      <dsp:spPr>
        <a:xfrm>
          <a:off x="0" y="327273"/>
          <a:ext cx="7555447" cy="444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Goal</a:t>
          </a:r>
          <a:endParaRPr lang="en-US" sz="1900" kern="1200" dirty="0"/>
        </a:p>
      </dsp:txBody>
      <dsp:txXfrm>
        <a:off x="21704" y="348977"/>
        <a:ext cx="7512039" cy="401192"/>
      </dsp:txXfrm>
    </dsp:sp>
    <dsp:sp modelId="{581F6DCF-5D15-4672-A840-2A25B0C25333}">
      <dsp:nvSpPr>
        <dsp:cNvPr id="0" name=""/>
        <dsp:cNvSpPr/>
      </dsp:nvSpPr>
      <dsp:spPr>
        <a:xfrm>
          <a:off x="0" y="771873"/>
          <a:ext cx="7555447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88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 Provide automated analytics to accurately analyze TSPI data collected across multiple sensors for a given system under test and targets (ground and or air)</a:t>
          </a:r>
          <a:endParaRPr lang="en-US" sz="1500" kern="1200" dirty="0"/>
        </a:p>
      </dsp:txBody>
      <dsp:txXfrm>
        <a:off x="0" y="771873"/>
        <a:ext cx="7555447" cy="452295"/>
      </dsp:txXfrm>
    </dsp:sp>
    <dsp:sp modelId="{DE2961D2-9BE3-49D8-A716-0A7EABC366E2}">
      <dsp:nvSpPr>
        <dsp:cNvPr id="0" name=""/>
        <dsp:cNvSpPr/>
      </dsp:nvSpPr>
      <dsp:spPr>
        <a:xfrm>
          <a:off x="0" y="1224168"/>
          <a:ext cx="7555447" cy="44460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Problem Statement</a:t>
          </a:r>
          <a:endParaRPr lang="en-US" sz="1900" kern="1200" dirty="0"/>
        </a:p>
      </dsp:txBody>
      <dsp:txXfrm>
        <a:off x="21704" y="1245872"/>
        <a:ext cx="7512039" cy="401192"/>
      </dsp:txXfrm>
    </dsp:sp>
    <dsp:sp modelId="{B8E4DC63-DBD1-4594-8D9D-03CA0357FF81}">
      <dsp:nvSpPr>
        <dsp:cNvPr id="0" name=""/>
        <dsp:cNvSpPr/>
      </dsp:nvSpPr>
      <dsp:spPr>
        <a:xfrm>
          <a:off x="0" y="1668768"/>
          <a:ext cx="7555447" cy="108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88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 Post flight video review of complex displays such as a TSD are time consuming, and for complicated tests can be incomplete due to the significant amount of information being displayed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 An algorithm that can identify and log symbols, and then compare them to truth data would focus the limited analysis capacity on the areas of most interest</a:t>
          </a:r>
          <a:endParaRPr lang="en-US" sz="1500" kern="1200" dirty="0"/>
        </a:p>
      </dsp:txBody>
      <dsp:txXfrm>
        <a:off x="0" y="1668768"/>
        <a:ext cx="7555447" cy="1081575"/>
      </dsp:txXfrm>
    </dsp:sp>
    <dsp:sp modelId="{026221BF-3936-44F2-AB02-90B813BCE539}">
      <dsp:nvSpPr>
        <dsp:cNvPr id="0" name=""/>
        <dsp:cNvSpPr/>
      </dsp:nvSpPr>
      <dsp:spPr>
        <a:xfrm>
          <a:off x="0" y="2750343"/>
          <a:ext cx="7555447" cy="44460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Data</a:t>
          </a:r>
          <a:endParaRPr lang="en-US" sz="1900" kern="1200" dirty="0"/>
        </a:p>
      </dsp:txBody>
      <dsp:txXfrm>
        <a:off x="21704" y="2772047"/>
        <a:ext cx="7512039" cy="401192"/>
      </dsp:txXfrm>
    </dsp:sp>
    <dsp:sp modelId="{56BCF35D-1154-4015-AAB4-C0511F4880EA}">
      <dsp:nvSpPr>
        <dsp:cNvPr id="0" name=""/>
        <dsp:cNvSpPr/>
      </dsp:nvSpPr>
      <dsp:spPr>
        <a:xfrm>
          <a:off x="0" y="3194943"/>
          <a:ext cx="7555447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88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 The data sets of interest are all classified, therefore pose a potential risk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 Some tool development currently exists at the unclassified level and is then tested against real data, but this does add time to the process.</a:t>
          </a:r>
          <a:endParaRPr lang="en-US" sz="1500" kern="1200" dirty="0"/>
        </a:p>
      </dsp:txBody>
      <dsp:txXfrm>
        <a:off x="0" y="3194943"/>
        <a:ext cx="7555447" cy="688274"/>
      </dsp:txXfrm>
    </dsp:sp>
    <dsp:sp modelId="{7509B2C4-20A0-4ED7-A9F6-B868581E99CA}">
      <dsp:nvSpPr>
        <dsp:cNvPr id="0" name=""/>
        <dsp:cNvSpPr/>
      </dsp:nvSpPr>
      <dsp:spPr>
        <a:xfrm>
          <a:off x="0" y="3883218"/>
          <a:ext cx="7555447" cy="4446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T&amp;E S&amp;T Technology Needs:</a:t>
          </a:r>
          <a:endParaRPr lang="en-US" sz="1900" kern="1200" dirty="0"/>
        </a:p>
      </dsp:txBody>
      <dsp:txXfrm>
        <a:off x="21704" y="3904922"/>
        <a:ext cx="7512039" cy="401192"/>
      </dsp:txXfrm>
    </dsp:sp>
    <dsp:sp modelId="{B1187EB0-3571-402D-87C8-A94DACE1587F}">
      <dsp:nvSpPr>
        <dsp:cNvPr id="0" name=""/>
        <dsp:cNvSpPr/>
      </dsp:nvSpPr>
      <dsp:spPr>
        <a:xfrm>
          <a:off x="0" y="4327818"/>
          <a:ext cx="7555447" cy="88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88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A scalable machine learning algorithm should be applied to this complex post-test data analysis challenge and be capable of incorporating new source of information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 For example, if a new sensor or aircraft is included the algorithm should still be able to analyze it.</a:t>
          </a:r>
          <a:endParaRPr lang="en-US" sz="1500" kern="1200" dirty="0"/>
        </a:p>
      </dsp:txBody>
      <dsp:txXfrm>
        <a:off x="0" y="4327818"/>
        <a:ext cx="7555447" cy="8849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23BDC-02FE-464C-A677-39A99407FB28}">
      <dsp:nvSpPr>
        <dsp:cNvPr id="0" name=""/>
        <dsp:cNvSpPr/>
      </dsp:nvSpPr>
      <dsp:spPr>
        <a:xfrm>
          <a:off x="0" y="247071"/>
          <a:ext cx="5384800" cy="748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Next Generation Threat System</a:t>
          </a:r>
          <a:endParaRPr lang="en-US" sz="2600" kern="1200" dirty="0"/>
        </a:p>
      </dsp:txBody>
      <dsp:txXfrm>
        <a:off x="0" y="247071"/>
        <a:ext cx="5384800" cy="748800"/>
      </dsp:txXfrm>
    </dsp:sp>
    <dsp:sp modelId="{73777CA7-175F-48AE-9C77-F923BECE871E}">
      <dsp:nvSpPr>
        <dsp:cNvPr id="0" name=""/>
        <dsp:cNvSpPr/>
      </dsp:nvSpPr>
      <dsp:spPr>
        <a:xfrm>
          <a:off x="0" y="995871"/>
          <a:ext cx="5384800" cy="328301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/>
            <a:t>Modeling and simulation environment</a:t>
          </a:r>
          <a:endParaRPr lang="en-US" sz="2600" kern="1200" dirty="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/>
            <a:t>Classified models exist but are not used in this environment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/>
            <a:t>Provides TSPI data via DIS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/>
            <a:t>Truth Data provides an extensible method for synthetic data generation</a:t>
          </a:r>
          <a:endParaRPr lang="en-US" sz="2600" kern="1200" dirty="0"/>
        </a:p>
      </dsp:txBody>
      <dsp:txXfrm>
        <a:off x="0" y="995871"/>
        <a:ext cx="5384800" cy="32830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2F225-81A8-4CE6-9347-4766E778103D}">
      <dsp:nvSpPr>
        <dsp:cNvPr id="0" name=""/>
        <dsp:cNvSpPr/>
      </dsp:nvSpPr>
      <dsp:spPr>
        <a:xfrm>
          <a:off x="0" y="550641"/>
          <a:ext cx="5384800" cy="8108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DIS provide TSPI “truth data” of both blue and red platforms to any listening entity</a:t>
          </a:r>
          <a:endParaRPr lang="en-US" sz="2100" kern="1200" dirty="0"/>
        </a:p>
      </dsp:txBody>
      <dsp:txXfrm>
        <a:off x="39580" y="590221"/>
        <a:ext cx="5305640" cy="731649"/>
      </dsp:txXfrm>
    </dsp:sp>
    <dsp:sp modelId="{FD5B1AFC-AE5B-4C50-B838-C353C4D1C499}">
      <dsp:nvSpPr>
        <dsp:cNvPr id="0" name=""/>
        <dsp:cNvSpPr/>
      </dsp:nvSpPr>
      <dsp:spPr>
        <a:xfrm>
          <a:off x="0" y="1421931"/>
          <a:ext cx="5384800" cy="810809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DIS “Truth Data” Modification can provide over/under reporting datasets</a:t>
          </a:r>
          <a:endParaRPr lang="en-US" sz="2100" kern="1200" dirty="0"/>
        </a:p>
      </dsp:txBody>
      <dsp:txXfrm>
        <a:off x="39580" y="1461511"/>
        <a:ext cx="5305640" cy="731649"/>
      </dsp:txXfrm>
    </dsp:sp>
    <dsp:sp modelId="{1B04EDF6-4214-487C-943E-CBD1D094CE99}">
      <dsp:nvSpPr>
        <dsp:cNvPr id="0" name=""/>
        <dsp:cNvSpPr/>
      </dsp:nvSpPr>
      <dsp:spPr>
        <a:xfrm>
          <a:off x="0" y="2293221"/>
          <a:ext cx="5384800" cy="810809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Target Location Error (TLE) Generator will introduce TLE to Platforms</a:t>
          </a:r>
          <a:endParaRPr lang="en-US" sz="2100" kern="1200" dirty="0"/>
        </a:p>
      </dsp:txBody>
      <dsp:txXfrm>
        <a:off x="39580" y="2332801"/>
        <a:ext cx="5305640" cy="731649"/>
      </dsp:txXfrm>
    </dsp:sp>
    <dsp:sp modelId="{854D1AC0-BEE9-40EC-88AE-D13405F405EB}">
      <dsp:nvSpPr>
        <dsp:cNvPr id="0" name=""/>
        <dsp:cNvSpPr/>
      </dsp:nvSpPr>
      <dsp:spPr>
        <a:xfrm>
          <a:off x="0" y="3164511"/>
          <a:ext cx="5384800" cy="81080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PREPAR3D can provide Tactical Situation Displays</a:t>
          </a:r>
          <a:endParaRPr lang="en-US" sz="2100" kern="1200" dirty="0"/>
        </a:p>
      </dsp:txBody>
      <dsp:txXfrm>
        <a:off x="39580" y="3204091"/>
        <a:ext cx="5305640" cy="73164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15090-4600-4DDB-B453-3198F408E1A0}">
      <dsp:nvSpPr>
        <dsp:cNvPr id="0" name=""/>
        <dsp:cNvSpPr/>
      </dsp:nvSpPr>
      <dsp:spPr>
        <a:xfrm>
          <a:off x="0" y="40511"/>
          <a:ext cx="4368800" cy="444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Summary</a:t>
          </a:r>
          <a:endParaRPr lang="en-US" sz="1900" kern="1200" dirty="0"/>
        </a:p>
      </dsp:txBody>
      <dsp:txXfrm>
        <a:off x="21704" y="62215"/>
        <a:ext cx="4325392" cy="401192"/>
      </dsp:txXfrm>
    </dsp:sp>
    <dsp:sp modelId="{86F0614A-1DAC-4916-9257-345764736D80}">
      <dsp:nvSpPr>
        <dsp:cNvPr id="0" name=""/>
        <dsp:cNvSpPr/>
      </dsp:nvSpPr>
      <dsp:spPr>
        <a:xfrm>
          <a:off x="0" y="485111"/>
          <a:ext cx="4368800" cy="84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0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Record TSD that correspond a pair of TSPI logs. When comparing the two, the TSD should be missing an icon that represents a track in the logs. </a:t>
          </a:r>
          <a:endParaRPr lang="en-US" sz="1500" kern="1200" dirty="0"/>
        </a:p>
      </dsp:txBody>
      <dsp:txXfrm>
        <a:off x="0" y="485111"/>
        <a:ext cx="4368800" cy="845594"/>
      </dsp:txXfrm>
    </dsp:sp>
    <dsp:sp modelId="{0212D593-D133-4DA4-963D-4D8D9B671142}">
      <dsp:nvSpPr>
        <dsp:cNvPr id="0" name=""/>
        <dsp:cNvSpPr/>
      </dsp:nvSpPr>
      <dsp:spPr>
        <a:xfrm>
          <a:off x="0" y="1330706"/>
          <a:ext cx="4368800" cy="44460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Acceptance Criteria</a:t>
          </a:r>
          <a:endParaRPr lang="en-US" sz="1900" kern="1200" dirty="0"/>
        </a:p>
      </dsp:txBody>
      <dsp:txXfrm>
        <a:off x="21704" y="1352410"/>
        <a:ext cx="4325392" cy="401192"/>
      </dsp:txXfrm>
    </dsp:sp>
    <dsp:sp modelId="{9C7BB06A-97FA-4600-9BBA-3121212AD9B7}">
      <dsp:nvSpPr>
        <dsp:cNvPr id="0" name=""/>
        <dsp:cNvSpPr/>
      </dsp:nvSpPr>
      <dsp:spPr>
        <a:xfrm>
          <a:off x="0" y="1775307"/>
          <a:ext cx="4368800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0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TSPI logs generated with full set of entities.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Video captured of scenario with at least one entity missing. </a:t>
          </a:r>
          <a:endParaRPr lang="en-US" sz="1500" kern="1200" dirty="0"/>
        </a:p>
      </dsp:txBody>
      <dsp:txXfrm>
        <a:off x="0" y="1775307"/>
        <a:ext cx="4368800" cy="688274"/>
      </dsp:txXfrm>
    </dsp:sp>
    <dsp:sp modelId="{F1BA771B-54F8-4FF1-8000-16F5523B79CC}">
      <dsp:nvSpPr>
        <dsp:cNvPr id="0" name=""/>
        <dsp:cNvSpPr/>
      </dsp:nvSpPr>
      <dsp:spPr>
        <a:xfrm>
          <a:off x="0" y="2463582"/>
          <a:ext cx="4368800" cy="4446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Work Completed</a:t>
          </a:r>
          <a:endParaRPr lang="en-US" sz="1900" kern="1200" dirty="0"/>
        </a:p>
      </dsp:txBody>
      <dsp:txXfrm>
        <a:off x="21704" y="2485286"/>
        <a:ext cx="4325392" cy="401192"/>
      </dsp:txXfrm>
    </dsp:sp>
    <dsp:sp modelId="{488E86A0-57C1-46F4-A4CD-A3CDD3196CB2}">
      <dsp:nvSpPr>
        <dsp:cNvPr id="0" name=""/>
        <dsp:cNvSpPr/>
      </dsp:nvSpPr>
      <dsp:spPr>
        <a:xfrm>
          <a:off x="0" y="2908182"/>
          <a:ext cx="4368800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0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Logs captured of original scenario.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Altered scenario with one missing SAM entity recorded.</a:t>
          </a:r>
          <a:endParaRPr lang="en-US" sz="1500" kern="1200" dirty="0"/>
        </a:p>
      </dsp:txBody>
      <dsp:txXfrm>
        <a:off x="0" y="2908182"/>
        <a:ext cx="4368800" cy="6882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9BA8B-CA69-4635-AB7B-EECB4263AF97}">
      <dsp:nvSpPr>
        <dsp:cNvPr id="0" name=""/>
        <dsp:cNvSpPr/>
      </dsp:nvSpPr>
      <dsp:spPr>
        <a:xfrm>
          <a:off x="0" y="7061"/>
          <a:ext cx="4368800" cy="73359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Recreate “Ghost Tracks” for TSD / TSPI simulation recording.</a:t>
          </a:r>
          <a:endParaRPr lang="en-US" sz="1900" kern="1200" dirty="0"/>
        </a:p>
      </dsp:txBody>
      <dsp:txXfrm>
        <a:off x="35811" y="42872"/>
        <a:ext cx="4297178" cy="6619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CE02-05CC-4E7D-AEE6-936CD2DDBD04}">
      <dsp:nvSpPr>
        <dsp:cNvPr id="0" name=""/>
        <dsp:cNvSpPr/>
      </dsp:nvSpPr>
      <dsp:spPr>
        <a:xfrm>
          <a:off x="0" y="7442"/>
          <a:ext cx="5384800" cy="538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Summary</a:t>
          </a:r>
          <a:endParaRPr lang="en-US" sz="2300" kern="1200" dirty="0"/>
        </a:p>
      </dsp:txBody>
      <dsp:txXfrm>
        <a:off x="26273" y="33715"/>
        <a:ext cx="5332254" cy="485654"/>
      </dsp:txXfrm>
    </dsp:sp>
    <dsp:sp modelId="{0647CAEE-65D0-4310-B245-DFEFD1310F07}">
      <dsp:nvSpPr>
        <dsp:cNvPr id="0" name=""/>
        <dsp:cNvSpPr/>
      </dsp:nvSpPr>
      <dsp:spPr>
        <a:xfrm>
          <a:off x="0" y="545642"/>
          <a:ext cx="5384800" cy="102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6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/>
            <a:t>Record TSD and a corresponding pair of TSPI logs. When comparing the two, the TSD should have the icons that represents a track that is not in the true location of the entity. </a:t>
          </a:r>
          <a:endParaRPr lang="en-US" sz="1800" kern="1200" dirty="0"/>
        </a:p>
      </dsp:txBody>
      <dsp:txXfrm>
        <a:off x="0" y="545642"/>
        <a:ext cx="5384800" cy="1023615"/>
      </dsp:txXfrm>
    </dsp:sp>
    <dsp:sp modelId="{47A5021C-5A9D-4689-962E-F601F338E961}">
      <dsp:nvSpPr>
        <dsp:cNvPr id="0" name=""/>
        <dsp:cNvSpPr/>
      </dsp:nvSpPr>
      <dsp:spPr>
        <a:xfrm>
          <a:off x="0" y="1569257"/>
          <a:ext cx="5384800" cy="53820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Acceptance Criteria</a:t>
          </a:r>
          <a:endParaRPr lang="en-US" sz="2300" kern="1200" dirty="0"/>
        </a:p>
      </dsp:txBody>
      <dsp:txXfrm>
        <a:off x="26273" y="1595530"/>
        <a:ext cx="5332254" cy="485654"/>
      </dsp:txXfrm>
    </dsp:sp>
    <dsp:sp modelId="{0EF20B5C-6FE2-4F8B-88B3-AD29579BA0AB}">
      <dsp:nvSpPr>
        <dsp:cNvPr id="0" name=""/>
        <dsp:cNvSpPr/>
      </dsp:nvSpPr>
      <dsp:spPr>
        <a:xfrm>
          <a:off x="0" y="2107457"/>
          <a:ext cx="5384800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6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/>
            <a:t>TSPI logs generated with full set of entities.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/>
            <a:t>Video captured of scenario with the difference between the truth data TLE</a:t>
          </a:r>
          <a:endParaRPr lang="en-US" sz="1800" kern="1200" dirty="0"/>
        </a:p>
      </dsp:txBody>
      <dsp:txXfrm>
        <a:off x="0" y="2107457"/>
        <a:ext cx="5384800" cy="833175"/>
      </dsp:txXfrm>
    </dsp:sp>
    <dsp:sp modelId="{ECD63F77-177C-407E-ADFD-7D9D643BDFA8}">
      <dsp:nvSpPr>
        <dsp:cNvPr id="0" name=""/>
        <dsp:cNvSpPr/>
      </dsp:nvSpPr>
      <dsp:spPr>
        <a:xfrm>
          <a:off x="0" y="2940632"/>
          <a:ext cx="5384800" cy="5382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Work Completed</a:t>
          </a:r>
          <a:endParaRPr lang="en-US" sz="2300" kern="1200" dirty="0"/>
        </a:p>
      </dsp:txBody>
      <dsp:txXfrm>
        <a:off x="26273" y="2966905"/>
        <a:ext cx="5332254" cy="485654"/>
      </dsp:txXfrm>
    </dsp:sp>
    <dsp:sp modelId="{91FCCC41-A589-4CBA-BD80-D89205EA681B}">
      <dsp:nvSpPr>
        <dsp:cNvPr id="0" name=""/>
        <dsp:cNvSpPr/>
      </dsp:nvSpPr>
      <dsp:spPr>
        <a:xfrm>
          <a:off x="0" y="3478832"/>
          <a:ext cx="53848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6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Datasets recorded in lab</a:t>
          </a:r>
        </a:p>
      </dsp:txBody>
      <dsp:txXfrm>
        <a:off x="0" y="3478832"/>
        <a:ext cx="5384800" cy="3808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A9FB1-1761-4AB8-BF11-A36937E23407}">
      <dsp:nvSpPr>
        <dsp:cNvPr id="0" name=""/>
        <dsp:cNvSpPr/>
      </dsp:nvSpPr>
      <dsp:spPr>
        <a:xfrm>
          <a:off x="0" y="13184"/>
          <a:ext cx="5384800" cy="88803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baseline="0" dirty="0"/>
            <a:t>Create TLE for TSD / TSPI simulation recording.</a:t>
          </a:r>
          <a:endParaRPr lang="en-US" sz="2300" kern="1200" dirty="0"/>
        </a:p>
      </dsp:txBody>
      <dsp:txXfrm>
        <a:off x="43350" y="56534"/>
        <a:ext cx="5298100" cy="80133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8F5B8-5B7F-48E7-9039-CCF0713DAD22}">
      <dsp:nvSpPr>
        <dsp:cNvPr id="0" name=""/>
        <dsp:cNvSpPr/>
      </dsp:nvSpPr>
      <dsp:spPr>
        <a:xfrm>
          <a:off x="1194799" y="385571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7C106-0899-4A42-9AD5-F6E53ADB3D0E}">
      <dsp:nvSpPr>
        <dsp:cNvPr id="0" name=""/>
        <dsp:cNvSpPr/>
      </dsp:nvSpPr>
      <dsp:spPr>
        <a:xfrm>
          <a:off x="1194799" y="2083056"/>
          <a:ext cx="4320000" cy="105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Synthetic Data Shows Promise</a:t>
          </a:r>
        </a:p>
      </dsp:txBody>
      <dsp:txXfrm>
        <a:off x="1194799" y="2083056"/>
        <a:ext cx="4320000" cy="1053000"/>
      </dsp:txXfrm>
    </dsp:sp>
    <dsp:sp modelId="{78115660-FE28-490D-9E74-1DB18E7846FF}">
      <dsp:nvSpPr>
        <dsp:cNvPr id="0" name=""/>
        <dsp:cNvSpPr/>
      </dsp:nvSpPr>
      <dsp:spPr>
        <a:xfrm>
          <a:off x="1194799" y="3222329"/>
          <a:ext cx="4320000" cy="1476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Enables better data labeling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Affordability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Produces better models</a:t>
          </a:r>
        </a:p>
      </dsp:txBody>
      <dsp:txXfrm>
        <a:off x="1194799" y="3222329"/>
        <a:ext cx="4320000" cy="1476862"/>
      </dsp:txXfrm>
    </dsp:sp>
    <dsp:sp modelId="{E9FAD378-4B43-48E5-8CAC-1F7BFC6693AE}">
      <dsp:nvSpPr>
        <dsp:cNvPr id="0" name=""/>
        <dsp:cNvSpPr/>
      </dsp:nvSpPr>
      <dsp:spPr>
        <a:xfrm>
          <a:off x="6270799" y="385571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2584C-F062-4620-A1AF-99EA4FE1A389}">
      <dsp:nvSpPr>
        <dsp:cNvPr id="0" name=""/>
        <dsp:cNvSpPr/>
      </dsp:nvSpPr>
      <dsp:spPr>
        <a:xfrm>
          <a:off x="6270799" y="2083056"/>
          <a:ext cx="4320000" cy="105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C4T Data lake Needs</a:t>
          </a:r>
        </a:p>
      </dsp:txBody>
      <dsp:txXfrm>
        <a:off x="6270799" y="2083056"/>
        <a:ext cx="4320000" cy="1053000"/>
      </dsp:txXfrm>
    </dsp:sp>
    <dsp:sp modelId="{1DFBE6A4-C10F-4A1D-B7C5-FCCB7DACFB5C}">
      <dsp:nvSpPr>
        <dsp:cNvPr id="0" name=""/>
        <dsp:cNvSpPr/>
      </dsp:nvSpPr>
      <dsp:spPr>
        <a:xfrm>
          <a:off x="6270799" y="3222329"/>
          <a:ext cx="4320000" cy="1476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Partnerships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Cases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Synthetic Data Users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Unclassified Data</a:t>
          </a:r>
        </a:p>
      </dsp:txBody>
      <dsp:txXfrm>
        <a:off x="6270799" y="3222329"/>
        <a:ext cx="4320000" cy="1476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9A015-455F-41ED-A62E-4F5ACC0AB18E}">
      <dsp:nvSpPr>
        <dsp:cNvPr id="0" name=""/>
        <dsp:cNvSpPr/>
      </dsp:nvSpPr>
      <dsp:spPr>
        <a:xfrm>
          <a:off x="0" y="0"/>
          <a:ext cx="5380929" cy="1181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Artificial data is produced by an explicit probabilistic model via sampling </a:t>
          </a:r>
          <a:endParaRPr lang="en-US" sz="2300" kern="1200" dirty="0"/>
        </a:p>
      </dsp:txBody>
      <dsp:txXfrm>
        <a:off x="34613" y="34613"/>
        <a:ext cx="5311703" cy="1112551"/>
      </dsp:txXfrm>
    </dsp:sp>
    <dsp:sp modelId="{D3908C36-C621-4CEA-AB62-09BFE4876ECB}">
      <dsp:nvSpPr>
        <dsp:cNvPr id="0" name=""/>
        <dsp:cNvSpPr/>
      </dsp:nvSpPr>
      <dsp:spPr>
        <a:xfrm>
          <a:off x="1935" y="1325075"/>
          <a:ext cx="1698525" cy="11817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Data built by sampling model</a:t>
          </a:r>
          <a:endParaRPr lang="en-US" sz="1800" kern="1200" dirty="0"/>
        </a:p>
      </dsp:txBody>
      <dsp:txXfrm>
        <a:off x="36548" y="1359688"/>
        <a:ext cx="1629299" cy="1112551"/>
      </dsp:txXfrm>
    </dsp:sp>
    <dsp:sp modelId="{DCBAC467-0B72-4D38-8909-AB4AFD258C95}">
      <dsp:nvSpPr>
        <dsp:cNvPr id="0" name=""/>
        <dsp:cNvSpPr/>
      </dsp:nvSpPr>
      <dsp:spPr>
        <a:xfrm>
          <a:off x="1843137" y="1325075"/>
          <a:ext cx="1698525" cy="11817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ML techniques not used to build model</a:t>
          </a:r>
          <a:endParaRPr lang="en-US" sz="1800" kern="1200" dirty="0"/>
        </a:p>
      </dsp:txBody>
      <dsp:txXfrm>
        <a:off x="1877750" y="1359688"/>
        <a:ext cx="1629299" cy="1112551"/>
      </dsp:txXfrm>
    </dsp:sp>
    <dsp:sp modelId="{534D124D-2D8B-483C-B6CF-9C894129F4EA}">
      <dsp:nvSpPr>
        <dsp:cNvPr id="0" name=""/>
        <dsp:cNvSpPr/>
      </dsp:nvSpPr>
      <dsp:spPr>
        <a:xfrm>
          <a:off x="3684339" y="1325075"/>
          <a:ext cx="1698525" cy="11817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Restricted by expert domain knowledge </a:t>
          </a:r>
          <a:endParaRPr lang="en-US" sz="1800" kern="1200" dirty="0"/>
        </a:p>
      </dsp:txBody>
      <dsp:txXfrm>
        <a:off x="3718952" y="1359688"/>
        <a:ext cx="1629299" cy="1112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0F3B4-D223-4F52-A31D-C3104CC25657}">
      <dsp:nvSpPr>
        <dsp:cNvPr id="0" name=""/>
        <dsp:cNvSpPr/>
      </dsp:nvSpPr>
      <dsp:spPr>
        <a:xfrm>
          <a:off x="1935" y="17"/>
          <a:ext cx="5380929" cy="1184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Synthetic data is produced by a learned generative model of original data </a:t>
          </a:r>
          <a:endParaRPr lang="en-US" sz="2300" kern="1200" dirty="0"/>
        </a:p>
      </dsp:txBody>
      <dsp:txXfrm>
        <a:off x="36635" y="34717"/>
        <a:ext cx="5311529" cy="1115361"/>
      </dsp:txXfrm>
    </dsp:sp>
    <dsp:sp modelId="{0A5A3C07-6E85-4840-8735-55120746F711}">
      <dsp:nvSpPr>
        <dsp:cNvPr id="0" name=""/>
        <dsp:cNvSpPr/>
      </dsp:nvSpPr>
      <dsp:spPr>
        <a:xfrm>
          <a:off x="1935" y="1327013"/>
          <a:ext cx="1698525" cy="11847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Uses Data to build an ML model </a:t>
          </a:r>
          <a:endParaRPr lang="en-US" sz="1800" kern="1200" dirty="0"/>
        </a:p>
      </dsp:txBody>
      <dsp:txXfrm>
        <a:off x="36635" y="1361713"/>
        <a:ext cx="1629125" cy="1115361"/>
      </dsp:txXfrm>
    </dsp:sp>
    <dsp:sp modelId="{A8DC2FC7-70BB-438F-98E7-880D353380C2}">
      <dsp:nvSpPr>
        <dsp:cNvPr id="0" name=""/>
        <dsp:cNvSpPr/>
      </dsp:nvSpPr>
      <dsp:spPr>
        <a:xfrm>
          <a:off x="1843137" y="1327013"/>
          <a:ext cx="1698525" cy="11847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Model represents original data</a:t>
          </a:r>
          <a:endParaRPr lang="en-US" sz="1800" kern="1200" dirty="0"/>
        </a:p>
      </dsp:txBody>
      <dsp:txXfrm>
        <a:off x="1877837" y="1361713"/>
        <a:ext cx="1629125" cy="1115361"/>
      </dsp:txXfrm>
    </dsp:sp>
    <dsp:sp modelId="{6F8B41DF-E82D-4D53-A8B4-AD3E1E449619}">
      <dsp:nvSpPr>
        <dsp:cNvPr id="0" name=""/>
        <dsp:cNvSpPr/>
      </dsp:nvSpPr>
      <dsp:spPr>
        <a:xfrm>
          <a:off x="3684339" y="1327013"/>
          <a:ext cx="1698525" cy="11847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Deep learning improves the generated data</a:t>
          </a:r>
          <a:endParaRPr lang="en-US" sz="1800" kern="1200" dirty="0"/>
        </a:p>
      </dsp:txBody>
      <dsp:txXfrm>
        <a:off x="3719039" y="1361713"/>
        <a:ext cx="1629125" cy="11153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E6009-E525-4121-A01C-53E1FD8E5F2B}">
      <dsp:nvSpPr>
        <dsp:cNvPr id="0" name=""/>
        <dsp:cNvSpPr/>
      </dsp:nvSpPr>
      <dsp:spPr>
        <a:xfrm>
          <a:off x="184047" y="1058"/>
          <a:ext cx="5016605" cy="501660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Conclusions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/>
            <a:t>Certain problems only solvable with synthetic data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/>
            <a:t>Synthetic data coupled with real data can outperform other approaches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/>
            <a:t>The DoD has several GOTS products that can enable synthetic and artificial data approaches</a:t>
          </a:r>
          <a:endParaRPr lang="en-US" sz="2100" kern="1200" dirty="0"/>
        </a:p>
      </dsp:txBody>
      <dsp:txXfrm>
        <a:off x="918712" y="735723"/>
        <a:ext cx="3547275" cy="35472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3ACC-C2D9-4189-86AF-89CE1CDA0610}">
      <dsp:nvSpPr>
        <dsp:cNvPr id="0" name=""/>
        <dsp:cNvSpPr/>
      </dsp:nvSpPr>
      <dsp:spPr>
        <a:xfrm>
          <a:off x="0" y="329193"/>
          <a:ext cx="6208154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822" tIns="333248" rIns="4818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latin typeface="Calibri" panose="020F0502020204030204"/>
              <a:ea typeface="+mn-ea"/>
              <a:cs typeface="+mn-cs"/>
            </a:rPr>
            <a:t>Strongly depends on the quality of instantaneous observations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latin typeface="Calibri" panose="020F0502020204030204"/>
              <a:ea typeface="+mn-ea"/>
              <a:cs typeface="+mn-cs"/>
            </a:rPr>
            <a:t>Fails when objects are not fully visible 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0" y="329193"/>
        <a:ext cx="6208154" cy="1159200"/>
      </dsp:txXfrm>
    </dsp:sp>
    <dsp:sp modelId="{9FC9D94D-250C-45ED-B522-EB028BAD3E32}">
      <dsp:nvSpPr>
        <dsp:cNvPr id="0" name=""/>
        <dsp:cNvSpPr/>
      </dsp:nvSpPr>
      <dsp:spPr>
        <a:xfrm>
          <a:off x="310407" y="116706"/>
          <a:ext cx="4345707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4257" tIns="0" rIns="16425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Calibri" panose="020F0502020204030204"/>
              <a:ea typeface="+mn-ea"/>
              <a:cs typeface="+mn-cs"/>
            </a:rPr>
            <a:t>Problem: Tracking by detection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333464" y="139763"/>
        <a:ext cx="4299593" cy="426206"/>
      </dsp:txXfrm>
    </dsp:sp>
    <dsp:sp modelId="{3B101830-9EAD-4574-9DA2-F7C3D500E940}">
      <dsp:nvSpPr>
        <dsp:cNvPr id="0" name=""/>
        <dsp:cNvSpPr/>
      </dsp:nvSpPr>
      <dsp:spPr>
        <a:xfrm>
          <a:off x="0" y="1810953"/>
          <a:ext cx="6208154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822" tIns="333248" rIns="4818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latin typeface="Calibri" panose="020F0502020204030204"/>
              <a:ea typeface="+mn-ea"/>
              <a:cs typeface="+mn-cs"/>
            </a:rPr>
            <a:t>Once an object is recognized we are aware of its physical existence 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latin typeface="Calibri" panose="020F0502020204030204"/>
              <a:ea typeface="+mn-ea"/>
              <a:cs typeface="+mn-cs"/>
            </a:rPr>
            <a:t>Can approximately localize it even under full occlusions. 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0" y="1810953"/>
        <a:ext cx="6208154" cy="1159200"/>
      </dsp:txXfrm>
    </dsp:sp>
    <dsp:sp modelId="{0F4959A6-4784-43FE-A7DB-9D37D10625FB}">
      <dsp:nvSpPr>
        <dsp:cNvPr id="0" name=""/>
        <dsp:cNvSpPr/>
      </dsp:nvSpPr>
      <dsp:spPr>
        <a:xfrm>
          <a:off x="310407" y="1574793"/>
          <a:ext cx="4345707" cy="47232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4257" tIns="0" rIns="16425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Calibri" panose="020F0502020204030204"/>
              <a:ea typeface="+mn-ea"/>
              <a:cs typeface="+mn-cs"/>
            </a:rPr>
            <a:t>Human performance of object permanence: 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333464" y="1597850"/>
        <a:ext cx="4299593" cy="426206"/>
      </dsp:txXfrm>
    </dsp:sp>
    <dsp:sp modelId="{95396BB7-EC16-43F9-ABC5-0F8C4F0FAF47}">
      <dsp:nvSpPr>
        <dsp:cNvPr id="0" name=""/>
        <dsp:cNvSpPr/>
      </dsp:nvSpPr>
      <dsp:spPr>
        <a:xfrm>
          <a:off x="0" y="3292714"/>
          <a:ext cx="6208154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822" tIns="333248" rIns="4818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latin typeface="Calibri" panose="020F0502020204030204"/>
              <a:ea typeface="+mn-ea"/>
              <a:cs typeface="+mn-cs"/>
            </a:rPr>
            <a:t>Use large-scale, synthetic dataset for multi-object tracking, which provides ground truth annotations for </a:t>
          </a:r>
          <a:r>
            <a:rPr lang="en-US" sz="1600" b="0" i="0" kern="1200">
              <a:latin typeface="Calibri" panose="020F0502020204030204"/>
              <a:ea typeface="+mn-ea"/>
              <a:cs typeface="+mn-cs"/>
            </a:rPr>
            <a:t>invisible objects, 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latin typeface="Calibri" panose="020F0502020204030204"/>
              <a:ea typeface="+mn-ea"/>
              <a:cs typeface="+mn-cs"/>
            </a:rPr>
            <a:t>TRI trained jointly on synthetic and real data to outperform benchmarking datasets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0" y="3292714"/>
        <a:ext cx="6208154" cy="1386000"/>
      </dsp:txXfrm>
    </dsp:sp>
    <dsp:sp modelId="{24E9D456-B62C-4E1B-8400-4520EC77E6B0}">
      <dsp:nvSpPr>
        <dsp:cNvPr id="0" name=""/>
        <dsp:cNvSpPr/>
      </dsp:nvSpPr>
      <dsp:spPr>
        <a:xfrm>
          <a:off x="310407" y="3056554"/>
          <a:ext cx="4345707" cy="47232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4257" tIns="0" rIns="16425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Calibri" panose="020F0502020204030204"/>
              <a:ea typeface="+mn-ea"/>
              <a:cs typeface="+mn-cs"/>
            </a:rPr>
            <a:t>Approach: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333464" y="3079611"/>
        <a:ext cx="4299593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BDABA-D497-423F-81EB-1AA943F0BDE5}">
      <dsp:nvSpPr>
        <dsp:cNvPr id="0" name=""/>
        <dsp:cNvSpPr/>
      </dsp:nvSpPr>
      <dsp:spPr>
        <a:xfrm>
          <a:off x="0" y="2282"/>
          <a:ext cx="9941442" cy="115670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E0DC89-3697-42E3-8FC9-BB113EEC3D60}">
      <dsp:nvSpPr>
        <dsp:cNvPr id="0" name=""/>
        <dsp:cNvSpPr/>
      </dsp:nvSpPr>
      <dsp:spPr>
        <a:xfrm>
          <a:off x="349904" y="262541"/>
          <a:ext cx="636190" cy="6361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0CC8EC-7715-4E6F-9B4C-7DB0650F96B3}">
      <dsp:nvSpPr>
        <dsp:cNvPr id="0" name=""/>
        <dsp:cNvSpPr/>
      </dsp:nvSpPr>
      <dsp:spPr>
        <a:xfrm>
          <a:off x="1335999" y="2282"/>
          <a:ext cx="4473648" cy="1156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8" tIns="122418" rIns="122418" bIns="12241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Scalability</a:t>
          </a:r>
        </a:p>
      </dsp:txBody>
      <dsp:txXfrm>
        <a:off x="1335999" y="2282"/>
        <a:ext cx="4473648" cy="1156709"/>
      </dsp:txXfrm>
    </dsp:sp>
    <dsp:sp modelId="{349C985F-077D-4CB9-A754-BC0D1D6E63EC}">
      <dsp:nvSpPr>
        <dsp:cNvPr id="0" name=""/>
        <dsp:cNvSpPr/>
      </dsp:nvSpPr>
      <dsp:spPr>
        <a:xfrm>
          <a:off x="5809648" y="2282"/>
          <a:ext cx="4131793" cy="1156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8" tIns="122418" rIns="122418" bIns="122418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Lower cost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Automated Labeling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Less annotation mistakes than manually labeled data</a:t>
          </a:r>
        </a:p>
      </dsp:txBody>
      <dsp:txXfrm>
        <a:off x="5809648" y="2282"/>
        <a:ext cx="4131793" cy="1156709"/>
      </dsp:txXfrm>
    </dsp:sp>
    <dsp:sp modelId="{D660EE5F-278C-4290-806C-DCC9E1C9CCF2}">
      <dsp:nvSpPr>
        <dsp:cNvPr id="0" name=""/>
        <dsp:cNvSpPr/>
      </dsp:nvSpPr>
      <dsp:spPr>
        <a:xfrm>
          <a:off x="0" y="1400732"/>
          <a:ext cx="9941442" cy="115670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0A2318-49B6-4071-A4F9-B5CCD69AEDD8}">
      <dsp:nvSpPr>
        <dsp:cNvPr id="0" name=""/>
        <dsp:cNvSpPr/>
      </dsp:nvSpPr>
      <dsp:spPr>
        <a:xfrm>
          <a:off x="349904" y="1708428"/>
          <a:ext cx="636190" cy="6361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ECC31C-4F0F-4471-B11E-B2254A7B1FC3}">
      <dsp:nvSpPr>
        <dsp:cNvPr id="0" name=""/>
        <dsp:cNvSpPr/>
      </dsp:nvSpPr>
      <dsp:spPr>
        <a:xfrm>
          <a:off x="1335999" y="1448169"/>
          <a:ext cx="4473648" cy="1156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8" tIns="122418" rIns="122418" bIns="12241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Variability</a:t>
          </a:r>
        </a:p>
      </dsp:txBody>
      <dsp:txXfrm>
        <a:off x="1335999" y="1448169"/>
        <a:ext cx="4473648" cy="1156709"/>
      </dsp:txXfrm>
    </dsp:sp>
    <dsp:sp modelId="{07120EB4-49B8-4433-9F9C-1E05CC1DE725}">
      <dsp:nvSpPr>
        <dsp:cNvPr id="0" name=""/>
        <dsp:cNvSpPr/>
      </dsp:nvSpPr>
      <dsp:spPr>
        <a:xfrm>
          <a:off x="5809648" y="1448169"/>
          <a:ext cx="4131793" cy="1156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8" tIns="122418" rIns="122418" bIns="122418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Various weather conditions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Balance Data with edge cases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Generate variations of test events</a:t>
          </a:r>
        </a:p>
      </dsp:txBody>
      <dsp:txXfrm>
        <a:off x="5809648" y="1448169"/>
        <a:ext cx="4131793" cy="1156709"/>
      </dsp:txXfrm>
    </dsp:sp>
    <dsp:sp modelId="{F3082982-9EBC-43C0-8B71-24CB75907947}">
      <dsp:nvSpPr>
        <dsp:cNvPr id="0" name=""/>
        <dsp:cNvSpPr/>
      </dsp:nvSpPr>
      <dsp:spPr>
        <a:xfrm>
          <a:off x="0" y="2687583"/>
          <a:ext cx="9941442" cy="115670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61F22C-3CC2-45CC-9447-5A1002B2A417}">
      <dsp:nvSpPr>
        <dsp:cNvPr id="0" name=""/>
        <dsp:cNvSpPr/>
      </dsp:nvSpPr>
      <dsp:spPr>
        <a:xfrm>
          <a:off x="349904" y="2977334"/>
          <a:ext cx="636190" cy="6361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C018BE-3B82-401B-8D10-18005411E11D}">
      <dsp:nvSpPr>
        <dsp:cNvPr id="0" name=""/>
        <dsp:cNvSpPr/>
      </dsp:nvSpPr>
      <dsp:spPr>
        <a:xfrm>
          <a:off x="1335999" y="2687583"/>
          <a:ext cx="4473648" cy="1156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8" tIns="122418" rIns="122418" bIns="12241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Experimentation</a:t>
          </a:r>
        </a:p>
      </dsp:txBody>
      <dsp:txXfrm>
        <a:off x="1335999" y="2687583"/>
        <a:ext cx="4473648" cy="1156709"/>
      </dsp:txXfrm>
    </dsp:sp>
    <dsp:sp modelId="{829F92A9-0BE3-4B21-83A3-082D56326A07}">
      <dsp:nvSpPr>
        <dsp:cNvPr id="0" name=""/>
        <dsp:cNvSpPr/>
      </dsp:nvSpPr>
      <dsp:spPr>
        <a:xfrm>
          <a:off x="5809648" y="2746575"/>
          <a:ext cx="4131793" cy="1156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8" tIns="122418" rIns="122418" bIns="122418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Rapid experimentation for new algorithms from data diversity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Ground testing new sensors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Enables state information for Reinforced Learning</a:t>
          </a:r>
        </a:p>
      </dsp:txBody>
      <dsp:txXfrm>
        <a:off x="5809648" y="2746575"/>
        <a:ext cx="4131793" cy="1156709"/>
      </dsp:txXfrm>
    </dsp:sp>
    <dsp:sp modelId="{56832891-A2D6-43A5-9129-5EC1BABD112C}">
      <dsp:nvSpPr>
        <dsp:cNvPr id="0" name=""/>
        <dsp:cNvSpPr/>
      </dsp:nvSpPr>
      <dsp:spPr>
        <a:xfrm>
          <a:off x="0" y="4061962"/>
          <a:ext cx="9941442" cy="115670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A18C4E-930F-495D-9275-EB0D9E852CEF}">
      <dsp:nvSpPr>
        <dsp:cNvPr id="0" name=""/>
        <dsp:cNvSpPr/>
      </dsp:nvSpPr>
      <dsp:spPr>
        <a:xfrm>
          <a:off x="328884" y="4326933"/>
          <a:ext cx="636190" cy="6361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5FE1E5-5A31-4CD5-A86B-BE22403CCA48}">
      <dsp:nvSpPr>
        <dsp:cNvPr id="0" name=""/>
        <dsp:cNvSpPr/>
      </dsp:nvSpPr>
      <dsp:spPr>
        <a:xfrm>
          <a:off x="1335999" y="4061962"/>
          <a:ext cx="4473648" cy="1156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8" tIns="122418" rIns="122418" bIns="12241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Programmatic</a:t>
          </a:r>
        </a:p>
      </dsp:txBody>
      <dsp:txXfrm>
        <a:off x="1335999" y="4061962"/>
        <a:ext cx="4473648" cy="1156709"/>
      </dsp:txXfrm>
    </dsp:sp>
    <dsp:sp modelId="{9AD36C8A-10C0-4EBE-A3CC-F75AB793F966}">
      <dsp:nvSpPr>
        <dsp:cNvPr id="0" name=""/>
        <dsp:cNvSpPr/>
      </dsp:nvSpPr>
      <dsp:spPr>
        <a:xfrm>
          <a:off x="5799153" y="4140248"/>
          <a:ext cx="4131793" cy="1156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8" tIns="122418" rIns="122418" bIns="122418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Does not require high level of classification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Can lower risk of high-risk data collection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Can solve problems like object permanence</a:t>
          </a:r>
        </a:p>
      </dsp:txBody>
      <dsp:txXfrm>
        <a:off x="5799153" y="4140248"/>
        <a:ext cx="4131793" cy="11567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99610-E1C7-4F0B-952A-D6FD20625FEC}">
      <dsp:nvSpPr>
        <dsp:cNvPr id="0" name=""/>
        <dsp:cNvSpPr/>
      </dsp:nvSpPr>
      <dsp:spPr>
        <a:xfrm>
          <a:off x="0" y="38209"/>
          <a:ext cx="9265920" cy="7721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A test event is defined </a:t>
          </a:r>
          <a:endParaRPr lang="en-US" sz="1800" b="1" kern="1200" dirty="0"/>
        </a:p>
      </dsp:txBody>
      <dsp:txXfrm>
        <a:off x="22615" y="60824"/>
        <a:ext cx="8213025" cy="726905"/>
      </dsp:txXfrm>
    </dsp:sp>
    <dsp:sp modelId="{562CE4E9-C113-4EA0-AD39-78B3BA0BC123}">
      <dsp:nvSpPr>
        <dsp:cNvPr id="0" name=""/>
        <dsp:cNvSpPr/>
      </dsp:nvSpPr>
      <dsp:spPr>
        <a:xfrm>
          <a:off x="776020" y="1112350"/>
          <a:ext cx="9265920" cy="842644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A SUT data model of the test event will be constructed using a collection of individual models</a:t>
          </a:r>
          <a:endParaRPr lang="en-US" sz="1800" b="1" kern="1200" dirty="0"/>
        </a:p>
      </dsp:txBody>
      <dsp:txXfrm>
        <a:off x="800700" y="1137030"/>
        <a:ext cx="7847795" cy="793284"/>
      </dsp:txXfrm>
    </dsp:sp>
    <dsp:sp modelId="{986A03A1-7D92-4744-9381-16B42DA59BC0}">
      <dsp:nvSpPr>
        <dsp:cNvPr id="0" name=""/>
        <dsp:cNvSpPr/>
      </dsp:nvSpPr>
      <dsp:spPr>
        <a:xfrm>
          <a:off x="1540459" y="2275649"/>
          <a:ext cx="9265920" cy="802611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The data model will be applied to the test event </a:t>
          </a:r>
          <a:endParaRPr lang="en-US" sz="1800" b="1" kern="1200" dirty="0"/>
        </a:p>
      </dsp:txBody>
      <dsp:txXfrm>
        <a:off x="1563967" y="2299157"/>
        <a:ext cx="7861721" cy="755595"/>
      </dsp:txXfrm>
    </dsp:sp>
    <dsp:sp modelId="{D155B08D-CB42-4406-8665-404F6A33AD72}">
      <dsp:nvSpPr>
        <dsp:cNvPr id="0" name=""/>
        <dsp:cNvSpPr/>
      </dsp:nvSpPr>
      <dsp:spPr>
        <a:xfrm>
          <a:off x="2316479" y="3259201"/>
          <a:ext cx="9265920" cy="859806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The T&amp;E analyst will be focused on the analysis of data anomalies and across tests trends</a:t>
          </a:r>
          <a:endParaRPr lang="en-US" sz="1800" b="1" kern="1200" dirty="0"/>
        </a:p>
      </dsp:txBody>
      <dsp:txXfrm>
        <a:off x="2341662" y="3284384"/>
        <a:ext cx="7846789" cy="809440"/>
      </dsp:txXfrm>
    </dsp:sp>
    <dsp:sp modelId="{03F2A12C-FBBA-441E-AED3-69A4B9B05815}">
      <dsp:nvSpPr>
        <dsp:cNvPr id="0" name=""/>
        <dsp:cNvSpPr/>
      </dsp:nvSpPr>
      <dsp:spPr>
        <a:xfrm>
          <a:off x="8673176" y="698442"/>
          <a:ext cx="592743" cy="5927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8806543" y="698442"/>
        <a:ext cx="326009" cy="446039"/>
      </dsp:txXfrm>
    </dsp:sp>
    <dsp:sp modelId="{E635FA49-84F7-4EDC-A68C-3EE244EEB4F9}">
      <dsp:nvSpPr>
        <dsp:cNvPr id="0" name=""/>
        <dsp:cNvSpPr/>
      </dsp:nvSpPr>
      <dsp:spPr>
        <a:xfrm>
          <a:off x="9449196" y="1776159"/>
          <a:ext cx="592743" cy="5927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9582563" y="1776159"/>
        <a:ext cx="326009" cy="446039"/>
      </dsp:txXfrm>
    </dsp:sp>
    <dsp:sp modelId="{F1D90F56-8AE1-4C37-81CC-8F4781B1F68A}">
      <dsp:nvSpPr>
        <dsp:cNvPr id="0" name=""/>
        <dsp:cNvSpPr/>
      </dsp:nvSpPr>
      <dsp:spPr>
        <a:xfrm>
          <a:off x="10213635" y="2853875"/>
          <a:ext cx="592743" cy="5927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0347002" y="2853875"/>
        <a:ext cx="326009" cy="4460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12CC0-99E3-4A7D-8392-3DFF4CC5279B}">
      <dsp:nvSpPr>
        <dsp:cNvPr id="0" name=""/>
        <dsp:cNvSpPr/>
      </dsp:nvSpPr>
      <dsp:spPr>
        <a:xfrm>
          <a:off x="0" y="0"/>
          <a:ext cx="11569147" cy="495366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C4T’s Data lake is focused on creating the technology base to support</a:t>
          </a:r>
          <a:r>
            <a:rPr lang="en-US" sz="3100" b="0" i="0" kern="1200" dirty="0"/>
            <a:t> Data Model creation satisfying the following criteria to be adequate (TRL 4/6) for Transition to the Ranges.</a:t>
          </a:r>
          <a:endParaRPr lang="en-US" sz="3100" kern="1200" dirty="0"/>
        </a:p>
      </dsp:txBody>
      <dsp:txXfrm>
        <a:off x="0" y="0"/>
        <a:ext cx="11569147" cy="1486098"/>
      </dsp:txXfrm>
    </dsp:sp>
    <dsp:sp modelId="{6D904FC0-13EB-4767-989A-C3AE9C9FA157}">
      <dsp:nvSpPr>
        <dsp:cNvPr id="0" name=""/>
        <dsp:cNvSpPr/>
      </dsp:nvSpPr>
      <dsp:spPr>
        <a:xfrm>
          <a:off x="1948059" y="1486522"/>
          <a:ext cx="7673028" cy="9731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/>
            <a:t>Sensitive to the expected variances in data values of the test event</a:t>
          </a:r>
          <a:endParaRPr lang="en-US" sz="3000" kern="1200" dirty="0"/>
        </a:p>
      </dsp:txBody>
      <dsp:txXfrm>
        <a:off x="1976563" y="1515026"/>
        <a:ext cx="7616020" cy="916188"/>
      </dsp:txXfrm>
    </dsp:sp>
    <dsp:sp modelId="{7882A69B-4376-4154-8A54-A21055116891}">
      <dsp:nvSpPr>
        <dsp:cNvPr id="0" name=""/>
        <dsp:cNvSpPr/>
      </dsp:nvSpPr>
      <dsp:spPr>
        <a:xfrm>
          <a:off x="1940099" y="2609441"/>
          <a:ext cx="7688947" cy="973196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/>
            <a:t>Scalable to large amounts of data</a:t>
          </a:r>
          <a:endParaRPr lang="en-US" sz="3000" kern="1200" dirty="0"/>
        </a:p>
      </dsp:txBody>
      <dsp:txXfrm>
        <a:off x="1968603" y="2637945"/>
        <a:ext cx="7631939" cy="916188"/>
      </dsp:txXfrm>
    </dsp:sp>
    <dsp:sp modelId="{92A2A835-E01D-4BFD-BE73-17827ADA575B}">
      <dsp:nvSpPr>
        <dsp:cNvPr id="0" name=""/>
        <dsp:cNvSpPr/>
      </dsp:nvSpPr>
      <dsp:spPr>
        <a:xfrm>
          <a:off x="1948059" y="3732360"/>
          <a:ext cx="7673028" cy="973196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/>
            <a:t>Operate using data formats of either range collectors or analyst</a:t>
          </a:r>
          <a:endParaRPr lang="en-US" sz="3000" kern="1200" dirty="0"/>
        </a:p>
      </dsp:txBody>
      <dsp:txXfrm>
        <a:off x="1976563" y="3760864"/>
        <a:ext cx="7616020" cy="9161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800D0-1302-45A8-B9FF-3A14C6202C52}">
      <dsp:nvSpPr>
        <dsp:cNvPr id="0" name=""/>
        <dsp:cNvSpPr/>
      </dsp:nvSpPr>
      <dsp:spPr>
        <a:xfrm>
          <a:off x="0" y="32005"/>
          <a:ext cx="11534773" cy="8254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dirty="0"/>
            <a:t>C4T projects</a:t>
          </a:r>
        </a:p>
      </dsp:txBody>
      <dsp:txXfrm>
        <a:off x="40297" y="72302"/>
        <a:ext cx="11454179" cy="744894"/>
      </dsp:txXfrm>
    </dsp:sp>
    <dsp:sp modelId="{05A6B96D-01DC-4F67-8E25-2C7647EF688E}">
      <dsp:nvSpPr>
        <dsp:cNvPr id="0" name=""/>
        <dsp:cNvSpPr/>
      </dsp:nvSpPr>
      <dsp:spPr>
        <a:xfrm>
          <a:off x="0" y="857493"/>
          <a:ext cx="11534773" cy="134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229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0" kern="1200" dirty="0"/>
            <a:t>Based on various forms of Neural Net (NN) Technology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0" i="0" kern="1200" dirty="0"/>
            <a:t>Methods to develop the NN vary from project to project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0" i="0" kern="1200" dirty="0"/>
            <a:t>“Data Model” produced by many projects is a complex NN</a:t>
          </a:r>
          <a:endParaRPr lang="en-US" sz="2600" kern="1200" dirty="0"/>
        </a:p>
      </dsp:txBody>
      <dsp:txXfrm>
        <a:off x="0" y="857493"/>
        <a:ext cx="11534773" cy="1340325"/>
      </dsp:txXfrm>
    </dsp:sp>
    <dsp:sp modelId="{A834B455-2683-4EB6-B792-B7B2FA0017F3}">
      <dsp:nvSpPr>
        <dsp:cNvPr id="0" name=""/>
        <dsp:cNvSpPr/>
      </dsp:nvSpPr>
      <dsp:spPr>
        <a:xfrm>
          <a:off x="0" y="2197818"/>
          <a:ext cx="11534773" cy="92635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dirty="0"/>
            <a:t>C4T must Validate the NN technology the project developed</a:t>
          </a:r>
          <a:endParaRPr lang="en-US" sz="3300" kern="1200" dirty="0"/>
        </a:p>
      </dsp:txBody>
      <dsp:txXfrm>
        <a:off x="45221" y="2243039"/>
        <a:ext cx="11444331" cy="835913"/>
      </dsp:txXfrm>
    </dsp:sp>
    <dsp:sp modelId="{B686B10A-1555-4F7F-83A2-F06804C2C9A3}">
      <dsp:nvSpPr>
        <dsp:cNvPr id="0" name=""/>
        <dsp:cNvSpPr/>
      </dsp:nvSpPr>
      <dsp:spPr>
        <a:xfrm>
          <a:off x="0" y="3124174"/>
          <a:ext cx="11534773" cy="202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229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0" i="0" kern="1200" dirty="0"/>
            <a:t>Validate the NN technology data models are range useful prototypes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0" i="0" kern="1200" dirty="0"/>
            <a:t>Validated models must be trained on data representative of expected range collected data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0" i="0" kern="1200" dirty="0"/>
            <a:t>Validated models must have tests run with Range databases that represent “clean data” and “anomalous data”.   </a:t>
          </a:r>
          <a:endParaRPr lang="en-US" sz="2600" kern="1200" dirty="0"/>
        </a:p>
      </dsp:txBody>
      <dsp:txXfrm>
        <a:off x="0" y="3124174"/>
        <a:ext cx="11534773" cy="2028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A38B6-1A99-47EA-9525-1A278F29A6FF}" type="datetimeFigureOut">
              <a:rPr lang="en-US" smtClean="0"/>
              <a:t>7/14/21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16AD-C64B-4D6F-83CD-24ADA36FB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20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0059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dirty="0"/>
              <a:t>The event maybe a simple one time stress of the SUT or multiple steps within a larger more complex operational based test.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i="0" dirty="0"/>
              <a:t>The SUT data model be constructed using synthetic data from a previous event or from artificial data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i="0" dirty="0"/>
              <a:t>Meta-data to drive BDA will be defined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i="0" dirty="0"/>
              <a:t>Data wrangling/ingestion standards from CHEETAS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0" i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i="0" dirty="0"/>
              <a:t>Data that differs form the data model will be highlighted as anomalous   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i="0" dirty="0"/>
              <a:t>As the data model matures it will be automatically applied to the current test data and also across a range of previous tests.  </a:t>
            </a:r>
            <a:endParaRPr lang="en-US" sz="1200" dirty="0"/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D16AD-C64B-4D6F-83CD-24ADA36FB24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24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0" name="Google Shape;3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" name="Google Shape;4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453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8" name="Google Shape;4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9" name="Google Shape;4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310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9" name="Google Shape;4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1084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9" name="Google Shape;4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0" name="Google Shape;5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247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Lack of Date Ownership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Unclassified Data to performers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Lots of Data not a lot of Unclassified data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358" name="Google Shape;3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2782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da17cb6d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da17cb6dd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2" name="Google Shape;382;gda17cb6dd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body" idx="1"/>
          </p:nvPr>
        </p:nvSpPr>
        <p:spPr>
          <a:xfrm>
            <a:off x="963084" y="2906721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3" name="Google Shape;23;p34"/>
          <p:cNvSpPr txBox="1">
            <a:spLocks noGrp="1"/>
          </p:cNvSpPr>
          <p:nvPr>
            <p:ph type="sldNum" idx="12"/>
          </p:nvPr>
        </p:nvSpPr>
        <p:spPr>
          <a:xfrm>
            <a:off x="11196512" y="6415899"/>
            <a:ext cx="3955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0F431-81CD-4E6B-B0A7-C13625EB2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22797" r="9960" b="41394"/>
          <a:stretch/>
        </p:blipFill>
        <p:spPr>
          <a:xfrm>
            <a:off x="22671" y="6612535"/>
            <a:ext cx="1103326" cy="19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7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/>
          <p:nvPr/>
        </p:nvSpPr>
        <p:spPr>
          <a:xfrm>
            <a:off x="0" y="2697164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5"/>
          <p:cNvSpPr/>
          <p:nvPr/>
        </p:nvSpPr>
        <p:spPr>
          <a:xfrm>
            <a:off x="508000" y="3200404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5"/>
          <p:cNvSpPr txBox="1">
            <a:spLocks noGrp="1"/>
          </p:cNvSpPr>
          <p:nvPr>
            <p:ph type="title"/>
          </p:nvPr>
        </p:nvSpPr>
        <p:spPr>
          <a:xfrm>
            <a:off x="0" y="119502"/>
            <a:ext cx="121919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35"/>
          <p:cNvSpPr txBox="1">
            <a:spLocks noGrp="1"/>
          </p:cNvSpPr>
          <p:nvPr>
            <p:ph type="body" idx="1"/>
          </p:nvPr>
        </p:nvSpPr>
        <p:spPr>
          <a:xfrm>
            <a:off x="101600" y="2047677"/>
            <a:ext cx="11582400" cy="498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1" name="Google Shape;31;p35"/>
          <p:cNvSpPr txBox="1">
            <a:spLocks noGrp="1"/>
          </p:cNvSpPr>
          <p:nvPr>
            <p:ph type="sldNum" idx="12"/>
          </p:nvPr>
        </p:nvSpPr>
        <p:spPr>
          <a:xfrm>
            <a:off x="11157626" y="6356355"/>
            <a:ext cx="4247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506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>
            <a:spLocks noGrp="1"/>
          </p:cNvSpPr>
          <p:nvPr>
            <p:ph type="title"/>
          </p:nvPr>
        </p:nvSpPr>
        <p:spPr>
          <a:xfrm>
            <a:off x="304801" y="76200"/>
            <a:ext cx="97772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body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9" name="Google Shape;39;p36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36"/>
          <p:cNvSpPr txBox="1">
            <a:spLocks noGrp="1"/>
          </p:cNvSpPr>
          <p:nvPr>
            <p:ph type="ftr" idx="11"/>
          </p:nvPr>
        </p:nvSpPr>
        <p:spPr>
          <a:xfrm>
            <a:off x="3045070" y="6356354"/>
            <a:ext cx="6101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06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7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>
            <a:spLocks noGrp="1"/>
          </p:cNvSpPr>
          <p:nvPr>
            <p:ph type="pic" idx="2"/>
          </p:nvPr>
        </p:nvSpPr>
        <p:spPr>
          <a:xfrm>
            <a:off x="2389717" y="1295401"/>
            <a:ext cx="7315200" cy="343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1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6" name="Google Shape;46;p37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7"/>
          <p:cNvSpPr txBox="1">
            <a:spLocks noGrp="1"/>
          </p:cNvSpPr>
          <p:nvPr>
            <p:ph type="ftr" idx="11"/>
          </p:nvPr>
        </p:nvSpPr>
        <p:spPr>
          <a:xfrm>
            <a:off x="3045070" y="6356354"/>
            <a:ext cx="6101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213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d">
  <p:cSld name="Quad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 txBox="1">
            <a:spLocks noGrp="1"/>
          </p:cNvSpPr>
          <p:nvPr>
            <p:ph type="title"/>
          </p:nvPr>
        </p:nvSpPr>
        <p:spPr>
          <a:xfrm>
            <a:off x="304801" y="76200"/>
            <a:ext cx="97772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38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5384800" cy="226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body" idx="2"/>
          </p:nvPr>
        </p:nvSpPr>
        <p:spPr>
          <a:xfrm>
            <a:off x="609600" y="3973549"/>
            <a:ext cx="5384800" cy="226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body" idx="3"/>
          </p:nvPr>
        </p:nvSpPr>
        <p:spPr>
          <a:xfrm>
            <a:off x="6223004" y="1600206"/>
            <a:ext cx="5384800" cy="226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4"/>
          </p:nvPr>
        </p:nvSpPr>
        <p:spPr>
          <a:xfrm>
            <a:off x="6223004" y="3973549"/>
            <a:ext cx="5384800" cy="226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3045070" y="6356354"/>
            <a:ext cx="6101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168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9"/>
          <p:cNvSpPr/>
          <p:nvPr/>
        </p:nvSpPr>
        <p:spPr>
          <a:xfrm>
            <a:off x="0" y="269716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39"/>
          <p:cNvSpPr/>
          <p:nvPr/>
        </p:nvSpPr>
        <p:spPr>
          <a:xfrm>
            <a:off x="508000" y="3200404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39"/>
          <p:cNvSpPr txBox="1">
            <a:spLocks noGrp="1"/>
          </p:cNvSpPr>
          <p:nvPr>
            <p:ph type="title"/>
          </p:nvPr>
        </p:nvSpPr>
        <p:spPr>
          <a:xfrm>
            <a:off x="304801" y="76200"/>
            <a:ext cx="97772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2" name="Google Shape;62;p39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39"/>
          <p:cNvSpPr txBox="1">
            <a:spLocks noGrp="1"/>
          </p:cNvSpPr>
          <p:nvPr>
            <p:ph type="ftr" idx="11"/>
          </p:nvPr>
        </p:nvSpPr>
        <p:spPr>
          <a:xfrm>
            <a:off x="3045070" y="6356354"/>
            <a:ext cx="6101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86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rint Review Ticket">
  <p:cSld name="Sprint Review Ticke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>
            <a:spLocks noGrp="1"/>
          </p:cNvSpPr>
          <p:nvPr>
            <p:ph type="body" idx="1"/>
          </p:nvPr>
        </p:nvSpPr>
        <p:spPr>
          <a:xfrm>
            <a:off x="4673603" y="1371600"/>
            <a:ext cx="6612463" cy="467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⮚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body" idx="2"/>
          </p:nvPr>
        </p:nvSpPr>
        <p:spPr>
          <a:xfrm>
            <a:off x="516469" y="2422564"/>
            <a:ext cx="3891496" cy="362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2" name="Google Shape;72;p41"/>
          <p:cNvSpPr txBox="1">
            <a:spLocks noGrp="1"/>
          </p:cNvSpPr>
          <p:nvPr>
            <p:ph type="title"/>
          </p:nvPr>
        </p:nvSpPr>
        <p:spPr>
          <a:xfrm>
            <a:off x="1828801" y="76200"/>
            <a:ext cx="82532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body" idx="3"/>
          </p:nvPr>
        </p:nvSpPr>
        <p:spPr>
          <a:xfrm>
            <a:off x="516470" y="1371600"/>
            <a:ext cx="3979863" cy="74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41"/>
          <p:cNvSpPr txBox="1">
            <a:spLocks noGrp="1"/>
          </p:cNvSpPr>
          <p:nvPr>
            <p:ph type="ftr" idx="11"/>
          </p:nvPr>
        </p:nvSpPr>
        <p:spPr>
          <a:xfrm>
            <a:off x="3045070" y="6356354"/>
            <a:ext cx="6101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745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Custom Layout">
  <p:cSld name="5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42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42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81" name="Google Shape;81;p42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42"/>
          <p:cNvSpPr txBox="1">
            <a:spLocks noGrp="1"/>
          </p:cNvSpPr>
          <p:nvPr>
            <p:ph type="ftr" idx="11"/>
          </p:nvPr>
        </p:nvSpPr>
        <p:spPr>
          <a:xfrm>
            <a:off x="3045070" y="6356354"/>
            <a:ext cx="61018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756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1828801" y="76200"/>
            <a:ext cx="82532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304800" y="1143005"/>
            <a:ext cx="11582400" cy="498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11011712" y="647309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15" name="Google Shape;15;p33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3"/>
          <p:cNvSpPr/>
          <p:nvPr/>
        </p:nvSpPr>
        <p:spPr>
          <a:xfrm>
            <a:off x="0" y="269716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7;p33"/>
          <p:cNvSpPr/>
          <p:nvPr/>
        </p:nvSpPr>
        <p:spPr>
          <a:xfrm>
            <a:off x="508000" y="3200404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" name="Google Shape;19;p33" descr="S&amp;T logo usi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247223" y="1508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B9C8C0-A4CA-46A1-BA08-28CAF8D9A0A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" y="24507"/>
            <a:ext cx="914400" cy="914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287AD72-97F5-4FFB-A15F-177C9175FDE6}"/>
              </a:ext>
            </a:extLst>
          </p:cNvPr>
          <p:cNvSpPr/>
          <p:nvPr userDrawn="1"/>
        </p:nvSpPr>
        <p:spPr>
          <a:xfrm>
            <a:off x="137233" y="6593573"/>
            <a:ext cx="11887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Times New Roman" pitchFamily="18" charset="0"/>
              </a:rPr>
              <a:t>Distribution Statement A. A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pproved for public release; distribution unlimited. NAWCWD PR21-0127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3639061-F804-484E-86E9-6B192D9E7A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22797" r="9960" b="41394"/>
          <a:stretch/>
        </p:blipFill>
        <p:spPr>
          <a:xfrm>
            <a:off x="22671" y="6612535"/>
            <a:ext cx="1103326" cy="1964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F55F74-7647-4AD0-AD7C-85A06980FE9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823" y="6320787"/>
            <a:ext cx="496800" cy="4946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35940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6.jpg"/><Relationship Id="rId4" Type="http://schemas.openxmlformats.org/officeDocument/2006/relationships/diagramLayout" Target="../diagrams/layout10.xml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33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diagramDrawing" Target="../diagrams/drawing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openxmlformats.org/officeDocument/2006/relationships/diagramColors" Target="../diagrams/colors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11" Type="http://schemas.openxmlformats.org/officeDocument/2006/relationships/diagramQuickStyle" Target="../diagrams/quickStyle17.xml"/><Relationship Id="rId5" Type="http://schemas.openxmlformats.org/officeDocument/2006/relationships/diagramQuickStyle" Target="../diagrams/quickStyle16.xml"/><Relationship Id="rId10" Type="http://schemas.openxmlformats.org/officeDocument/2006/relationships/diagramLayout" Target="../diagrams/layout17.xml"/><Relationship Id="rId4" Type="http://schemas.openxmlformats.org/officeDocument/2006/relationships/diagramLayout" Target="../diagrams/layout16.xml"/><Relationship Id="rId9" Type="http://schemas.openxmlformats.org/officeDocument/2006/relationships/diagramData" Target="../diagrams/data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400594" y="2906721"/>
            <a:ext cx="11486606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 dirty="0">
                <a:solidFill>
                  <a:schemeClr val="dk1"/>
                </a:solidFill>
              </a:rPr>
              <a:t>Command, Control, Communications, Computers, and Intelligence &amp; Software Intensive Systems Test (C4T) Synthetic Data Generation &amp; Assessment Infrastructure </a:t>
            </a:r>
            <a:endParaRPr dirty="0"/>
          </a:p>
          <a:p>
            <a:pPr marL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 dirty="0">
                <a:solidFill>
                  <a:schemeClr val="dk1"/>
                </a:solidFill>
              </a:rPr>
              <a:t>(C4T Data Lake)</a:t>
            </a:r>
            <a:endParaRPr b="1" dirty="0"/>
          </a:p>
        </p:txBody>
      </p:sp>
      <p:sp>
        <p:nvSpPr>
          <p:cNvPr id="4" name="Google Shape;98;p2">
            <a:extLst>
              <a:ext uri="{FF2B5EF4-FFF2-40B4-BE49-F238E27FC236}">
                <a16:creationId xmlns:a16="http://schemas.microsoft.com/office/drawing/2014/main" id="{D1462E02-7E65-4D69-8E77-69A36535CD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57626" y="6356355"/>
            <a:ext cx="4247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da17cb6ddc_0_0"/>
          <p:cNvSpPr txBox="1">
            <a:spLocks noGrp="1"/>
          </p:cNvSpPr>
          <p:nvPr>
            <p:ph type="title"/>
          </p:nvPr>
        </p:nvSpPr>
        <p:spPr>
          <a:xfrm>
            <a:off x="304801" y="76200"/>
            <a:ext cx="11887199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Successful Example of </a:t>
            </a:r>
            <a:br>
              <a:rPr lang="en-US" dirty="0"/>
            </a:br>
            <a:r>
              <a:rPr lang="en-US" dirty="0"/>
              <a:t>Synthetic Data Use in Sensors</a:t>
            </a:r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3084004-6B00-4989-8BCE-31F169BA3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291027"/>
              </p:ext>
            </p:extLst>
          </p:nvPr>
        </p:nvGraphicFramePr>
        <p:xfrm>
          <a:off x="6648360" y="1107582"/>
          <a:ext cx="5384700" cy="5018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7" name="Google Shape;387;gda17cb6ddc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57194D-2174-445B-A229-4CA8A641B7AB}"/>
              </a:ext>
            </a:extLst>
          </p:cNvPr>
          <p:cNvSpPr/>
          <p:nvPr/>
        </p:nvSpPr>
        <p:spPr>
          <a:xfrm>
            <a:off x="304801" y="1242319"/>
            <a:ext cx="6208154" cy="5791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0" i="0" dirty="0"/>
              <a:t>Toyota Research Institute (TRI): Learning to Track with Object Permanence</a:t>
            </a:r>
            <a:endParaRPr lang="en-US" dirty="0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8A65A95F-A33F-4FAD-84C0-44093A9714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257224"/>
              </p:ext>
            </p:extLst>
          </p:nvPr>
        </p:nvGraphicFramePr>
        <p:xfrm>
          <a:off x="304801" y="1821494"/>
          <a:ext cx="6208154" cy="477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3961C-F75E-4551-9D04-58B9BF61A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Data 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829DC-6F69-42F7-9FF7-855CDEEB8C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9617C0FB-8945-47B9-9CFB-B394E84CC2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425525"/>
              </p:ext>
            </p:extLst>
          </p:nvPr>
        </p:nvGraphicFramePr>
        <p:xfrm>
          <a:off x="956931" y="1137684"/>
          <a:ext cx="9941442" cy="549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349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"/>
          <p:cNvSpPr txBox="1">
            <a:spLocks noGrp="1"/>
          </p:cNvSpPr>
          <p:nvPr>
            <p:ph type="title"/>
          </p:nvPr>
        </p:nvSpPr>
        <p:spPr>
          <a:xfrm>
            <a:off x="914400" y="274796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C4T Synthetic Data Use Cases</a:t>
            </a:r>
          </a:p>
        </p:txBody>
      </p:sp>
      <p:sp>
        <p:nvSpPr>
          <p:cNvPr id="4" name="Google Shape;98;p2">
            <a:extLst>
              <a:ext uri="{FF2B5EF4-FFF2-40B4-BE49-F238E27FC236}">
                <a16:creationId xmlns:a16="http://schemas.microsoft.com/office/drawing/2014/main" id="{B3E17695-3467-40ED-9658-973638887D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57626" y="6356355"/>
            <a:ext cx="4247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92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BF06E9-EAF3-45EE-A4C6-A90C5A1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of Synthetic Data Generation </a:t>
            </a:r>
            <a:br>
              <a:rPr lang="en-US" dirty="0"/>
            </a:br>
            <a:r>
              <a:rPr lang="en-US" dirty="0"/>
              <a:t>From Data Model for T&amp;E Events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E7945D9-D089-431C-95E6-5291209EBC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151761"/>
              </p:ext>
            </p:extLst>
          </p:nvPr>
        </p:nvGraphicFramePr>
        <p:xfrm>
          <a:off x="304800" y="2211294"/>
          <a:ext cx="11582400" cy="414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CA585-E00D-48FA-B521-69E71D9A37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F2A34B-ED27-4FB8-A551-AA11A278531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26AD5B-00D7-4371-89BA-410091F1EDB7}"/>
              </a:ext>
            </a:extLst>
          </p:cNvPr>
          <p:cNvSpPr/>
          <p:nvPr/>
        </p:nvSpPr>
        <p:spPr>
          <a:xfrm>
            <a:off x="304800" y="1229658"/>
            <a:ext cx="11582400" cy="90394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C4T sits on the edge of a revolution </a:t>
            </a:r>
          </a:p>
          <a:p>
            <a:pPr algn="ctr"/>
            <a:r>
              <a:rPr lang="en-US" sz="2800" b="1" dirty="0"/>
              <a:t>in analysis procedures for the ranges and DoD Labs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3541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5BA4B2-FE8A-43D9-9A58-1C756BE20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6200"/>
            <a:ext cx="12192000" cy="914400"/>
          </a:xfrm>
        </p:spPr>
        <p:txBody>
          <a:bodyPr/>
          <a:lstStyle/>
          <a:p>
            <a:pPr algn="ctr"/>
            <a:r>
              <a:rPr lang="en-US" dirty="0"/>
              <a:t>Synthetic Data Generation From Data Model</a:t>
            </a:r>
            <a:br>
              <a:rPr lang="en-US" dirty="0"/>
            </a:br>
            <a:r>
              <a:rPr lang="en-US" dirty="0"/>
              <a:t>T&amp;E Use Case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EA47D69-5849-4264-87B3-40DCCEEFA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645207"/>
              </p:ext>
            </p:extLst>
          </p:nvPr>
        </p:nvGraphicFramePr>
        <p:xfrm>
          <a:off x="294198" y="1137036"/>
          <a:ext cx="11569147" cy="495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25395-FECA-4BF2-A8C4-AB5C6DCF86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F2A34B-ED27-4FB8-A551-AA11A278531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3180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EB29CF-C58A-4D9C-A247-6F444B899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“Real Data Content”</a:t>
            </a:r>
            <a:br>
              <a:rPr lang="en-US" dirty="0"/>
            </a:br>
            <a:r>
              <a:rPr lang="en-US" dirty="0"/>
              <a:t>to C4T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D97C6-09A1-4DD3-B9F7-056F0BE872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F2A34B-ED27-4FB8-A551-AA11A278531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161679F8-2DB1-498B-8CB7-701E7F1B72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561477"/>
              </p:ext>
            </p:extLst>
          </p:nvPr>
        </p:nvGraphicFramePr>
        <p:xfrm>
          <a:off x="323851" y="1171575"/>
          <a:ext cx="11534774" cy="518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711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8"/>
          <p:cNvSpPr txBox="1">
            <a:spLocks noGrp="1"/>
          </p:cNvSpPr>
          <p:nvPr>
            <p:ph type="title"/>
          </p:nvPr>
        </p:nvSpPr>
        <p:spPr>
          <a:xfrm>
            <a:off x="304801" y="76200"/>
            <a:ext cx="1179260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Multi-Platform Target Location Error (TLE) </a:t>
            </a:r>
            <a:br>
              <a:rPr lang="en-US" dirty="0"/>
            </a:br>
            <a:r>
              <a:rPr lang="en-US" dirty="0"/>
              <a:t>Analysis T&amp;E S&amp;T BDA Use Case</a:t>
            </a:r>
            <a:endParaRPr sz="5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059FC6D-5582-44E3-BB4B-8AFB078F9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475505"/>
              </p:ext>
            </p:extLst>
          </p:nvPr>
        </p:nvGraphicFramePr>
        <p:xfrm>
          <a:off x="118754" y="1154779"/>
          <a:ext cx="7530256" cy="5469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1CC15F4-DB08-476F-8E58-946C467D6DCE}"/>
              </a:ext>
            </a:extLst>
          </p:cNvPr>
          <p:cNvGrpSpPr/>
          <p:nvPr/>
        </p:nvGrpSpPr>
        <p:grpSpPr>
          <a:xfrm>
            <a:off x="7856051" y="1261106"/>
            <a:ext cx="3824341" cy="5005533"/>
            <a:chOff x="6420656" y="1154779"/>
            <a:chExt cx="3824341" cy="5005533"/>
          </a:xfrm>
        </p:grpSpPr>
        <p:grpSp>
          <p:nvGrpSpPr>
            <p:cNvPr id="394" name="Google Shape;394;p18"/>
            <p:cNvGrpSpPr/>
            <p:nvPr/>
          </p:nvGrpSpPr>
          <p:grpSpPr>
            <a:xfrm>
              <a:off x="6472960" y="1168396"/>
              <a:ext cx="3603059" cy="1922119"/>
              <a:chOff x="4722817" y="1184275"/>
              <a:chExt cx="3603059" cy="1922119"/>
            </a:xfrm>
          </p:grpSpPr>
          <p:pic>
            <p:nvPicPr>
              <p:cNvPr id="395" name="Google Shape;395;p18" descr="Jet Icon Vector (Graphic) by Hoeda80 · Creative Fabrica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 rot="-1677075">
                <a:off x="7364302" y="1957799"/>
                <a:ext cx="875982" cy="5832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6" name="Google Shape;396;p18" descr="Fighter Jet Icon of Glyph style - Available in SVG, PNG, EPS, AI &amp; Icon  fonts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 rot="713579">
                <a:off x="5083277" y="1248715"/>
                <a:ext cx="698090" cy="6980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7" name="Google Shape;397;p18" descr="Fighter Jet Icon of Glyph style - Available in SVG, PNG, EPS, AI &amp; Icon  fonts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4823400" y="2372814"/>
                <a:ext cx="698090" cy="69809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98" name="Google Shape;398;p18"/>
              <p:cNvCxnSpPr>
                <a:stCxn id="396" idx="3"/>
              </p:cNvCxnSpPr>
              <p:nvPr/>
            </p:nvCxnSpPr>
            <p:spPr>
              <a:xfrm>
                <a:off x="5773875" y="1669693"/>
                <a:ext cx="1797000" cy="579600"/>
              </a:xfrm>
              <a:prstGeom prst="straightConnector1">
                <a:avLst/>
              </a:prstGeom>
              <a:solidFill>
                <a:schemeClr val="accent2"/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99" name="Google Shape;399;p18"/>
              <p:cNvCxnSpPr>
                <a:stCxn id="397" idx="3"/>
              </p:cNvCxnSpPr>
              <p:nvPr/>
            </p:nvCxnSpPr>
            <p:spPr>
              <a:xfrm rot="10800000" flipH="1">
                <a:off x="5521490" y="2304559"/>
                <a:ext cx="2049300" cy="417300"/>
              </a:xfrm>
              <a:prstGeom prst="straightConnector1">
                <a:avLst/>
              </a:prstGeom>
              <a:solidFill>
                <a:schemeClr val="accent2"/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400" name="Google Shape;400;p18"/>
              <p:cNvSpPr txBox="1"/>
              <p:nvPr/>
            </p:nvSpPr>
            <p:spPr>
              <a:xfrm>
                <a:off x="7543800" y="2355150"/>
                <a:ext cx="60960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Target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18"/>
              <p:cNvSpPr txBox="1"/>
              <p:nvPr/>
            </p:nvSpPr>
            <p:spPr>
              <a:xfrm>
                <a:off x="4722817" y="1200154"/>
                <a:ext cx="89925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Platform A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18"/>
              <p:cNvSpPr txBox="1"/>
              <p:nvPr/>
            </p:nvSpPr>
            <p:spPr>
              <a:xfrm>
                <a:off x="4741548" y="2860173"/>
                <a:ext cx="89925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Platform B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18"/>
              <p:cNvSpPr txBox="1"/>
              <p:nvPr/>
            </p:nvSpPr>
            <p:spPr>
              <a:xfrm rot="1060145">
                <a:off x="5895795" y="1674572"/>
                <a:ext cx="1465233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Target Location A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18"/>
              <p:cNvSpPr txBox="1"/>
              <p:nvPr/>
            </p:nvSpPr>
            <p:spPr>
              <a:xfrm rot="-714848">
                <a:off x="5741858" y="2523216"/>
                <a:ext cx="142867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Target Location B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5" name="Google Shape;405;p18"/>
            <p:cNvGrpSpPr/>
            <p:nvPr/>
          </p:nvGrpSpPr>
          <p:grpSpPr>
            <a:xfrm>
              <a:off x="7275703" y="3555514"/>
              <a:ext cx="2068830" cy="331220"/>
              <a:chOff x="5570375" y="3791150"/>
              <a:chExt cx="2068830" cy="331220"/>
            </a:xfrm>
          </p:grpSpPr>
          <p:cxnSp>
            <p:nvCxnSpPr>
              <p:cNvPr id="406" name="Google Shape;406;p18"/>
              <p:cNvCxnSpPr/>
              <p:nvPr/>
            </p:nvCxnSpPr>
            <p:spPr>
              <a:xfrm>
                <a:off x="5570375" y="3791150"/>
                <a:ext cx="0" cy="331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07" name="Google Shape;407;p18"/>
              <p:cNvCxnSpPr/>
              <p:nvPr/>
            </p:nvCxnSpPr>
            <p:spPr>
              <a:xfrm>
                <a:off x="5828979" y="3791150"/>
                <a:ext cx="0" cy="331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08" name="Google Shape;408;p18"/>
              <p:cNvCxnSpPr/>
              <p:nvPr/>
            </p:nvCxnSpPr>
            <p:spPr>
              <a:xfrm>
                <a:off x="6087583" y="3791150"/>
                <a:ext cx="0" cy="331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09" name="Google Shape;409;p18"/>
              <p:cNvCxnSpPr/>
              <p:nvPr/>
            </p:nvCxnSpPr>
            <p:spPr>
              <a:xfrm>
                <a:off x="6346187" y="3791150"/>
                <a:ext cx="0" cy="331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10" name="Google Shape;410;p18"/>
              <p:cNvCxnSpPr/>
              <p:nvPr/>
            </p:nvCxnSpPr>
            <p:spPr>
              <a:xfrm>
                <a:off x="6604790" y="3791150"/>
                <a:ext cx="0" cy="331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11" name="Google Shape;411;p18"/>
              <p:cNvCxnSpPr/>
              <p:nvPr/>
            </p:nvCxnSpPr>
            <p:spPr>
              <a:xfrm>
                <a:off x="6863394" y="3791150"/>
                <a:ext cx="0" cy="331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12" name="Google Shape;412;p18"/>
              <p:cNvCxnSpPr/>
              <p:nvPr/>
            </p:nvCxnSpPr>
            <p:spPr>
              <a:xfrm>
                <a:off x="7121998" y="3791150"/>
                <a:ext cx="0" cy="331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13" name="Google Shape;413;p18"/>
              <p:cNvCxnSpPr/>
              <p:nvPr/>
            </p:nvCxnSpPr>
            <p:spPr>
              <a:xfrm>
                <a:off x="7380602" y="3791150"/>
                <a:ext cx="0" cy="331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14" name="Google Shape;414;p18"/>
              <p:cNvCxnSpPr/>
              <p:nvPr/>
            </p:nvCxnSpPr>
            <p:spPr>
              <a:xfrm>
                <a:off x="7639205" y="3791150"/>
                <a:ext cx="0" cy="331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415" name="Google Shape;415;p18"/>
            <p:cNvSpPr/>
            <p:nvPr/>
          </p:nvSpPr>
          <p:spPr>
            <a:xfrm>
              <a:off x="7105317" y="3183873"/>
              <a:ext cx="2381978" cy="306934"/>
            </a:xfrm>
            <a:prstGeom prst="rect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Platform TSPI + Target Logs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6512267" y="1154779"/>
              <a:ext cx="3616324" cy="1935736"/>
            </a:xfrm>
            <a:prstGeom prst="rect">
              <a:avLst/>
            </a:prstGeom>
            <a:noFill/>
            <a:ln w="285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7" name="Google Shape;417;p18" descr="Visual Exploration of Time-Series Data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420656" y="3886735"/>
              <a:ext cx="3824341" cy="22735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8EBD2C70-F1AA-4869-ACB2-8DA4EF409CD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57626" y="6356355"/>
            <a:ext cx="4247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F2A34B-ED27-4FB8-A551-AA11A278531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9"/>
          <p:cNvSpPr txBox="1">
            <a:spLocks noGrp="1"/>
          </p:cNvSpPr>
          <p:nvPr>
            <p:ph type="title"/>
          </p:nvPr>
        </p:nvSpPr>
        <p:spPr>
          <a:xfrm>
            <a:off x="106883" y="0"/>
            <a:ext cx="12085118" cy="102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Accelerate Post-Test Analysis for Platform </a:t>
            </a:r>
            <a:br>
              <a:rPr lang="en-US" sz="3200" dirty="0"/>
            </a:br>
            <a:r>
              <a:rPr lang="en-US" sz="3200" dirty="0"/>
              <a:t>Tactical Situation Display (TSD) T&amp;E S&amp;T BDA Use Case</a:t>
            </a:r>
            <a:endParaRPr sz="32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1A18CC4-5032-424A-BAED-53E1CCBD1B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5952"/>
              </p:ext>
            </p:extLst>
          </p:nvPr>
        </p:nvGraphicFramePr>
        <p:xfrm>
          <a:off x="106882" y="1144946"/>
          <a:ext cx="7555447" cy="554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B8F70A4-60F0-443B-954B-12E1FF680724}"/>
              </a:ext>
            </a:extLst>
          </p:cNvPr>
          <p:cNvGrpSpPr/>
          <p:nvPr/>
        </p:nvGrpSpPr>
        <p:grpSpPr>
          <a:xfrm>
            <a:off x="7920937" y="1272542"/>
            <a:ext cx="3824341" cy="5021838"/>
            <a:chOff x="6432380" y="1144946"/>
            <a:chExt cx="3824341" cy="5021838"/>
          </a:xfrm>
        </p:grpSpPr>
        <p:pic>
          <p:nvPicPr>
            <p:cNvPr id="424" name="Google Shape;424;p19" descr="Image result for what is a pilot tactical situation display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20144" y="1144946"/>
              <a:ext cx="2870678" cy="2296542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grpSp>
          <p:nvGrpSpPr>
            <p:cNvPr id="425" name="Google Shape;425;p19"/>
            <p:cNvGrpSpPr/>
            <p:nvPr/>
          </p:nvGrpSpPr>
          <p:grpSpPr>
            <a:xfrm>
              <a:off x="7221068" y="3561986"/>
              <a:ext cx="2068830" cy="331220"/>
              <a:chOff x="5570375" y="3791150"/>
              <a:chExt cx="2068830" cy="331220"/>
            </a:xfrm>
          </p:grpSpPr>
          <p:cxnSp>
            <p:nvCxnSpPr>
              <p:cNvPr id="426" name="Google Shape;426;p19"/>
              <p:cNvCxnSpPr/>
              <p:nvPr/>
            </p:nvCxnSpPr>
            <p:spPr>
              <a:xfrm>
                <a:off x="5570375" y="3791150"/>
                <a:ext cx="0" cy="331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27" name="Google Shape;427;p19"/>
              <p:cNvCxnSpPr/>
              <p:nvPr/>
            </p:nvCxnSpPr>
            <p:spPr>
              <a:xfrm>
                <a:off x="5828979" y="3791150"/>
                <a:ext cx="0" cy="331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28" name="Google Shape;428;p19"/>
              <p:cNvCxnSpPr/>
              <p:nvPr/>
            </p:nvCxnSpPr>
            <p:spPr>
              <a:xfrm>
                <a:off x="6087583" y="3791150"/>
                <a:ext cx="0" cy="331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29" name="Google Shape;429;p19"/>
              <p:cNvCxnSpPr/>
              <p:nvPr/>
            </p:nvCxnSpPr>
            <p:spPr>
              <a:xfrm>
                <a:off x="6346187" y="3791150"/>
                <a:ext cx="0" cy="331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30" name="Google Shape;430;p19"/>
              <p:cNvCxnSpPr/>
              <p:nvPr/>
            </p:nvCxnSpPr>
            <p:spPr>
              <a:xfrm>
                <a:off x="6604790" y="3791150"/>
                <a:ext cx="0" cy="331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31" name="Google Shape;431;p19"/>
              <p:cNvCxnSpPr/>
              <p:nvPr/>
            </p:nvCxnSpPr>
            <p:spPr>
              <a:xfrm>
                <a:off x="6863394" y="3791150"/>
                <a:ext cx="0" cy="331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32" name="Google Shape;432;p19"/>
              <p:cNvCxnSpPr/>
              <p:nvPr/>
            </p:nvCxnSpPr>
            <p:spPr>
              <a:xfrm>
                <a:off x="7121998" y="3791150"/>
                <a:ext cx="0" cy="331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33" name="Google Shape;433;p19"/>
              <p:cNvCxnSpPr/>
              <p:nvPr/>
            </p:nvCxnSpPr>
            <p:spPr>
              <a:xfrm>
                <a:off x="7380602" y="3791150"/>
                <a:ext cx="0" cy="331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34" name="Google Shape;434;p19"/>
              <p:cNvCxnSpPr/>
              <p:nvPr/>
            </p:nvCxnSpPr>
            <p:spPr>
              <a:xfrm>
                <a:off x="7639205" y="3791150"/>
                <a:ext cx="0" cy="331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pic>
          <p:nvPicPr>
            <p:cNvPr id="435" name="Google Shape;435;p19" descr="Visual Exploration of Time-Series Data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432380" y="3893207"/>
              <a:ext cx="3824341" cy="22735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646B4FA-E440-4BD5-A133-F914C6FF625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57626" y="6356355"/>
            <a:ext cx="4247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F2A34B-ED27-4FB8-A551-AA11A278531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"/>
          <p:cNvSpPr txBox="1">
            <a:spLocks noGrp="1"/>
          </p:cNvSpPr>
          <p:nvPr>
            <p:ph type="title"/>
          </p:nvPr>
        </p:nvSpPr>
        <p:spPr>
          <a:xfrm>
            <a:off x="914400" y="274796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C4T Synthetic Data Generation</a:t>
            </a:r>
            <a:endParaRPr dirty="0"/>
          </a:p>
        </p:txBody>
      </p:sp>
      <p:sp>
        <p:nvSpPr>
          <p:cNvPr id="4" name="Google Shape;98;p2">
            <a:extLst>
              <a:ext uri="{FF2B5EF4-FFF2-40B4-BE49-F238E27FC236}">
                <a16:creationId xmlns:a16="http://schemas.microsoft.com/office/drawing/2014/main" id="{19FC3CBE-2C32-4B1E-BBB4-19AF3C657B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57626" y="6356355"/>
            <a:ext cx="4247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571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C4T Synthetic Data Generation V1 </a:t>
            </a:r>
            <a:endParaRPr dirty="0"/>
          </a:p>
        </p:txBody>
      </p:sp>
      <p:pic>
        <p:nvPicPr>
          <p:cNvPr id="444" name="Google Shape;444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5024" y="1942021"/>
            <a:ext cx="1538767" cy="1132795"/>
          </a:xfrm>
          <a:prstGeom prst="rect">
            <a:avLst/>
          </a:prstGeom>
          <a:gradFill>
            <a:gsLst>
              <a:gs pos="0">
                <a:schemeClr val="dk1"/>
              </a:gs>
              <a:gs pos="48000">
                <a:srgbClr val="070707"/>
              </a:gs>
              <a:gs pos="100000">
                <a:srgbClr val="666666"/>
              </a:gs>
            </a:gsLst>
            <a:lin ang="16200000" scaled="0"/>
          </a:gradFill>
          <a:ln>
            <a:noFill/>
          </a:ln>
        </p:spPr>
      </p:pic>
      <p:sp>
        <p:nvSpPr>
          <p:cNvPr id="441" name="Google Shape;441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45" name="Google Shape;445;p20"/>
          <p:cNvSpPr/>
          <p:nvPr/>
        </p:nvSpPr>
        <p:spPr>
          <a:xfrm>
            <a:off x="263252" y="1134026"/>
            <a:ext cx="1968168" cy="607732"/>
          </a:xfrm>
          <a:prstGeom prst="flowChartDocumen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Scenario &amp; Assets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46" name="Google Shape;446;p20"/>
          <p:cNvCxnSpPr>
            <a:stCxn id="445" idx="2"/>
            <a:endCxn id="444" idx="0"/>
          </p:cNvCxnSpPr>
          <p:nvPr/>
        </p:nvCxnSpPr>
        <p:spPr>
          <a:xfrm flipH="1">
            <a:off x="1244336" y="1701580"/>
            <a:ext cx="3000" cy="240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47" name="Google Shape;447;p20"/>
          <p:cNvSpPr/>
          <p:nvPr/>
        </p:nvSpPr>
        <p:spPr>
          <a:xfrm>
            <a:off x="2407844" y="2187117"/>
            <a:ext cx="1624614" cy="638833"/>
          </a:xfrm>
          <a:prstGeom prst="flowChartDocumen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“Truth Data”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48" name="Google Shape;448;p20"/>
          <p:cNvCxnSpPr>
            <a:stCxn id="444" idx="3"/>
            <a:endCxn id="447" idx="1"/>
          </p:cNvCxnSpPr>
          <p:nvPr/>
        </p:nvCxnSpPr>
        <p:spPr>
          <a:xfrm flipV="1">
            <a:off x="2013791" y="2506534"/>
            <a:ext cx="394053" cy="188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49" name="Google Shape;449;p20"/>
          <p:cNvSpPr/>
          <p:nvPr/>
        </p:nvSpPr>
        <p:spPr>
          <a:xfrm>
            <a:off x="3444766" y="2809772"/>
            <a:ext cx="1859480" cy="82234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DIS Gateway 2 (Target Location Error Generator)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0" name="Google Shape;450;p20"/>
          <p:cNvSpPr/>
          <p:nvPr/>
        </p:nvSpPr>
        <p:spPr>
          <a:xfrm>
            <a:off x="1385888" y="5084122"/>
            <a:ext cx="9629775" cy="1263101"/>
          </a:xfrm>
          <a:prstGeom prst="flowChartMagneticDisk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 Lake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51" name="Google Shape;451;p20"/>
          <p:cNvCxnSpPr>
            <a:stCxn id="447" idx="2"/>
          </p:cNvCxnSpPr>
          <p:nvPr/>
        </p:nvCxnSpPr>
        <p:spPr>
          <a:xfrm>
            <a:off x="3220151" y="2783716"/>
            <a:ext cx="0" cy="2289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52" name="Google Shape;452;p20"/>
          <p:cNvSpPr/>
          <p:nvPr/>
        </p:nvSpPr>
        <p:spPr>
          <a:xfrm>
            <a:off x="3813288" y="3923318"/>
            <a:ext cx="1123047" cy="822347"/>
          </a:xfrm>
          <a:prstGeom prst="flowChartDocumen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Platform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53" name="Google Shape;453;p20"/>
          <p:cNvCxnSpPr>
            <a:stCxn id="449" idx="2"/>
            <a:endCxn id="452" idx="0"/>
          </p:cNvCxnSpPr>
          <p:nvPr/>
        </p:nvCxnSpPr>
        <p:spPr>
          <a:xfrm>
            <a:off x="4374506" y="3632119"/>
            <a:ext cx="300" cy="291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54" name="Google Shape;454;p20"/>
          <p:cNvCxnSpPr>
            <a:stCxn id="452" idx="2"/>
          </p:cNvCxnSpPr>
          <p:nvPr/>
        </p:nvCxnSpPr>
        <p:spPr>
          <a:xfrm>
            <a:off x="4374811" y="4691299"/>
            <a:ext cx="0" cy="394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55" name="Google Shape;455;p20"/>
          <p:cNvSpPr/>
          <p:nvPr/>
        </p:nvSpPr>
        <p:spPr>
          <a:xfrm>
            <a:off x="10162852" y="2508418"/>
            <a:ext cx="1193313" cy="626563"/>
          </a:xfrm>
          <a:prstGeom prst="flowChartDocumen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TSD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Video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56" name="Google Shape;456;p20"/>
          <p:cNvCxnSpPr>
            <a:stCxn id="457" idx="3"/>
            <a:endCxn id="455" idx="1"/>
          </p:cNvCxnSpPr>
          <p:nvPr/>
        </p:nvCxnSpPr>
        <p:spPr>
          <a:xfrm rot="10800000" flipH="1">
            <a:off x="9905787" y="2821652"/>
            <a:ext cx="257100" cy="6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58" name="Google Shape;458;p20"/>
          <p:cNvCxnSpPr>
            <a:stCxn id="455" idx="2"/>
          </p:cNvCxnSpPr>
          <p:nvPr/>
        </p:nvCxnSpPr>
        <p:spPr>
          <a:xfrm>
            <a:off x="10759509" y="3093558"/>
            <a:ext cx="0" cy="2105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59" name="Google Shape;459;p20"/>
          <p:cNvCxnSpPr>
            <a:stCxn id="447" idx="2"/>
            <a:endCxn id="449" idx="1"/>
          </p:cNvCxnSpPr>
          <p:nvPr/>
        </p:nvCxnSpPr>
        <p:spPr>
          <a:xfrm rot="16200000" flipH="1">
            <a:off x="3113843" y="2890023"/>
            <a:ext cx="437230" cy="224615"/>
          </a:xfrm>
          <a:prstGeom prst="bentConnector2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60" name="Google Shape;460;p20"/>
          <p:cNvGrpSpPr/>
          <p:nvPr/>
        </p:nvGrpSpPr>
        <p:grpSpPr>
          <a:xfrm>
            <a:off x="7322912" y="1450384"/>
            <a:ext cx="2582875" cy="2247713"/>
            <a:chOff x="6589080" y="1134029"/>
            <a:chExt cx="2582875" cy="2247713"/>
          </a:xfrm>
        </p:grpSpPr>
        <p:grpSp>
          <p:nvGrpSpPr>
            <p:cNvPr id="461" name="Google Shape;461;p20"/>
            <p:cNvGrpSpPr/>
            <p:nvPr/>
          </p:nvGrpSpPr>
          <p:grpSpPr>
            <a:xfrm>
              <a:off x="6589081" y="1143550"/>
              <a:ext cx="2582874" cy="2238192"/>
              <a:chOff x="4120456" y="2952813"/>
              <a:chExt cx="3679413" cy="3188400"/>
            </a:xfrm>
          </p:grpSpPr>
          <p:pic>
            <p:nvPicPr>
              <p:cNvPr id="457" name="Google Shape;457;p2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120456" y="3662096"/>
                <a:ext cx="3679413" cy="247911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2" name="Google Shape;462;p20"/>
              <p:cNvSpPr/>
              <p:nvPr/>
            </p:nvSpPr>
            <p:spPr>
              <a:xfrm>
                <a:off x="4123714" y="2952813"/>
                <a:ext cx="3676155" cy="914391"/>
              </a:xfrm>
              <a:prstGeom prst="rect">
                <a:avLst/>
              </a:prstGeom>
              <a:gradFill>
                <a:gsLst>
                  <a:gs pos="0">
                    <a:schemeClr val="dk1"/>
                  </a:gs>
                  <a:gs pos="48000">
                    <a:srgbClr val="070707"/>
                  </a:gs>
                  <a:gs pos="100000">
                    <a:srgbClr val="666666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3" name="Google Shape;463;p20"/>
            <p:cNvSpPr/>
            <p:nvPr/>
          </p:nvSpPr>
          <p:spPr>
            <a:xfrm>
              <a:off x="6589080" y="1134029"/>
              <a:ext cx="258058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Flight Simulator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4" name="Google Shape;4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6824" y="2224781"/>
            <a:ext cx="2099688" cy="956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5" name="Google Shape;465;p20"/>
          <p:cNvCxnSpPr>
            <a:stCxn id="449" idx="3"/>
          </p:cNvCxnSpPr>
          <p:nvPr/>
        </p:nvCxnSpPr>
        <p:spPr>
          <a:xfrm rot="10800000" flipH="1">
            <a:off x="5304246" y="2874746"/>
            <a:ext cx="146100" cy="346200"/>
          </a:xfrm>
          <a:prstGeom prst="bentConnector2">
            <a:avLst/>
          </a:prstGeom>
          <a:noFill/>
          <a:ln w="38100" cap="flat" cmpd="sng">
            <a:solidFill>
              <a:srgbClr val="27579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6" name="Google Shape;466;p20"/>
          <p:cNvCxnSpPr>
            <a:stCxn id="447" idx="3"/>
          </p:cNvCxnSpPr>
          <p:nvPr/>
        </p:nvCxnSpPr>
        <p:spPr>
          <a:xfrm>
            <a:off x="4032458" y="2506533"/>
            <a:ext cx="1482900" cy="600"/>
          </a:xfrm>
          <a:prstGeom prst="bentConnector3">
            <a:avLst>
              <a:gd name="adj1" fmla="val 49998"/>
            </a:avLst>
          </a:prstGeom>
          <a:noFill/>
          <a:ln w="38100" cap="flat" cmpd="sng">
            <a:solidFill>
              <a:srgbClr val="27579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0" y="113512"/>
            <a:ext cx="121919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304799" y="1200551"/>
            <a:ext cx="11582400" cy="498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1175" lvl="0" indent="-511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b="1" dirty="0"/>
              <a:t>Test Resources Management Center (TRMC) Guidance</a:t>
            </a:r>
            <a:endParaRPr lang="en-US" dirty="0"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b="1" dirty="0"/>
              <a:t>Synthetic Data Generation Overview</a:t>
            </a:r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b="1" dirty="0"/>
              <a:t>C4T Synthetic Data Use Cases</a:t>
            </a:r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b="1" dirty="0"/>
              <a:t>C4T Synthetic Data Generation</a:t>
            </a:r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1"/>
          <p:cNvSpPr txBox="1">
            <a:spLocks noGrp="1"/>
          </p:cNvSpPr>
          <p:nvPr>
            <p:ph type="title"/>
          </p:nvPr>
        </p:nvSpPr>
        <p:spPr>
          <a:xfrm>
            <a:off x="1" y="76200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Synthetic Data Generation Simulation Component</a:t>
            </a:r>
            <a:endParaRPr dirty="0"/>
          </a:p>
        </p:txBody>
      </p:sp>
      <p:pic>
        <p:nvPicPr>
          <p:cNvPr id="476" name="Google Shape;476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839818"/>
            <a:ext cx="4742935" cy="24479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C00E66-E13A-42FB-BB12-9488EC19E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005422"/>
              </p:ext>
            </p:extLst>
          </p:nvPr>
        </p:nvGraphicFramePr>
        <p:xfrm>
          <a:off x="6197600" y="1600206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73" name="Google Shape;47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8919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2"/>
          <p:cNvSpPr txBox="1">
            <a:spLocks noGrp="1"/>
          </p:cNvSpPr>
          <p:nvPr>
            <p:ph type="title"/>
          </p:nvPr>
        </p:nvSpPr>
        <p:spPr>
          <a:xfrm>
            <a:off x="1" y="76200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Synthetic Data Generation Features</a:t>
            </a:r>
            <a:endParaRPr dirty="0"/>
          </a:p>
        </p:txBody>
      </p:sp>
      <p:pic>
        <p:nvPicPr>
          <p:cNvPr id="486" name="Google Shape;486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609600" y="2592262"/>
            <a:ext cx="5384800" cy="25418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920675-36D5-4C1A-A8F4-E9627B755A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258398"/>
              </p:ext>
            </p:extLst>
          </p:nvPr>
        </p:nvGraphicFramePr>
        <p:xfrm>
          <a:off x="6197600" y="1600206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83" name="Google Shape;48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481;p22">
            <a:extLst>
              <a:ext uri="{FF2B5EF4-FFF2-40B4-BE49-F238E27FC236}">
                <a16:creationId xmlns:a16="http://schemas.microsoft.com/office/drawing/2014/main" id="{EA40C46E-B402-42BE-B262-5A8AD15CD306}"/>
              </a:ext>
            </a:extLst>
          </p:cNvPr>
          <p:cNvSpPr txBox="1">
            <a:spLocks/>
          </p:cNvSpPr>
          <p:nvPr/>
        </p:nvSpPr>
        <p:spPr>
          <a:xfrm>
            <a:off x="2641600" y="1334231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kern="0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3958777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3"/>
          <p:cNvSpPr txBox="1">
            <a:spLocks noGrp="1"/>
          </p:cNvSpPr>
          <p:nvPr>
            <p:ph type="title"/>
          </p:nvPr>
        </p:nvSpPr>
        <p:spPr>
          <a:xfrm>
            <a:off x="1" y="76200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Tactical Situation Display (TSD) and Truth TSPI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DCC82F9-B431-4BCE-B321-6664E1C64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671125"/>
              </p:ext>
            </p:extLst>
          </p:nvPr>
        </p:nvGraphicFramePr>
        <p:xfrm>
          <a:off x="609600" y="2489200"/>
          <a:ext cx="4368800" cy="363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3" name="Google Shape;493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F0957F-A7E9-4AE6-8B66-C12817FA5D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293474"/>
              </p:ext>
            </p:extLst>
          </p:nvPr>
        </p:nvGraphicFramePr>
        <p:xfrm>
          <a:off x="609600" y="1511301"/>
          <a:ext cx="4368800" cy="747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97" name="Google Shape;497;p2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133162" y="1739900"/>
            <a:ext cx="6766737" cy="4146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4"/>
          <p:cNvSpPr txBox="1">
            <a:spLocks noGrp="1"/>
          </p:cNvSpPr>
          <p:nvPr>
            <p:ph type="title"/>
          </p:nvPr>
        </p:nvSpPr>
        <p:spPr>
          <a:xfrm>
            <a:off x="84083" y="100149"/>
            <a:ext cx="1210791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TLE Datasets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364161A-3DC6-46C4-8586-F05B81E6A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296081"/>
              </p:ext>
            </p:extLst>
          </p:nvPr>
        </p:nvGraphicFramePr>
        <p:xfrm>
          <a:off x="352670" y="2287653"/>
          <a:ext cx="5384800" cy="3867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04" name="Google Shape;504;p2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5994400" y="2143186"/>
            <a:ext cx="6065638" cy="2250952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C57CB7E-D54E-4840-B32E-B062261B5F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282694"/>
              </p:ext>
            </p:extLst>
          </p:nvPr>
        </p:nvGraphicFramePr>
        <p:xfrm>
          <a:off x="352670" y="1228786"/>
          <a:ext cx="5384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344E2-43B1-4496-ACD5-E6E6EF34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C5EB2-583F-4D6F-A24A-76E8A13613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2F50B1B-D9C3-4DE9-9D23-B643A36B5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269040"/>
              </p:ext>
            </p:extLst>
          </p:nvPr>
        </p:nvGraphicFramePr>
        <p:xfrm>
          <a:off x="304801" y="1092200"/>
          <a:ext cx="11785599" cy="508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277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914400" y="274796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TRMC Guidance</a:t>
            </a:r>
            <a:endParaRPr dirty="0"/>
          </a:p>
        </p:txBody>
      </p:sp>
      <p:sp>
        <p:nvSpPr>
          <p:cNvPr id="4" name="Google Shape;98;p2">
            <a:extLst>
              <a:ext uri="{FF2B5EF4-FFF2-40B4-BE49-F238E27FC236}">
                <a16:creationId xmlns:a16="http://schemas.microsoft.com/office/drawing/2014/main" id="{FE6C4629-37DC-4EE8-9D09-507888E45D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57626" y="6356355"/>
            <a:ext cx="4247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1" y="65547"/>
            <a:ext cx="121919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TRMC BDA Software Architecture</a:t>
            </a:r>
            <a:endParaRPr dirty="0"/>
          </a:p>
        </p:txBody>
      </p:sp>
      <p:pic>
        <p:nvPicPr>
          <p:cNvPr id="113" name="Google Shape;113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3300"/>
          <a:stretch/>
        </p:blipFill>
        <p:spPr>
          <a:xfrm>
            <a:off x="1507710" y="1123494"/>
            <a:ext cx="8235430" cy="54154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9743140" y="2300994"/>
            <a:ext cx="234408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C4T Project performer product architectures should align with this Software Architecture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914400" y="119502"/>
            <a:ext cx="10371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Cloud Hybrid Edge-to-Enterprise Evaluation &amp; Test Analysis Suite (CHEETAS) 3.0 </a:t>
            </a:r>
            <a:endParaRPr dirty="0"/>
          </a:p>
        </p:txBody>
      </p:sp>
      <p:pic>
        <p:nvPicPr>
          <p:cNvPr id="136" name="Google Shape;136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2038782" y="1143000"/>
            <a:ext cx="8114435" cy="498316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"/>
          <p:cNvSpPr txBox="1">
            <a:spLocks noGrp="1"/>
          </p:cNvSpPr>
          <p:nvPr>
            <p:ph type="title"/>
          </p:nvPr>
        </p:nvSpPr>
        <p:spPr>
          <a:xfrm>
            <a:off x="914400" y="274796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Synthetic Data Generation Overview</a:t>
            </a:r>
            <a:endParaRPr dirty="0"/>
          </a:p>
        </p:txBody>
      </p:sp>
      <p:sp>
        <p:nvSpPr>
          <p:cNvPr id="4" name="Google Shape;98;p2">
            <a:extLst>
              <a:ext uri="{FF2B5EF4-FFF2-40B4-BE49-F238E27FC236}">
                <a16:creationId xmlns:a16="http://schemas.microsoft.com/office/drawing/2014/main" id="{3FA2B0A6-19F8-4F4B-A2FB-069AF4FD9B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57626" y="6356355"/>
            <a:ext cx="4247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"/>
          <p:cNvSpPr txBox="1">
            <a:spLocks noGrp="1"/>
          </p:cNvSpPr>
          <p:nvPr>
            <p:ph type="title"/>
          </p:nvPr>
        </p:nvSpPr>
        <p:spPr>
          <a:xfrm>
            <a:off x="304801" y="76200"/>
            <a:ext cx="118871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Joint Artificial Intelligence Center (JAIC) </a:t>
            </a:r>
            <a:br>
              <a:rPr lang="en-US" dirty="0"/>
            </a:br>
            <a:r>
              <a:rPr lang="en-US" dirty="0"/>
              <a:t>Valley of Death for AI Technology</a:t>
            </a:r>
          </a:p>
        </p:txBody>
      </p:sp>
      <p:sp>
        <p:nvSpPr>
          <p:cNvPr id="361" name="Google Shape;361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CCFF8E-3195-4258-87B5-9C32694BB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3782"/>
            <a:ext cx="12072176" cy="46768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DF039F-FCBA-4E27-8C70-319439BC7B6F}"/>
              </a:ext>
            </a:extLst>
          </p:cNvPr>
          <p:cNvSpPr txBox="1"/>
          <p:nvPr/>
        </p:nvSpPr>
        <p:spPr>
          <a:xfrm>
            <a:off x="194252" y="1420683"/>
            <a:ext cx="274033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“The United Stated has consistently (and significantly) more AI conference papers (which are also more heavily cited) than China over the last decade.” </a:t>
            </a:r>
          </a:p>
          <a:p>
            <a:pPr algn="r"/>
            <a:r>
              <a:rPr lang="en-US" sz="1200" dirty="0"/>
              <a:t>The 2021 Artificial Index Report,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00781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"/>
          <p:cNvSpPr txBox="1">
            <a:spLocks noGrp="1"/>
          </p:cNvSpPr>
          <p:nvPr>
            <p:ph type="title"/>
          </p:nvPr>
        </p:nvSpPr>
        <p:spPr>
          <a:xfrm>
            <a:off x="905692" y="76200"/>
            <a:ext cx="1041545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Synthetic Data Enable Machine Learning Development Operations (ML DEV OPS)</a:t>
            </a:r>
          </a:p>
        </p:txBody>
      </p:sp>
      <p:sp>
        <p:nvSpPr>
          <p:cNvPr id="361" name="Google Shape;361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847FAE4-1F63-497E-9F9C-4757C547A2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98078"/>
              </p:ext>
            </p:extLst>
          </p:nvPr>
        </p:nvGraphicFramePr>
        <p:xfrm>
          <a:off x="2154803" y="4468633"/>
          <a:ext cx="8253454" cy="190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12C1DE-D7FF-4859-A9BA-30CCEFB312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132881"/>
            <a:ext cx="5461221" cy="2630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3CB15D-EBA0-482B-8F10-3F29C1BAE6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76" y="1132881"/>
            <a:ext cx="5461223" cy="26304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A99160-0C64-4C37-BF99-88A511A091E5}"/>
              </a:ext>
            </a:extLst>
          </p:cNvPr>
          <p:cNvSpPr/>
          <p:nvPr/>
        </p:nvSpPr>
        <p:spPr>
          <a:xfrm>
            <a:off x="2287986" y="3725964"/>
            <a:ext cx="1494845" cy="4214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7A1995-3423-4CE0-AEAD-AA96CF838135}"/>
              </a:ext>
            </a:extLst>
          </p:cNvPr>
          <p:cNvSpPr/>
          <p:nvPr/>
        </p:nvSpPr>
        <p:spPr>
          <a:xfrm>
            <a:off x="8409164" y="3729691"/>
            <a:ext cx="1494845" cy="4214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182140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76200"/>
            <a:ext cx="11771585" cy="914400"/>
          </a:xfrm>
        </p:spPr>
        <p:txBody>
          <a:bodyPr/>
          <a:lstStyle/>
          <a:p>
            <a:pPr algn="ctr"/>
            <a:r>
              <a:rPr lang="en-US" dirty="0"/>
              <a:t>Types of Synthetic Data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228EF87-02A0-467D-B338-3F9822C21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021674"/>
              </p:ext>
            </p:extLst>
          </p:nvPr>
        </p:nvGraphicFramePr>
        <p:xfrm>
          <a:off x="304801" y="1306666"/>
          <a:ext cx="5384800" cy="250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546F75C-ADD5-4086-A780-ACA6887C5A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884749"/>
              </p:ext>
            </p:extLst>
          </p:nvPr>
        </p:nvGraphicFramePr>
        <p:xfrm>
          <a:off x="6502401" y="1306666"/>
          <a:ext cx="5384800" cy="2511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492191" y="4549865"/>
            <a:ext cx="5405220" cy="932056"/>
            <a:chOff x="386398" y="4526813"/>
            <a:chExt cx="5405220" cy="932056"/>
          </a:xfrm>
        </p:grpSpPr>
        <p:grpSp>
          <p:nvGrpSpPr>
            <p:cNvPr id="9" name="Group 8"/>
            <p:cNvGrpSpPr/>
            <p:nvPr/>
          </p:nvGrpSpPr>
          <p:grpSpPr>
            <a:xfrm>
              <a:off x="4504174" y="4526813"/>
              <a:ext cx="1287444" cy="932056"/>
              <a:chOff x="2039815" y="4633546"/>
              <a:chExt cx="1751631" cy="1063869"/>
            </a:xfrm>
          </p:grpSpPr>
          <p:sp>
            <p:nvSpPr>
              <p:cNvPr id="6" name="Flowchart: Magnetic Disk 5"/>
              <p:cNvSpPr/>
              <p:nvPr/>
            </p:nvSpPr>
            <p:spPr>
              <a:xfrm>
                <a:off x="2039815" y="4876800"/>
                <a:ext cx="1751631" cy="820615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Synthetic Data</a:t>
                </a:r>
              </a:p>
            </p:txBody>
          </p:sp>
          <p:sp>
            <p:nvSpPr>
              <p:cNvPr id="7" name="Flowchart: Magnetic Disk 6"/>
              <p:cNvSpPr/>
              <p:nvPr/>
            </p:nvSpPr>
            <p:spPr>
              <a:xfrm>
                <a:off x="2039815" y="4876800"/>
                <a:ext cx="1751631" cy="410307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" name="Flowchart: Magnetic Disk 7"/>
              <p:cNvSpPr/>
              <p:nvPr/>
            </p:nvSpPr>
            <p:spPr>
              <a:xfrm>
                <a:off x="2039815" y="4633546"/>
                <a:ext cx="1751631" cy="410307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2492316" y="4555841"/>
              <a:ext cx="1200965" cy="726523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Model</a:t>
              </a:r>
            </a:p>
          </p:txBody>
        </p:sp>
        <p:cxnSp>
          <p:nvCxnSpPr>
            <p:cNvPr id="16" name="Straight Arrow Connector 15"/>
            <p:cNvCxnSpPr>
              <a:cxnSpLocks/>
              <a:stCxn id="14" idx="6"/>
              <a:endCxn id="7" idx="2"/>
            </p:cNvCxnSpPr>
            <p:nvPr/>
          </p:nvCxnSpPr>
          <p:spPr>
            <a:xfrm>
              <a:off x="3693281" y="4919103"/>
              <a:ext cx="810893" cy="560"/>
            </a:xfrm>
            <a:prstGeom prst="straightConnector1">
              <a:avLst/>
            </a:prstGeom>
            <a:ln w="5397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386398" y="4526813"/>
              <a:ext cx="1257999" cy="932056"/>
              <a:chOff x="2039815" y="4633546"/>
              <a:chExt cx="1711570" cy="1063869"/>
            </a:xfrm>
          </p:grpSpPr>
          <p:sp>
            <p:nvSpPr>
              <p:cNvPr id="26" name="Flowchart: Magnetic Disk 25"/>
              <p:cNvSpPr/>
              <p:nvPr/>
            </p:nvSpPr>
            <p:spPr>
              <a:xfrm>
                <a:off x="2039815" y="4876800"/>
                <a:ext cx="1711570" cy="820615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Original Data</a:t>
                </a:r>
              </a:p>
            </p:txBody>
          </p:sp>
          <p:sp>
            <p:nvSpPr>
              <p:cNvPr id="27" name="Flowchart: Magnetic Disk 26"/>
              <p:cNvSpPr/>
              <p:nvPr/>
            </p:nvSpPr>
            <p:spPr>
              <a:xfrm>
                <a:off x="2039815" y="4876800"/>
                <a:ext cx="1711570" cy="410307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8" name="Flowchart: Magnetic Disk 27"/>
              <p:cNvSpPr/>
              <p:nvPr/>
            </p:nvSpPr>
            <p:spPr>
              <a:xfrm>
                <a:off x="2039815" y="4633546"/>
                <a:ext cx="1711570" cy="410307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30" name="Straight Arrow Connector 29"/>
            <p:cNvCxnSpPr>
              <a:stCxn id="27" idx="4"/>
              <a:endCxn id="14" idx="2"/>
            </p:cNvCxnSpPr>
            <p:nvPr/>
          </p:nvCxnSpPr>
          <p:spPr>
            <a:xfrm flipV="1">
              <a:off x="1644397" y="4919103"/>
              <a:ext cx="847919" cy="560"/>
            </a:xfrm>
            <a:prstGeom prst="straightConnector1">
              <a:avLst/>
            </a:prstGeom>
            <a:ln w="5397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362272" y="4549865"/>
            <a:ext cx="3269857" cy="932056"/>
            <a:chOff x="2492316" y="4526813"/>
            <a:chExt cx="3269857" cy="932056"/>
          </a:xfrm>
        </p:grpSpPr>
        <p:grpSp>
          <p:nvGrpSpPr>
            <p:cNvPr id="36" name="Group 35"/>
            <p:cNvGrpSpPr/>
            <p:nvPr/>
          </p:nvGrpSpPr>
          <p:grpSpPr>
            <a:xfrm>
              <a:off x="4504174" y="4526813"/>
              <a:ext cx="1257999" cy="932056"/>
              <a:chOff x="2039815" y="4633546"/>
              <a:chExt cx="1711570" cy="1063869"/>
            </a:xfrm>
          </p:grpSpPr>
          <p:sp>
            <p:nvSpPr>
              <p:cNvPr id="44" name="Flowchart: Magnetic Disk 43"/>
              <p:cNvSpPr/>
              <p:nvPr/>
            </p:nvSpPr>
            <p:spPr>
              <a:xfrm>
                <a:off x="2039815" y="4876800"/>
                <a:ext cx="1711570" cy="820615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Artificial Data</a:t>
                </a:r>
              </a:p>
            </p:txBody>
          </p:sp>
          <p:sp>
            <p:nvSpPr>
              <p:cNvPr id="45" name="Flowchart: Magnetic Disk 44"/>
              <p:cNvSpPr/>
              <p:nvPr/>
            </p:nvSpPr>
            <p:spPr>
              <a:xfrm>
                <a:off x="2039815" y="4876800"/>
                <a:ext cx="1711570" cy="410307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6" name="Flowchart: Magnetic Disk 45"/>
              <p:cNvSpPr/>
              <p:nvPr/>
            </p:nvSpPr>
            <p:spPr>
              <a:xfrm>
                <a:off x="2039815" y="4633546"/>
                <a:ext cx="1711570" cy="410307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2492316" y="4555841"/>
              <a:ext cx="1200965" cy="726523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Model</a:t>
              </a:r>
            </a:p>
          </p:txBody>
        </p:sp>
        <p:cxnSp>
          <p:nvCxnSpPr>
            <p:cNvPr id="38" name="Straight Arrow Connector 37"/>
            <p:cNvCxnSpPr>
              <a:stCxn id="37" idx="6"/>
              <a:endCxn id="45" idx="2"/>
            </p:cNvCxnSpPr>
            <p:nvPr/>
          </p:nvCxnSpPr>
          <p:spPr>
            <a:xfrm>
              <a:off x="3693281" y="4919103"/>
              <a:ext cx="810893" cy="560"/>
            </a:xfrm>
            <a:prstGeom prst="straightConnector1">
              <a:avLst/>
            </a:prstGeom>
            <a:ln w="5397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3527267"/>
      </p:ext>
    </p:extLst>
  </p:cSld>
  <p:clrMapOvr>
    <a:masterClrMapping/>
  </p:clrMapOvr>
</p:sld>
</file>

<file path=ppt/theme/theme1.xml><?xml version="1.0" encoding="utf-8"?>
<a:theme xmlns:a="http://schemas.openxmlformats.org/drawingml/2006/main" name="GBL PPT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1641</Words>
  <Application>Microsoft Macintosh PowerPoint</Application>
  <PresentationFormat>Widescreen</PresentationFormat>
  <Paragraphs>215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Noto Sans Symbols</vt:lpstr>
      <vt:lpstr>Times New Roman</vt:lpstr>
      <vt:lpstr>GBL PPT Theme</vt:lpstr>
      <vt:lpstr>PowerPoint Presentation</vt:lpstr>
      <vt:lpstr>Agenda</vt:lpstr>
      <vt:lpstr>TRMC Guidance</vt:lpstr>
      <vt:lpstr>TRMC BDA Software Architecture</vt:lpstr>
      <vt:lpstr>Cloud Hybrid Edge-to-Enterprise Evaluation &amp; Test Analysis Suite (CHEETAS) 3.0 </vt:lpstr>
      <vt:lpstr>Synthetic Data Generation Overview</vt:lpstr>
      <vt:lpstr>Joint Artificial Intelligence Center (JAIC)  Valley of Death for AI Technology</vt:lpstr>
      <vt:lpstr>Synthetic Data Enable Machine Learning Development Operations (ML DEV OPS)</vt:lpstr>
      <vt:lpstr>Types of Synthetic Data</vt:lpstr>
      <vt:lpstr>Successful Example of  Synthetic Data Use in Sensors</vt:lpstr>
      <vt:lpstr>Synthetic Data Benefits</vt:lpstr>
      <vt:lpstr>C4T Synthetic Data Use Cases</vt:lpstr>
      <vt:lpstr>Vision of Synthetic Data Generation  From Data Model for T&amp;E Events</vt:lpstr>
      <vt:lpstr>Synthetic Data Generation From Data Model T&amp;E Use Case</vt:lpstr>
      <vt:lpstr>The Importance of “Real Data Content” to C4T Projects</vt:lpstr>
      <vt:lpstr>Multi-Platform Target Location Error (TLE)  Analysis T&amp;E S&amp;T BDA Use Case</vt:lpstr>
      <vt:lpstr>Accelerate Post-Test Analysis for Platform  Tactical Situation Display (TSD) T&amp;E S&amp;T BDA Use Case</vt:lpstr>
      <vt:lpstr>C4T Synthetic Data Generation</vt:lpstr>
      <vt:lpstr>C4T Synthetic Data Generation V1 </vt:lpstr>
      <vt:lpstr>Synthetic Data Generation Simulation Component</vt:lpstr>
      <vt:lpstr>Synthetic Data Generation Features</vt:lpstr>
      <vt:lpstr>Tactical Situation Display (TSD) and Truth TSPI</vt:lpstr>
      <vt:lpstr>TLE Datasets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Baysinger</dc:creator>
  <cp:lastModifiedBy>Lena Moran</cp:lastModifiedBy>
  <cp:revision>66</cp:revision>
  <dcterms:created xsi:type="dcterms:W3CDTF">2021-05-18T18:00:04Z</dcterms:created>
  <dcterms:modified xsi:type="dcterms:W3CDTF">2021-07-14T20:52:44Z</dcterms:modified>
</cp:coreProperties>
</file>