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handoutMasterIdLst>
    <p:handoutMasterId r:id="rId19"/>
  </p:handoutMasterIdLst>
  <p:sldIdLst>
    <p:sldId id="257" r:id="rId2"/>
    <p:sldId id="332" r:id="rId3"/>
    <p:sldId id="295" r:id="rId4"/>
    <p:sldId id="307" r:id="rId5"/>
    <p:sldId id="294" r:id="rId6"/>
    <p:sldId id="320" r:id="rId7"/>
    <p:sldId id="318" r:id="rId8"/>
    <p:sldId id="321" r:id="rId9"/>
    <p:sldId id="333" r:id="rId10"/>
    <p:sldId id="322" r:id="rId11"/>
    <p:sldId id="330" r:id="rId12"/>
    <p:sldId id="331" r:id="rId13"/>
    <p:sldId id="304" r:id="rId14"/>
    <p:sldId id="328" r:id="rId15"/>
    <p:sldId id="329" r:id="rId16"/>
    <p:sldId id="305" r:id="rId1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FF9900"/>
    <a:srgbClr val="99DA8E"/>
    <a:srgbClr val="FA501E"/>
    <a:srgbClr val="FF66CC"/>
    <a:srgbClr val="CC00CC"/>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4" autoAdjust="0"/>
    <p:restoredTop sz="78296" autoAdjust="0"/>
  </p:normalViewPr>
  <p:slideViewPr>
    <p:cSldViewPr>
      <p:cViewPr varScale="1">
        <p:scale>
          <a:sx n="135" d="100"/>
          <a:sy n="135" d="100"/>
        </p:scale>
        <p:origin x="1080" y="168"/>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21" d="100"/>
          <a:sy n="121" d="100"/>
        </p:scale>
        <p:origin x="114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4D0978E-CCB1-4E74-8167-BE1FFF4857D2}" type="datetimeFigureOut">
              <a:rPr lang="en-US" smtClean="0"/>
              <a:pPr/>
              <a:t>4/30/21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a:t>FOUO</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B318DE4-2FB0-4E49-A8CA-7A95BC6BC171}" type="slidenum">
              <a:rPr lang="en-US" smtClean="0"/>
              <a:pPr/>
              <a:t>‹#›</a:t>
            </a:fld>
            <a:endParaRPr lang="en-US"/>
          </a:p>
        </p:txBody>
      </p:sp>
    </p:spTree>
    <p:extLst>
      <p:ext uri="{BB962C8B-B14F-4D97-AF65-F5344CB8AC3E}">
        <p14:creationId xmlns:p14="http://schemas.microsoft.com/office/powerpoint/2010/main" val="1001449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9079DE2-3AD4-47B1-A338-F868D5141906}" type="datetimeFigureOut">
              <a:rPr lang="en-US" smtClean="0"/>
              <a:pPr/>
              <a:t>4/30/21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FOUO</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CDD5110-618A-4DB9-8075-4743BC5FC781}" type="slidenum">
              <a:rPr lang="en-US" smtClean="0"/>
              <a:pPr/>
              <a:t>‹#›</a:t>
            </a:fld>
            <a:endParaRPr lang="en-US"/>
          </a:p>
        </p:txBody>
      </p:sp>
    </p:spTree>
    <p:extLst>
      <p:ext uri="{BB962C8B-B14F-4D97-AF65-F5344CB8AC3E}">
        <p14:creationId xmlns:p14="http://schemas.microsoft.com/office/powerpoint/2010/main" val="18372257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presentation will</a:t>
            </a:r>
            <a:r>
              <a:rPr lang="en-US" baseline="0" dirty="0"/>
              <a:t> consist of an overview of the Bomber Modular Data Acquisition System, or as we call it BMDAS that is currently installed on two B-52s. This design was a collaboration between Air Force Civilians and JT4 contractors from the 419</a:t>
            </a:r>
            <a:r>
              <a:rPr lang="en-US" baseline="30000" dirty="0"/>
              <a:t>th</a:t>
            </a:r>
            <a:r>
              <a:rPr lang="en-US" baseline="0" dirty="0"/>
              <a:t> Flight Test Squadron, the 412</a:t>
            </a:r>
            <a:r>
              <a:rPr lang="en-US" baseline="30000" dirty="0"/>
              <a:t>th</a:t>
            </a:r>
            <a:r>
              <a:rPr lang="en-US" baseline="0" dirty="0"/>
              <a:t> Test Wing, and the 812</a:t>
            </a:r>
            <a:r>
              <a:rPr lang="en-US" baseline="30000" dirty="0"/>
              <a:t>th</a:t>
            </a:r>
            <a:r>
              <a:rPr lang="en-US" baseline="0" dirty="0"/>
              <a:t> Aircraft Instrumentation Test Squadron. [0:22]</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a:t>
            </a:fld>
            <a:endParaRPr lang="en-US"/>
          </a:p>
        </p:txBody>
      </p:sp>
    </p:spTree>
    <p:extLst>
      <p:ext uri="{BB962C8B-B14F-4D97-AF65-F5344CB8AC3E}">
        <p14:creationId xmlns:p14="http://schemas.microsoft.com/office/powerpoint/2010/main" val="230742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BMDAS trays were also designed mechanically to have built in expandability to match</a:t>
            </a:r>
            <a:r>
              <a:rPr lang="en-US" baseline="0" dirty="0"/>
              <a:t> the systems electrical expandability. You can see here at point 1 the TTC stacks were assembled and mounted using MDUM cards. These cards are blank placeholders that can be easily replaced with a functioning card that meets the projects needs without effecting the mounting hole pattern that is drilled into the tray. The trays were also designed with additional mounting provisions for future COTS items, this can be seen at #2 where a 3</a:t>
            </a:r>
            <a:r>
              <a:rPr lang="en-US" baseline="30000" dirty="0"/>
              <a:t>rd</a:t>
            </a:r>
            <a:r>
              <a:rPr lang="en-US" baseline="0" dirty="0"/>
              <a:t> recorder can be mounted. Finally the connectors are oversized with additional blank pins for future expansion. The third shipset of trays have already started to see expansions to include more 1553 buses as well as the capability to record Ethernet for CONECT. The forth shipset is being designed to expand the network and power distribution, and will be adding provisions for future Wheels and Brakes System Improvement modification. The last few slides demonstrated how we successfully completed the first design requirement for the system to be modular, scalable, and reconfigurable. [1:13]</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10</a:t>
            </a:fld>
            <a:endParaRPr lang="en-US"/>
          </a:p>
        </p:txBody>
      </p:sp>
    </p:spTree>
    <p:extLst>
      <p:ext uri="{BB962C8B-B14F-4D97-AF65-F5344CB8AC3E}">
        <p14:creationId xmlns:p14="http://schemas.microsoft.com/office/powerpoint/2010/main" val="388949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BMDAS has made several</a:t>
            </a:r>
            <a:r>
              <a:rPr lang="en-US" baseline="0" dirty="0"/>
              <a:t> improvements for our customers. For the first time in bomber history at Edwards AFB, real time video has been telemetered to the control room allowing them to watch the asset release in live time. The video is crew selectable from any of the nine network high speed camera locations and will make it possible for the Air Force SEEK Eagle Office to determine when the asset is quote unquote “clear” between multiple weapon separations during the same test flight. This can reduce the number of missions required and therefore will increase the overall test efficiency. Post flight, the test data can be delivered and reviewed the same day allowing the customer to quickly plan their next flights instead of waiting for days to review the data. This allows for an increased flight schedule and therefore reduces the overall flight test schedule duration. Another example of the benefits of this system is when a recent flight test did not go as intended the customer was able to review the over the shoulder camera video to determine weather or not it was an operator error that day. [0:52]</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11</a:t>
            </a:fld>
            <a:endParaRPr lang="en-US"/>
          </a:p>
        </p:txBody>
      </p:sp>
    </p:spTree>
    <p:extLst>
      <p:ext uri="{BB962C8B-B14F-4D97-AF65-F5344CB8AC3E}">
        <p14:creationId xmlns:p14="http://schemas.microsoft.com/office/powerpoint/2010/main" val="381304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Internally our Instrumentation Operations Engineers</a:t>
            </a:r>
            <a:r>
              <a:rPr lang="en-US" baseline="0" dirty="0"/>
              <a:t> has seen numerous benefits as well. The modular nature of the system allows for subsystem testing to more easily identify issues. The network backbone allows for a single tapping point during ground test and preflight providing access to most of the data over the Ethernet connection. Compatibility with the development lab allows us to easily preform functional test of different LRU’s with the same lab setup. The common use of electrical hardware has also aided in the ease of troubleshooting. All these factors decrease the needed time on the back end of the modification to get the system up and running on the aircraft and reduces the time the aircraft is grounded for troubleshooting purposes. Once we complete the upcoming BMDAS aircraft modification, the intent is to build a spare shipset of all LRUs that will be used to prevent grounding the aircraft for troubleshooting. The lab tested LRUs will be ready to be switched with a malfunctioning LRU at a moments notice. The malfunctioning LRU will then go through corrective maintenance and then will become the spare LRU once fixed.   [1:06]</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12</a:t>
            </a:fld>
            <a:endParaRPr lang="en-US"/>
          </a:p>
        </p:txBody>
      </p:sp>
    </p:spTree>
    <p:extLst>
      <p:ext uri="{BB962C8B-B14F-4D97-AF65-F5344CB8AC3E}">
        <p14:creationId xmlns:p14="http://schemas.microsoft.com/office/powerpoint/2010/main" val="413671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those operational successes,</a:t>
            </a:r>
            <a:r>
              <a:rPr lang="en-US" baseline="0" dirty="0"/>
              <a:t> the Bomber Modular Data Acquisition System is currently seeing an expansion of its Ethernet capabilities to the next two aircraft as previously discussed and an increase to the systems maintainability and capacity mechanically. As we started diving into initial assessment of future projects, it was determined that the rack in the crew area would need to be expended to accept the production equipment along with our instrumentation. To meet this future need the rack is being updated to almost double the capacity. These future projects are the Radar Modernization Program and the Commercial Engine Replacement Program that will have BMDAS at its core. For those upcoming programs we are currently investigating the use of separate networks for classified and unclassified data to allow for ease of customer’s post flight analysis. This will be especially beneficial for the large amounts of unclassified analog data that will be required. We are currently working with our security team to determine at what point, if any, can this classified network connect to the existing BMDAS. Lastly we have been looking into the feasibility of mechanically modifying BMDAS to be implemented on the B-1. Initial assessments have shown promising results and in the upcoming years there will be a greater push into turning it into a reality.  [1:15]</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13</a:t>
            </a:fld>
            <a:endParaRPr lang="en-US"/>
          </a:p>
        </p:txBody>
      </p:sp>
    </p:spTree>
    <p:extLst>
      <p:ext uri="{BB962C8B-B14F-4D97-AF65-F5344CB8AC3E}">
        <p14:creationId xmlns:p14="http://schemas.microsoft.com/office/powerpoint/2010/main" val="319434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challenges during the system design and installation were balancing</a:t>
            </a:r>
            <a:r>
              <a:rPr lang="en-US" baseline="0" dirty="0"/>
              <a:t> the end user desire with scope creep impacts to cost and schedule. As discussed in the previous slide, BMDAS’s core system was extremely important to get right in order to have successful integration for future projects. This caused constant desires to always improve the base system but needed to be balanced out with the customers need to have a useable system as soon as possible. We also had issues with procurement of non COTS items which caused some compromises in the design that are currently being designed out. And finally resource sharing and management with other projects. Our shops and processes were primarily designed to support single jet modification and this large of an effort on numerous aircraft back to back to back, required large amounts of out sourcing fabrication. In essence be became an assembly line of instrumentation, to which we were not fully suited for. In the past couple of years we have updated existing design, logistical, and T2 mod processes to accommodate for this level of effort. The beautiful part of this system is with how easy it is to expand or reconfigure the system, after each aircraft mod we can take the lessons learned and update the required subsystem for the upcoming mod. Those improved subsystems will then swap out the previously used version when the aircrafts flight schedule allows.  [1:21]</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14</a:t>
            </a:fld>
            <a:endParaRPr lang="en-US"/>
          </a:p>
        </p:txBody>
      </p:sp>
    </p:spTree>
    <p:extLst>
      <p:ext uri="{BB962C8B-B14F-4D97-AF65-F5344CB8AC3E}">
        <p14:creationId xmlns:p14="http://schemas.microsoft.com/office/powerpoint/2010/main" val="233165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the successes of</a:t>
            </a:r>
            <a:r>
              <a:rPr lang="en-US" baseline="0" dirty="0"/>
              <a:t> the bomber modular data acquisition system, we have successfully integrated individual subsystems, in this instance the weapon camera subsystem on multiple platforms, the B-52 and the B-1.  We have increased the capability of the control room by allowing crew selectable video feed that can be telemetered live to the control room. We have drastically decreasing the time it takes to get data/video to the customers by consolidating the data onto easily accessible removable media that can be downloaded and delivered the same day. Most importantly we provided an expandable and flexible Ethernet based backbone to build off of for future instrumentation needs. Two aircraft have been successfully be modified, two more are currently being modified, and we will be potentially be modifying four more aircraft for future efforts. [0:52]</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15</a:t>
            </a:fld>
            <a:endParaRPr lang="en-US"/>
          </a:p>
        </p:txBody>
      </p:sp>
    </p:spTree>
    <p:extLst>
      <p:ext uri="{BB962C8B-B14F-4D97-AF65-F5344CB8AC3E}">
        <p14:creationId xmlns:p14="http://schemas.microsoft.com/office/powerpoint/2010/main" val="121238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the</a:t>
            </a:r>
            <a:r>
              <a:rPr lang="en-US" baseline="0" dirty="0"/>
              <a:t> presentation and now I will be opening up the floor to questions. [0:05]</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16</a:t>
            </a:fld>
            <a:endParaRPr lang="en-US"/>
          </a:p>
        </p:txBody>
      </p:sp>
    </p:spTree>
    <p:extLst>
      <p:ext uri="{BB962C8B-B14F-4D97-AF65-F5344CB8AC3E}">
        <p14:creationId xmlns:p14="http://schemas.microsoft.com/office/powerpoint/2010/main" val="107546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Trevor Londergan</a:t>
            </a:r>
            <a:r>
              <a:rPr lang="en-US" baseline="0" dirty="0"/>
              <a:t> and I will be your presenter today. I was hired on to JT4 in 2015 as a Mechanical Engineer. I started working on BMDAS designing the racks that you will see later on in this presentation. Two years ago I became the JT4 Bomber Design Engineer Lead.  [0:20]</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2</a:t>
            </a:fld>
            <a:endParaRPr lang="en-US"/>
          </a:p>
        </p:txBody>
      </p:sp>
    </p:spTree>
    <p:extLst>
      <p:ext uri="{BB962C8B-B14F-4D97-AF65-F5344CB8AC3E}">
        <p14:creationId xmlns:p14="http://schemas.microsoft.com/office/powerpoint/2010/main" val="168927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off by reviewing the initial design requirements that were used to shape our current system. From there I’ll review the core BMDAS</a:t>
            </a:r>
            <a:r>
              <a:rPr lang="en-US" baseline="0" dirty="0"/>
              <a:t> design and then demonstrate the systems modularity and expandability, and how those were incorporated into both the electrical and mechanical designs. This will lead into how the system has effected operations with respect to our customer and our internal teams. Finally I will end with how we plan to use and adapt the system for future instrumentation efforts, the challenges we faced, and the overall success of the system,.[0:33]</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3</a:t>
            </a:fld>
            <a:endParaRPr lang="en-US"/>
          </a:p>
        </p:txBody>
      </p:sp>
    </p:spTree>
    <p:extLst>
      <p:ext uri="{BB962C8B-B14F-4D97-AF65-F5344CB8AC3E}">
        <p14:creationId xmlns:p14="http://schemas.microsoft.com/office/powerpoint/2010/main" val="287581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requirements that were presented to the System Program Office by the Bomber Instrumentation Chief for a new and improved instrumentation system from which the Bomber Modular Data Acquisition System was born. </a:t>
            </a:r>
            <a:r>
              <a:rPr lang="en-US" dirty="0"/>
              <a:t>The</a:t>
            </a:r>
            <a:r>
              <a:rPr lang="en-US" baseline="0" dirty="0"/>
              <a:t> first design requirement for BMDAS was to ensure it was modular, scalable, and reconfigurable. The desired effect was to decrease the time that the aircraft would be down for future mod actions. Current aircraft mods take up to 6-9 months and the intent is to have the follow on mods take only two months. The idea is that the modules would be easily removed then reconfigured or replaced and only slight aircraft wiring would be needed. The second requirement was to have a government designed, installed, and maintained instrumentation data acquisition system. This is the first step in allowing the Air Force to have “Data independence” from the defense contractors. Historically the flight test data is captured, processed, and results interpreted by the contractors that own the designs. Having an Air Force owned system, the Air Force will have a second independent means of verification. The last requirement was to design the system based on easy to obtain commercial off-the-shelf components. At its core, the system needed to be a fully networked Ethernet based system which was the key to solving the first requirement. [1:24]</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4</a:t>
            </a:fld>
            <a:endParaRPr lang="en-US"/>
          </a:p>
        </p:txBody>
      </p:sp>
    </p:spTree>
    <p:extLst>
      <p:ext uri="{BB962C8B-B14F-4D97-AF65-F5344CB8AC3E}">
        <p14:creationId xmlns:p14="http://schemas.microsoft.com/office/powerpoint/2010/main" val="124563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start off we will look at the</a:t>
            </a:r>
            <a:r>
              <a:rPr lang="en-US" dirty="0"/>
              <a:t> high</a:t>
            </a:r>
            <a:r>
              <a:rPr lang="en-US" baseline="0" dirty="0"/>
              <a:t> level electrical overview of BMDAS. On the top left you can see that it starts with the instrumented sensor data and production bus data that then goes to the miniature networked encoding unit that processes and delivers packetized data to designated network nodes. This stack accepts up to 31 plug-in signal conditioning and converter modules which allows the design to be able to process current and future instrumentation needs. On the bottom left you can see that it starts with the camera video and the multifunction display video that then goes to the miniature network high speed data acquisition unit. This stack accepts a wide variety of input and output modules from standard to high resolution video and audio, with operation speeds up to 40 Mbps.  From there the packetized data is sent via Ethernet to the Ethernet switch. Once the data is on the network the data can controlled and directed back and forth across the network via the data selector, camera manager, and control panels. The data selector with engineering unit processor selects parameters in route to the recorder and formats an IRIG Chapter 4 PCM stream for output to a telemetry transmitter. The camera manager provides the configuration and control between the cameras and the control panels supply a user interface for the flight crew. Finally the data can be telemetered down to the ground via antenna and/or recorded with the on board recorders. The design uses COTS TTC components which satisfies the third requirement. [1:35]</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5</a:t>
            </a:fld>
            <a:endParaRPr lang="en-US"/>
          </a:p>
        </p:txBody>
      </p:sp>
    </p:spTree>
    <p:extLst>
      <p:ext uri="{BB962C8B-B14F-4D97-AF65-F5344CB8AC3E}">
        <p14:creationId xmlns:p14="http://schemas.microsoft.com/office/powerpoint/2010/main" val="28235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Mechanically the system uses three</a:t>
            </a:r>
            <a:r>
              <a:rPr lang="en-US" baseline="0" dirty="0"/>
              <a:t> commonly used </a:t>
            </a:r>
            <a:r>
              <a:rPr lang="en-US" dirty="0"/>
              <a:t>industry standards,</a:t>
            </a:r>
            <a:r>
              <a:rPr lang="en-US" baseline="0" dirty="0"/>
              <a:t> EIA-310, ARINC 404A, and DZUS</a:t>
            </a:r>
            <a:r>
              <a:rPr lang="en-US" dirty="0"/>
              <a:t>. The system has racks and trays that use EIA-310 standard, which</a:t>
            </a:r>
            <a:r>
              <a:rPr lang="en-US" baseline="0" dirty="0"/>
              <a:t> is the </a:t>
            </a:r>
            <a:r>
              <a:rPr lang="en-US" dirty="0"/>
              <a:t>Cabinets, Racks, Panels, and Associated Equipment standard that was used to define the </a:t>
            </a:r>
            <a:r>
              <a:rPr lang="en-US" baseline="0" dirty="0"/>
              <a:t>size and mounting pattern</a:t>
            </a:r>
            <a:r>
              <a:rPr lang="en-US" dirty="0"/>
              <a:t>. This</a:t>
            </a:r>
            <a:r>
              <a:rPr lang="en-US" baseline="0" dirty="0"/>
              <a:t> standard allows us to test the trays in the standard server racks that were already in our instrumentation test laboratory, then easily move them over to the BMDAS racks on the aircraft. Trays that follow this standard can even be installed on pre-existing production instrumentation racks that already use the EIA-310 standard. Other Line-Replaceable Units follow ARINC 404A, the Air Transport Equipment Cases and Racking standard, and standard DZUS mounted panels. ARINC 404A was used for LRUs that do not need user interfaces where the DZUS mounted panels are primarily used for user interfaces. Since these standards can be found across the aircraft, this gives us greater interchangeability between LRUs and the ability to mount using pre-existing production mounting locations. [1:12]</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6</a:t>
            </a:fld>
            <a:endParaRPr lang="en-US"/>
          </a:p>
        </p:txBody>
      </p:sp>
    </p:spTree>
    <p:extLst>
      <p:ext uri="{BB962C8B-B14F-4D97-AF65-F5344CB8AC3E}">
        <p14:creationId xmlns:p14="http://schemas.microsoft.com/office/powerpoint/2010/main" val="332353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BMDAS’s network backbone allows the system to be extremely modular. </a:t>
            </a:r>
            <a:r>
              <a:rPr lang="en-US" dirty="0"/>
              <a:t>A prime example of</a:t>
            </a:r>
            <a:r>
              <a:rPr lang="en-US" baseline="0" dirty="0"/>
              <a:t> the modularity of BMDAS is the Weapon Camera Tray shown here on the left. As you can see it’s a LRU that has its own Ethernet switch, camera manager, and recorder. This allows it to be a standalone subsystem that is independent of it’s location with respect to the main network hub and independent of the mechanical packaging. This independences allows for these modular data acquisition nodes to then be placed in remote locations across the aircraft. An example of that is the miniature network data acquisition unit in the pylon that sends data to the Ethernet switch in the wings. That switch then connects to the rest of the network that resides in the crew area. The benefit to these remote nodes are if we need to pull large quantities of data say off the wing, we can process and packetize the data at the wing and therefore only need to run power and Ethernet out to that remote node which reduces wire routes and prevents the need to rerun wire for future efforts. More remote nodes are being considers for future efforts that have large quantities of data on the wings. [1:12]</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7</a:t>
            </a:fld>
            <a:endParaRPr lang="en-US"/>
          </a:p>
        </p:txBody>
      </p:sp>
    </p:spTree>
    <p:extLst>
      <p:ext uri="{BB962C8B-B14F-4D97-AF65-F5344CB8AC3E}">
        <p14:creationId xmlns:p14="http://schemas.microsoft.com/office/powerpoint/2010/main" val="284063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the mechanical design primarily used the three industry standards previously discussed, it allows us to easily move subsystems around to best fit the current projects needs. An example of this is when two separate B-52s were receiving two separate mods both using a common subsystem. </a:t>
            </a:r>
            <a:r>
              <a:rPr lang="en-US" dirty="0"/>
              <a:t>While</a:t>
            </a:r>
            <a:r>
              <a:rPr lang="en-US" baseline="0" dirty="0"/>
              <a:t> the first BMDAS aircraft was down for its extensive modification, another B-52 went down for a quick modification to have the network weapon separation cameras installed in order to support the customers flight test needs. That aircraft received the aforementioned weapon camera tray installed into a previous production instrumentation rack and our third BMDAS rack was installed and populated with a power distribution unit, an Ethernet switch, and two existing units, as you can see on the left. When that aircraft returns it will be receiving the full BMDAS upgrade, and the non BMDAS trays will be removed and repopulated with the required BMDAS subsystem as seen on the right. For the weapon camera tray, it will be moved over to the BMDAS rack in the crew area. This demonstrates how easy it is to move these modular subsystems around the aircraft and even across mods. The same weapon camera tray has also been mechanically repackaged to fit a different rack design on the B-1 to network that camera system. The B-1 currently has the high speed cameras but are in a stand-alone configuration. The weapon camera tray will network 12 cameras that will also be tied into the telemetry system for real-time situational awareness. [1:37]</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8</a:t>
            </a:fld>
            <a:endParaRPr lang="en-US"/>
          </a:p>
        </p:txBody>
      </p:sp>
    </p:spTree>
    <p:extLst>
      <p:ext uri="{BB962C8B-B14F-4D97-AF65-F5344CB8AC3E}">
        <p14:creationId xmlns:p14="http://schemas.microsoft.com/office/powerpoint/2010/main" val="95145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fully networked modular design built on TTC COTS components allows for the design to be easily expanded on. As previously mentioned the TTC stacks can accept up to 31 modules and because they can readily be plugged in or added to the existing stack, our system can quickly be expanded or even reconfigured to accept new data types. If the amount of new data exceeds the current stack, a new stack can be added to an existing tray, or if desired we can create a separate subsystem and use it as a remote data acquisition node, shown here on the left. If you notice the new subsystem shown on the left looks similar to the weapon camera tray previously discussed. These subsystems follow a easy almost cookie cutter approach that minimizes the required electrical engineering design time to add a news subsystem. Simply put when future instrumentation need arise, all that is required is find the required TTC card that accepts the desired data and then connect it to the existing network. Once on the network the existing Bomber Modular Data Acquisition System can be programmed and/or reconfigured to capture the required data. [1:15]</a:t>
            </a:r>
            <a:endParaRPr lang="en-US" dirty="0"/>
          </a:p>
        </p:txBody>
      </p:sp>
      <p:sp>
        <p:nvSpPr>
          <p:cNvPr id="4" name="Slide Number Placeholder 3"/>
          <p:cNvSpPr>
            <a:spLocks noGrp="1"/>
          </p:cNvSpPr>
          <p:nvPr>
            <p:ph type="sldNum" sz="quarter" idx="10"/>
          </p:nvPr>
        </p:nvSpPr>
        <p:spPr/>
        <p:txBody>
          <a:bodyPr/>
          <a:lstStyle/>
          <a:p>
            <a:fld id="{7CDD5110-618A-4DB9-8075-4743BC5FC781}" type="slidenum">
              <a:rPr lang="en-US" smtClean="0"/>
              <a:pPr/>
              <a:t>9</a:t>
            </a:fld>
            <a:endParaRPr lang="en-US"/>
          </a:p>
        </p:txBody>
      </p:sp>
    </p:spTree>
    <p:extLst>
      <p:ext uri="{BB962C8B-B14F-4D97-AF65-F5344CB8AC3E}">
        <p14:creationId xmlns:p14="http://schemas.microsoft.com/office/powerpoint/2010/main" val="52107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3" y="285750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Rectangle 23"/>
          <p:cNvSpPr/>
          <p:nvPr/>
        </p:nvSpPr>
        <p:spPr>
          <a:xfrm flipV="1">
            <a:off x="5410201"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Rectangle 24"/>
          <p:cNvSpPr/>
          <p:nvPr/>
        </p:nvSpPr>
        <p:spPr>
          <a:xfrm flipV="1">
            <a:off x="5410201"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Rectangle 25"/>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Rectangle 26"/>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Rounded Rectangle 29"/>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Rounded Rectangle 30"/>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Rectangle 6"/>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a:xfrm>
            <a:off x="0" y="0"/>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801416"/>
            <a:ext cx="8458200" cy="1102519"/>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2924953"/>
            <a:ext cx="4953000" cy="131445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3154680"/>
            <a:ext cx="960120" cy="342900"/>
          </a:xfrm>
          <a:prstGeom prst="rect">
            <a:avLst/>
          </a:prstGeom>
        </p:spPr>
        <p:txBody>
          <a:bodyPr/>
          <a:lstStyle/>
          <a:p>
            <a:endParaRPr lang="en-US">
              <a:solidFill>
                <a:srgbClr val="438086"/>
              </a:solidFill>
            </a:endParaRPr>
          </a:p>
        </p:txBody>
      </p:sp>
      <p:sp>
        <p:nvSpPr>
          <p:cNvPr id="17" name="Footer Placeholder 16"/>
          <p:cNvSpPr>
            <a:spLocks noGrp="1"/>
          </p:cNvSpPr>
          <p:nvPr>
            <p:ph type="ftr" sz="quarter" idx="11"/>
          </p:nvPr>
        </p:nvSpPr>
        <p:spPr>
          <a:xfrm>
            <a:off x="5410200" y="3153966"/>
            <a:ext cx="1295400" cy="342900"/>
          </a:xfrm>
          <a:prstGeom prst="rect">
            <a:avLst/>
          </a:prstGeom>
        </p:spPr>
        <p:txBody>
          <a:bodyPr/>
          <a:lstStyle/>
          <a:p>
            <a:endParaRPr lang="en-US">
              <a:solidFill>
                <a:srgbClr val="438086"/>
              </a:solidFill>
            </a:endParaRPr>
          </a:p>
        </p:txBody>
      </p:sp>
      <p:sp>
        <p:nvSpPr>
          <p:cNvPr id="29" name="Slide Number Placeholder 28"/>
          <p:cNvSpPr>
            <a:spLocks noGrp="1"/>
          </p:cNvSpPr>
          <p:nvPr>
            <p:ph type="sldNum" sz="quarter" idx="12"/>
          </p:nvPr>
        </p:nvSpPr>
        <p:spPr>
          <a:xfrm>
            <a:off x="8320088" y="852"/>
            <a:ext cx="747712" cy="274320"/>
          </a:xfrm>
        </p:spPr>
        <p:txBody>
          <a:bodyPr/>
          <a:lstStyle>
            <a:lvl1pPr algn="r">
              <a:defRPr sz="1800">
                <a:solidFill>
                  <a:schemeClr val="bg1"/>
                </a:solidFill>
              </a:defRPr>
            </a:lvl1pPr>
          </a:lstStyle>
          <a:p>
            <a:fld id="{56AE1D2A-9697-4BFC-BEC8-24423F9FD59C}" type="slidenum">
              <a:rPr lang="en-US" smtClean="0">
                <a:solidFill>
                  <a:prstClr val="white"/>
                </a:solidFill>
              </a:rPr>
              <a:pPr/>
              <a:t>‹#›</a:t>
            </a:fld>
            <a:endParaRPr lang="en-US">
              <a:solidFill>
                <a:prstClr val="white"/>
              </a:solidFill>
            </a:endParaRPr>
          </a:p>
        </p:txBody>
      </p:sp>
      <p:sp>
        <p:nvSpPr>
          <p:cNvPr id="18" name="Slide Number Placeholder 2"/>
          <p:cNvSpPr txBox="1">
            <a:spLocks/>
          </p:cNvSpPr>
          <p:nvPr userDrawn="1"/>
        </p:nvSpPr>
        <p:spPr>
          <a:xfrm>
            <a:off x="0" y="4873913"/>
            <a:ext cx="762000" cy="274320"/>
          </a:xfrm>
          <a:prstGeom prst="rect">
            <a:avLst/>
          </a:prstGeom>
        </p:spPr>
        <p:txBody>
          <a:bodyPr vert="horz" anchor="b"/>
          <a:lstStyle>
            <a:defPPr>
              <a:defRPr lang="en-US"/>
            </a:defPPr>
            <a:lvl1pPr marL="0" algn="r" defTabSz="914400" rtl="0" eaLnBrk="1" latinLnBrk="0" hangingPunct="1">
              <a:defRPr kumimoji="0"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AE1D2A-9697-4BFC-BEC8-24423F9FD59C}" type="slidenum">
              <a:rPr lang="en-US" sz="1400" smtClean="0"/>
              <a:pPr algn="ctr"/>
              <a:t>‹#›</a:t>
            </a:fld>
            <a:endParaRPr lang="en-US" sz="1400" dirty="0"/>
          </a:p>
        </p:txBody>
      </p:sp>
    </p:spTree>
    <p:extLst>
      <p:ext uri="{BB962C8B-B14F-4D97-AF65-F5344CB8AC3E}">
        <p14:creationId xmlns:p14="http://schemas.microsoft.com/office/powerpoint/2010/main" val="321100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86536" y="459486"/>
            <a:ext cx="957264" cy="342900"/>
          </a:xfrm>
          <a:prstGeom prst="rect">
            <a:avLst/>
          </a:prstGeom>
        </p:spPr>
        <p:txBody>
          <a:bodyPr/>
          <a:lstStyle/>
          <a:p>
            <a:endParaRPr lang="en-US">
              <a:solidFill>
                <a:srgbClr val="438086"/>
              </a:solidFill>
            </a:endParaRPr>
          </a:p>
        </p:txBody>
      </p:sp>
      <p:sp>
        <p:nvSpPr>
          <p:cNvPr id="6" name="Slide Number Placeholder 5"/>
          <p:cNvSpPr>
            <a:spLocks noGrp="1"/>
          </p:cNvSpPr>
          <p:nvPr>
            <p:ph type="sldNum" sz="quarter" idx="12"/>
          </p:nvPr>
        </p:nvSpPr>
        <p:spPr>
          <a:xfrm>
            <a:off x="-10192" y="4869180"/>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66798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a:xfrm>
            <a:off x="0" y="4869180"/>
            <a:ext cx="762000" cy="274320"/>
          </a:xfrm>
        </p:spPr>
        <p:txBody>
          <a:bodyPr/>
          <a:lstStyle>
            <a:lvl1pPr algn="ctr">
              <a:defRPr sz="1400"/>
            </a:lvl1pPr>
          </a:lstStyle>
          <a:p>
            <a:fld id="{56AE1D2A-9697-4BFC-BEC8-24423F9FD59C}" type="slidenum">
              <a:rPr lang="en-US" smtClean="0"/>
              <a:pPr/>
              <a:t>‹#›</a:t>
            </a:fld>
            <a:endParaRPr lang="en-US" dirty="0"/>
          </a:p>
        </p:txBody>
      </p:sp>
    </p:spTree>
    <p:extLst>
      <p:ext uri="{BB962C8B-B14F-4D97-AF65-F5344CB8AC3E}">
        <p14:creationId xmlns:p14="http://schemas.microsoft.com/office/powerpoint/2010/main" val="199206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2525316"/>
            <a:ext cx="7772400" cy="1132284"/>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6" name="Slide Number Placeholder 5"/>
          <p:cNvSpPr>
            <a:spLocks noGrp="1"/>
          </p:cNvSpPr>
          <p:nvPr>
            <p:ph type="sldNum" sz="quarter" idx="12"/>
          </p:nvPr>
        </p:nvSpPr>
        <p:spPr>
          <a:xfrm>
            <a:off x="12619" y="4869544"/>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26344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586536" y="459486"/>
            <a:ext cx="957264" cy="342900"/>
          </a:xfrm>
          <a:prstGeom prst="rect">
            <a:avLst/>
          </a:prstGeom>
        </p:spPr>
        <p:txBody>
          <a:bodyPr/>
          <a:lstStyle/>
          <a:p>
            <a:endParaRPr lang="en-US">
              <a:solidFill>
                <a:srgbClr val="438086"/>
              </a:solidFill>
            </a:endParaRPr>
          </a:p>
        </p:txBody>
      </p:sp>
      <p:sp>
        <p:nvSpPr>
          <p:cNvPr id="7" name="Slide Number Placeholder 6"/>
          <p:cNvSpPr>
            <a:spLocks noGrp="1"/>
          </p:cNvSpPr>
          <p:nvPr>
            <p:ph type="sldNum" sz="quarter" idx="12"/>
          </p:nvPr>
        </p:nvSpPr>
        <p:spPr>
          <a:xfrm>
            <a:off x="0" y="4869180"/>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351013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857250"/>
            <a:ext cx="8382000" cy="802386"/>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6" y="1683728"/>
            <a:ext cx="4041775"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031389"/>
            <a:ext cx="4041648"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5" y="2031389"/>
            <a:ext cx="4041775"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7" name="Slide Number Placeholder 26"/>
          <p:cNvSpPr>
            <a:spLocks noGrp="1"/>
          </p:cNvSpPr>
          <p:nvPr>
            <p:ph type="sldNum" sz="quarter" idx="11"/>
          </p:nvPr>
        </p:nvSpPr>
        <p:spPr>
          <a:xfrm>
            <a:off x="9707" y="4869180"/>
            <a:ext cx="762000" cy="274320"/>
          </a:xfrm>
        </p:spPr>
        <p:txBody>
          <a:bodyPr rtlCol="0"/>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309123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en-US"/>
              <a:t>Click to edit Master title style</a:t>
            </a:r>
          </a:p>
        </p:txBody>
      </p:sp>
      <p:sp>
        <p:nvSpPr>
          <p:cNvPr id="3" name="Slide Number Placeholder 2"/>
          <p:cNvSpPr>
            <a:spLocks noGrp="1"/>
          </p:cNvSpPr>
          <p:nvPr>
            <p:ph type="sldNum" sz="quarter" idx="10"/>
          </p:nvPr>
        </p:nvSpPr>
        <p:spPr>
          <a:xfrm>
            <a:off x="7766" y="4869180"/>
            <a:ext cx="762000" cy="274320"/>
          </a:xfrm>
        </p:spPr>
        <p:txBody>
          <a:bodyPr/>
          <a:lstStyle>
            <a:lvl1pPr algn="ctr">
              <a:defRPr sz="1400"/>
            </a:lvl1pPr>
          </a:lstStyle>
          <a:p>
            <a:fld id="{56AE1D2A-9697-4BFC-BEC8-24423F9FD59C}" type="slidenum">
              <a:rPr lang="en-US" smtClean="0"/>
              <a:pPr/>
              <a:t>‹#›</a:t>
            </a:fld>
            <a:endParaRPr lang="en-US" dirty="0"/>
          </a:p>
        </p:txBody>
      </p:sp>
    </p:spTree>
    <p:extLst>
      <p:ext uri="{BB962C8B-B14F-4D97-AF65-F5344CB8AC3E}">
        <p14:creationId xmlns:p14="http://schemas.microsoft.com/office/powerpoint/2010/main" val="394046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941" y="4869180"/>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287425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826478"/>
            <a:ext cx="3383280" cy="658368"/>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582215"/>
            <a:ext cx="5102352" cy="438912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0" y="4869180"/>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255148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5" y="831870"/>
            <a:ext cx="586803" cy="3511228"/>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2455731"/>
            <a:ext cx="2590800" cy="1887367"/>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a:xfrm>
            <a:off x="0" y="4869180"/>
            <a:ext cx="762000" cy="274320"/>
          </a:xfrm>
        </p:spPr>
        <p:txBody>
          <a:bodyPr/>
          <a:lstStyle>
            <a:lvl1pPr algn="ctr">
              <a:defRPr sz="1400"/>
            </a:lvl1pPr>
          </a:lstStyle>
          <a:p>
            <a:fld id="{56AE1D2A-9697-4BFC-BEC8-24423F9FD59C}" type="slidenum">
              <a:rPr lang="en-US" smtClean="0"/>
              <a:pPr/>
              <a:t>‹#›</a:t>
            </a:fld>
            <a:endParaRPr lang="en-US"/>
          </a:p>
        </p:txBody>
      </p:sp>
    </p:spTree>
    <p:extLst>
      <p:ext uri="{BB962C8B-B14F-4D97-AF65-F5344CB8AC3E}">
        <p14:creationId xmlns:p14="http://schemas.microsoft.com/office/powerpoint/2010/main" val="1130621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019556" y="171450"/>
            <a:ext cx="7104888" cy="630936"/>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457200" y="1028700"/>
            <a:ext cx="8229600" cy="37719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0" y="4869180"/>
            <a:ext cx="762000" cy="274320"/>
          </a:xfrm>
          <a:prstGeom prst="rect">
            <a:avLst/>
          </a:prstGeom>
        </p:spPr>
        <p:txBody>
          <a:bodyPr vert="horz" anchor="b"/>
          <a:lstStyle>
            <a:lvl1pPr algn="ctr" eaLnBrk="1" latinLnBrk="0" hangingPunct="1">
              <a:defRPr kumimoji="0" sz="1400">
                <a:solidFill>
                  <a:schemeClr val="tx1"/>
                </a:solidFill>
                <a:latin typeface="Arial" panose="020B0604020202020204" pitchFamily="34" charset="0"/>
                <a:cs typeface="Arial" panose="020B0604020202020204" pitchFamily="34" charset="0"/>
              </a:defRPr>
            </a:lvl1pPr>
          </a:lstStyle>
          <a:p>
            <a:fld id="{56AE1D2A-9697-4BFC-BEC8-24423F9FD59C}" type="slidenum">
              <a:rPr lang="en-US" smtClean="0"/>
              <a:pPr/>
              <a:t>‹#›</a:t>
            </a:fld>
            <a:endParaRPr lang="en-US" dirty="0"/>
          </a:p>
        </p:txBody>
      </p:sp>
      <p:cxnSp>
        <p:nvCxnSpPr>
          <p:cNvPr id="21" name="Straight Connector 20"/>
          <p:cNvCxnSpPr/>
          <p:nvPr userDrawn="1"/>
        </p:nvCxnSpPr>
        <p:spPr>
          <a:xfrm>
            <a:off x="25504" y="853514"/>
            <a:ext cx="9118496" cy="0"/>
          </a:xfrm>
          <a:prstGeom prst="line">
            <a:avLst/>
          </a:prstGeom>
          <a:ln w="82550">
            <a:gradFill flip="none" rotWithShape="1">
              <a:gsLst>
                <a:gs pos="42000">
                  <a:srgbClr val="05377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descr="ENI_LOGO"/>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9977" y="4572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JT4 Logo"/>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001000" y="71873"/>
            <a:ext cx="960704" cy="70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59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rtl="0" eaLnBrk="1" latinLnBrk="0" hangingPunct="1">
        <a:spcBef>
          <a:spcPct val="0"/>
        </a:spcBef>
        <a:buNone/>
        <a:defRPr kumimoji="0" sz="4000" kern="1200">
          <a:solidFill>
            <a:srgbClr val="002060"/>
          </a:solidFill>
          <a:latin typeface="Arial" panose="020B0604020202020204" pitchFamily="34" charset="0"/>
          <a:ea typeface="+mj-ea"/>
          <a:cs typeface="Arial" panose="020B0604020202020204" pitchFamily="34" charset="0"/>
        </a:defRPr>
      </a:lvl1pPr>
    </p:titleStyle>
    <p:body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3.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76200" y="1012031"/>
            <a:ext cx="8915400" cy="1102519"/>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200" dirty="0">
                <a:solidFill>
                  <a:srgbClr val="002060"/>
                </a:solidFill>
                <a:latin typeface="Arial" pitchFamily="34" charset="0"/>
                <a:cs typeface="Arial" pitchFamily="34" charset="0"/>
              </a:rPr>
              <a:t>Bomber Modular Data Acquisition System Overview</a:t>
            </a:r>
          </a:p>
        </p:txBody>
      </p:sp>
      <p:sp>
        <p:nvSpPr>
          <p:cNvPr id="10" name="Subtitle 2"/>
          <p:cNvSpPr txBox="1">
            <a:spLocks/>
          </p:cNvSpPr>
          <p:nvPr/>
        </p:nvSpPr>
        <p:spPr>
          <a:xfrm>
            <a:off x="4419600" y="2852737"/>
            <a:ext cx="4343400" cy="1624013"/>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dirty="0">
                <a:solidFill>
                  <a:srgbClr val="002060"/>
                </a:solidFill>
                <a:latin typeface="Arial" panose="020B0604020202020204" pitchFamily="34" charset="0"/>
                <a:cs typeface="Arial" panose="020B0604020202020204" pitchFamily="34" charset="0"/>
              </a:rPr>
              <a:t>419 FTS / 412 TW / 812 AITS</a:t>
            </a:r>
          </a:p>
          <a:p>
            <a:pPr>
              <a:defRPr/>
            </a:pPr>
            <a:r>
              <a:rPr lang="en-US" dirty="0">
                <a:solidFill>
                  <a:srgbClr val="002060"/>
                </a:solidFill>
                <a:latin typeface="Arial" panose="020B0604020202020204" pitchFamily="34" charset="0"/>
                <a:cs typeface="Arial" panose="020B0604020202020204" pitchFamily="34" charset="0"/>
              </a:rPr>
              <a:t>JT4 LLC Bomber Design Team</a:t>
            </a:r>
          </a:p>
          <a:p>
            <a:pPr>
              <a:defRPr/>
            </a:pPr>
            <a:r>
              <a:rPr lang="en-US" dirty="0">
                <a:solidFill>
                  <a:srgbClr val="002060"/>
                </a:solidFill>
                <a:latin typeface="Arial" panose="020B0604020202020204" pitchFamily="34" charset="0"/>
                <a:cs typeface="Arial" panose="020B0604020202020204" pitchFamily="34" charset="0"/>
              </a:rPr>
              <a:t>ITEA Virtual</a:t>
            </a:r>
          </a:p>
          <a:p>
            <a:pPr>
              <a:defRPr/>
            </a:pPr>
            <a:r>
              <a:rPr lang="en-US" dirty="0">
                <a:solidFill>
                  <a:srgbClr val="002060"/>
                </a:solidFill>
                <a:latin typeface="Arial" panose="020B0604020202020204" pitchFamily="34" charset="0"/>
                <a:cs typeface="Arial" panose="020B0604020202020204" pitchFamily="34" charset="0"/>
              </a:rPr>
              <a:t>11 May – 14 May 2021</a:t>
            </a:r>
          </a:p>
          <a:p>
            <a:pPr>
              <a:defRPr/>
            </a:pPr>
            <a:endParaRPr lang="en-US"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41" y="2087392"/>
            <a:ext cx="4469860" cy="2979907"/>
          </a:xfrm>
          <a:prstGeom prst="rect">
            <a:avLst/>
          </a:prstGeom>
        </p:spPr>
      </p:pic>
      <p:pic>
        <p:nvPicPr>
          <p:cNvPr id="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84344"/>
            <a:ext cx="685801" cy="67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7"/>
          <a:stretch>
            <a:fillRect/>
          </a:stretch>
        </p:blipFill>
        <p:spPr>
          <a:xfrm>
            <a:off x="8382000" y="4381500"/>
            <a:ext cx="609600" cy="609600"/>
          </a:xfrm>
          <a:prstGeom prst="rect">
            <a:avLst/>
          </a:prstGeom>
        </p:spPr>
      </p:pic>
      <p:sp>
        <p:nvSpPr>
          <p:cNvPr id="11" name="Text Box 11"/>
          <p:cNvSpPr txBox="1">
            <a:spLocks noChangeArrowheads="1"/>
          </p:cNvSpPr>
          <p:nvPr/>
        </p:nvSpPr>
        <p:spPr bwMode="auto">
          <a:xfrm>
            <a:off x="4876801" y="4363968"/>
            <a:ext cx="3388995" cy="630942"/>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200" b="1" dirty="0">
                <a:solidFill>
                  <a:srgbClr val="339933"/>
                </a:solidFill>
                <a:latin typeface="Arial" charset="0"/>
              </a:rPr>
              <a:t>DISTRIBUTION STATEMENT A - Approved for public release; distribution is unlimited.</a:t>
            </a:r>
            <a:br>
              <a:rPr lang="en-US" sz="1200" b="1" dirty="0">
                <a:solidFill>
                  <a:srgbClr val="339933"/>
                </a:solidFill>
                <a:latin typeface="Arial" charset="0"/>
              </a:rPr>
            </a:br>
            <a:r>
              <a:rPr lang="en-US" sz="1100" b="1">
                <a:solidFill>
                  <a:srgbClr val="339933"/>
                </a:solidFill>
                <a:latin typeface="Arial" charset="0"/>
              </a:rPr>
              <a:t>412TW-PA-21215</a:t>
            </a:r>
            <a:endParaRPr lang="en-US" sz="1100" b="1" dirty="0">
              <a:solidFill>
                <a:srgbClr val="339933"/>
              </a:solidFill>
              <a:latin typeface="Arial" charset="0"/>
            </a:endParaRPr>
          </a:p>
        </p:txBody>
      </p:sp>
    </p:spTree>
    <p:extLst>
      <p:ext uri="{BB962C8B-B14F-4D97-AF65-F5344CB8AC3E}">
        <p14:creationId xmlns:p14="http://schemas.microsoft.com/office/powerpoint/2010/main" val="303279685"/>
      </p:ext>
    </p:extLst>
  </p:cSld>
  <p:clrMapOvr>
    <a:masterClrMapping/>
  </p:clrMapOvr>
  <mc:AlternateContent xmlns:mc="http://schemas.openxmlformats.org/markup-compatibility/2006" xmlns:p14="http://schemas.microsoft.com/office/powerpoint/2010/main">
    <mc:Choice Requires="p14">
      <p:transition spd="slow" p14:dur="2000" advTm="23620"/>
    </mc:Choice>
    <mc:Fallback xmlns="">
      <p:transition spd="slow" advTm="2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Expandability (Mechanical)</a:t>
            </a:r>
          </a:p>
        </p:txBody>
      </p:sp>
      <p:sp>
        <p:nvSpPr>
          <p:cNvPr id="4" name="Slide Number Placeholder 3"/>
          <p:cNvSpPr>
            <a:spLocks noGrp="1"/>
          </p:cNvSpPr>
          <p:nvPr>
            <p:ph type="sldNum" sz="quarter" idx="12"/>
          </p:nvPr>
        </p:nvSpPr>
        <p:spPr/>
        <p:txBody>
          <a:bodyPr/>
          <a:lstStyle/>
          <a:p>
            <a:fld id="{56AE1D2A-9697-4BFC-BEC8-24423F9FD59C}" type="slidenum">
              <a:rPr lang="en-US" smtClean="0"/>
              <a:pPr/>
              <a:t>10</a:t>
            </a:fld>
            <a:endParaRPr lang="en-US" dirty="0"/>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352550"/>
            <a:ext cx="3505200" cy="3021724"/>
          </a:xfrm>
          <a:prstGeom prst="rect">
            <a:avLst/>
          </a:prstGeom>
          <a:ln>
            <a:solidFill>
              <a:schemeClr val="bg1"/>
            </a:solidFill>
          </a:ln>
        </p:spPr>
      </p:pic>
      <p:sp>
        <p:nvSpPr>
          <p:cNvPr id="7" name="Content Placeholder 2"/>
          <p:cNvSpPr txBox="1">
            <a:spLocks/>
          </p:cNvSpPr>
          <p:nvPr/>
        </p:nvSpPr>
        <p:spPr>
          <a:xfrm>
            <a:off x="4114800" y="1200150"/>
            <a:ext cx="3429000"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452628" indent="-342900">
              <a:lnSpc>
                <a:spcPct val="120000"/>
              </a:lnSpc>
              <a:buFont typeface="+mj-lt"/>
              <a:buAutoNum type="arabicPeriod"/>
            </a:pPr>
            <a:r>
              <a:rPr lang="en-US" sz="1400" dirty="0">
                <a:latin typeface="Calibri" panose="020F0502020204030204" pitchFamily="34" charset="0"/>
              </a:rPr>
              <a:t>TTC Stacks</a:t>
            </a:r>
          </a:p>
          <a:p>
            <a:pPr lvl="1">
              <a:lnSpc>
                <a:spcPct val="120000"/>
              </a:lnSpc>
            </a:pPr>
            <a:r>
              <a:rPr lang="en-US" sz="1200" dirty="0">
                <a:latin typeface="Calibri" panose="020F0502020204030204" pitchFamily="34" charset="0"/>
              </a:rPr>
              <a:t>Multiple MDUMs (Dummy Module) </a:t>
            </a:r>
          </a:p>
          <a:p>
            <a:pPr marL="411480" lvl="1" indent="0">
              <a:lnSpc>
                <a:spcPct val="120000"/>
              </a:lnSpc>
              <a:buNone/>
            </a:pPr>
            <a:endParaRPr lang="en-US" sz="1200" dirty="0">
              <a:latin typeface="Calibri" panose="020F0502020204030204" pitchFamily="34" charset="0"/>
            </a:endParaRPr>
          </a:p>
          <a:p>
            <a:pPr marL="452628" indent="-342900">
              <a:lnSpc>
                <a:spcPct val="120000"/>
              </a:lnSpc>
              <a:buFont typeface="+mj-lt"/>
              <a:buAutoNum type="arabicPeriod"/>
            </a:pPr>
            <a:r>
              <a:rPr lang="en-US" sz="1400" dirty="0">
                <a:latin typeface="Calibri" panose="020F0502020204030204" pitchFamily="34" charset="0"/>
              </a:rPr>
              <a:t>Provisioned for additional recorder</a:t>
            </a:r>
          </a:p>
          <a:p>
            <a:pPr lvl="1">
              <a:lnSpc>
                <a:spcPct val="120000"/>
              </a:lnSpc>
            </a:pPr>
            <a:r>
              <a:rPr lang="en-US" sz="1200" dirty="0">
                <a:latin typeface="Calibri" panose="020F0502020204030204" pitchFamily="34" charset="0"/>
              </a:rPr>
              <a:t>ADSR mounting Provisions</a:t>
            </a:r>
          </a:p>
          <a:p>
            <a:pPr lvl="1">
              <a:lnSpc>
                <a:spcPct val="120000"/>
              </a:lnSpc>
            </a:pPr>
            <a:endParaRPr lang="en-US" sz="1200" dirty="0">
              <a:latin typeface="Calibri" panose="020F0502020204030204" pitchFamily="34" charset="0"/>
            </a:endParaRPr>
          </a:p>
          <a:p>
            <a:pPr marL="452628" indent="-342900">
              <a:lnSpc>
                <a:spcPct val="120000"/>
              </a:lnSpc>
              <a:buFont typeface="+mj-lt"/>
              <a:buAutoNum type="arabicPeriod"/>
            </a:pPr>
            <a:r>
              <a:rPr lang="en-US" sz="1400" dirty="0">
                <a:latin typeface="Calibri" panose="020F0502020204030204" pitchFamily="34" charset="0"/>
              </a:rPr>
              <a:t>Connectors </a:t>
            </a:r>
          </a:p>
          <a:p>
            <a:pPr lvl="1">
              <a:lnSpc>
                <a:spcPct val="120000"/>
              </a:lnSpc>
            </a:pPr>
            <a:r>
              <a:rPr lang="en-US" sz="1200" dirty="0">
                <a:latin typeface="Calibri" panose="020F0502020204030204" pitchFamily="34" charset="0"/>
              </a:rPr>
              <a:t>Oversized for extra pins</a:t>
            </a:r>
          </a:p>
        </p:txBody>
      </p:sp>
      <p:cxnSp>
        <p:nvCxnSpPr>
          <p:cNvPr id="9" name="Straight Arrow Connector 8"/>
          <p:cNvCxnSpPr/>
          <p:nvPr/>
        </p:nvCxnSpPr>
        <p:spPr>
          <a:xfrm flipH="1" flipV="1">
            <a:off x="2895600" y="3638550"/>
            <a:ext cx="914400" cy="5334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228600" y="892802"/>
            <a:ext cx="304800" cy="369332"/>
          </a:xfrm>
          <a:prstGeom prst="rect">
            <a:avLst/>
          </a:prstGeom>
          <a:noFill/>
        </p:spPr>
        <p:txBody>
          <a:bodyPr wrap="square" rtlCol="0">
            <a:spAutoFit/>
          </a:bodyPr>
          <a:lstStyle/>
          <a:p>
            <a:r>
              <a:rPr lang="en-US" dirty="0">
                <a:solidFill>
                  <a:srgbClr val="FF9900"/>
                </a:solidFill>
                <a:latin typeface="Calibri" panose="020F0502020204030204" pitchFamily="34" charset="0"/>
                <a:cs typeface="Calibri" panose="020F0502020204030204" pitchFamily="34" charset="0"/>
              </a:rPr>
              <a:t>3</a:t>
            </a:r>
          </a:p>
        </p:txBody>
      </p:sp>
      <p:cxnSp>
        <p:nvCxnSpPr>
          <p:cNvPr id="14" name="Straight Arrow Connector 13"/>
          <p:cNvCxnSpPr/>
          <p:nvPr/>
        </p:nvCxnSpPr>
        <p:spPr>
          <a:xfrm flipH="1" flipV="1">
            <a:off x="1866900" y="2952750"/>
            <a:ext cx="952500" cy="16764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a:stCxn id="11" idx="2"/>
          </p:cNvCxnSpPr>
          <p:nvPr/>
        </p:nvCxnSpPr>
        <p:spPr>
          <a:xfrm flipH="1">
            <a:off x="354623" y="1262134"/>
            <a:ext cx="26377" cy="146201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8" name="TextBox 17"/>
          <p:cNvSpPr txBox="1"/>
          <p:nvPr/>
        </p:nvSpPr>
        <p:spPr>
          <a:xfrm>
            <a:off x="3810000" y="3987149"/>
            <a:ext cx="304800" cy="369332"/>
          </a:xfrm>
          <a:prstGeom prst="rect">
            <a:avLst/>
          </a:prstGeom>
          <a:noFill/>
        </p:spPr>
        <p:txBody>
          <a:bodyPr wrap="square" rtlCol="0">
            <a:spAutoFit/>
          </a:bodyPr>
          <a:lstStyle/>
          <a:p>
            <a:r>
              <a:rPr lang="en-US" dirty="0">
                <a:solidFill>
                  <a:srgbClr val="FF9900"/>
                </a:solidFill>
                <a:latin typeface="Calibri" panose="020F0502020204030204" pitchFamily="34" charset="0"/>
                <a:cs typeface="Calibri" panose="020F0502020204030204" pitchFamily="34" charset="0"/>
              </a:rPr>
              <a:t>1</a:t>
            </a:r>
          </a:p>
        </p:txBody>
      </p:sp>
      <p:sp>
        <p:nvSpPr>
          <p:cNvPr id="19" name="TextBox 18"/>
          <p:cNvSpPr txBox="1"/>
          <p:nvPr/>
        </p:nvSpPr>
        <p:spPr>
          <a:xfrm>
            <a:off x="2743200" y="4542926"/>
            <a:ext cx="304800" cy="369332"/>
          </a:xfrm>
          <a:prstGeom prst="rect">
            <a:avLst/>
          </a:prstGeom>
          <a:noFill/>
        </p:spPr>
        <p:txBody>
          <a:bodyPr wrap="square" rtlCol="0">
            <a:spAutoFit/>
          </a:bodyPr>
          <a:lstStyle/>
          <a:p>
            <a:r>
              <a:rPr lang="en-US" dirty="0">
                <a:solidFill>
                  <a:srgbClr val="FF9900"/>
                </a:solidFill>
                <a:latin typeface="Calibri" panose="020F0502020204030204" pitchFamily="34" charset="0"/>
                <a:cs typeface="Calibri" panose="020F0502020204030204" pitchFamily="34" charset="0"/>
              </a:rPr>
              <a:t>2</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3263521"/>
      </p:ext>
    </p:extLst>
  </p:cSld>
  <p:clrMapOvr>
    <a:masterClrMapping/>
  </p:clrMapOvr>
  <mc:AlternateContent xmlns:mc="http://schemas.openxmlformats.org/markup-compatibility/2006" xmlns:p14="http://schemas.microsoft.com/office/powerpoint/2010/main">
    <mc:Choice Requires="p14">
      <p:transition spd="slow" p14:dur="2000" advTm="120706"/>
    </mc:Choice>
    <mc:Fallback xmlns="">
      <p:transition spd="slow" advTm="12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8519" x="4375150" y="2651125"/>
          <p14:tracePt t="8761" x="4371975" y="2654300"/>
          <p14:tracePt t="8769" x="4360863" y="2660650"/>
          <p14:tracePt t="8777" x="4351338" y="2660650"/>
          <p14:tracePt t="8788" x="4329113" y="2668588"/>
          <p14:tracePt t="8805" x="4279900" y="2682875"/>
          <p14:tracePt t="8822" x="4197350" y="2700338"/>
          <p14:tracePt t="8839" x="3954463" y="2725738"/>
          <p14:tracePt t="8855" x="3829050" y="2765425"/>
          <p14:tracePt t="8872" x="3303588" y="2917825"/>
          <p14:tracePt t="8889" x="2989263" y="3032125"/>
          <p14:tracePt t="8905" x="2797175" y="3122613"/>
          <p14:tracePt t="8922" x="2711450" y="3175000"/>
          <p14:tracePt t="8938" x="2657475" y="3214688"/>
          <p14:tracePt t="8955" x="2628900" y="3232150"/>
          <p14:tracePt t="8972" x="2625725" y="3236913"/>
          <p14:tracePt t="8989" x="2625725" y="3232150"/>
          <p14:tracePt t="9005" x="2636838" y="3217863"/>
          <p14:tracePt t="9201" x="2640013" y="3222625"/>
          <p14:tracePt t="9209" x="2640013" y="3240088"/>
          <p14:tracePt t="9222" x="2640013" y="3257550"/>
          <p14:tracePt t="9239" x="2617788" y="3279775"/>
          <p14:tracePt t="9255" x="2608263" y="3279775"/>
          <p14:tracePt t="9272" x="2586038" y="3279775"/>
          <p14:tracePt t="9289" x="2565400" y="3279775"/>
          <p14:tracePt t="9306" x="2546350" y="3279775"/>
          <p14:tracePt t="9322" x="2536825" y="3279775"/>
          <p14:tracePt t="9339" x="2525713" y="3279775"/>
          <p14:tracePt t="9356" x="2508250" y="3279775"/>
          <p14:tracePt t="9372" x="2486025" y="3279775"/>
          <p14:tracePt t="9389" x="2457450" y="3279775"/>
          <p14:tracePt t="9406" x="2414588" y="3279775"/>
          <p14:tracePt t="9422" x="2379663" y="3289300"/>
          <p14:tracePt t="9439" x="2336800" y="3303588"/>
          <p14:tracePt t="9456" x="2289175" y="3325813"/>
          <p14:tracePt t="9472" x="2243138" y="3346450"/>
          <p14:tracePt t="9489" x="2203450" y="3365500"/>
          <p14:tracePt t="9505" x="2174875" y="3389313"/>
          <p14:tracePt t="9522" x="2151063" y="3414713"/>
          <p14:tracePt t="9539" x="2125663" y="3440113"/>
          <p14:tracePt t="9556" x="2108200" y="3471863"/>
          <p14:tracePt t="9572" x="2089150" y="3503613"/>
          <p14:tracePt t="9589" x="2082800" y="3529013"/>
          <p14:tracePt t="9605" x="2068513" y="3560763"/>
          <p14:tracePt t="9623" x="2060575" y="3611563"/>
          <p14:tracePt t="9639" x="2057400" y="3625850"/>
          <p14:tracePt t="9656" x="2054225" y="3675063"/>
          <p14:tracePt t="9672" x="2054225" y="3714750"/>
          <p14:tracePt t="9689" x="2057400" y="3746500"/>
          <p14:tracePt t="9706" x="2068513" y="3783013"/>
          <p14:tracePt t="9723" x="2089150" y="3814763"/>
          <p14:tracePt t="9739" x="2114550" y="3843338"/>
          <p14:tracePt t="9756" x="2143125" y="3875088"/>
          <p14:tracePt t="9773" x="2182813" y="3911600"/>
          <p14:tracePt t="9789" x="2239963" y="3943350"/>
          <p14:tracePt t="9806" x="2303463" y="3979863"/>
          <p14:tracePt t="9823" x="2368550" y="4003675"/>
          <p14:tracePt t="9839" x="2443163" y="4025900"/>
          <p14:tracePt t="9856" x="2554288" y="4057650"/>
          <p14:tracePt t="9872" x="2636838" y="4079875"/>
          <p14:tracePt t="9889" x="2717800" y="4100513"/>
          <p14:tracePt t="9906" x="2794000" y="4117975"/>
          <p14:tracePt t="9922" x="2865438" y="4129088"/>
          <p14:tracePt t="9939" x="2932113" y="4140200"/>
          <p14:tracePt t="9956" x="2994025" y="4146550"/>
          <p14:tracePt t="9973" x="3036888" y="4146550"/>
          <p14:tracePt t="9989" x="3086100" y="4146550"/>
          <p14:tracePt t="10006" x="3146425" y="4146550"/>
          <p14:tracePt t="10023" x="3194050" y="4146550"/>
          <p14:tracePt t="10039" x="3260725" y="4143375"/>
          <p14:tracePt t="10056" x="3289300" y="4125913"/>
          <p14:tracePt t="10073" x="3317875" y="4111625"/>
          <p14:tracePt t="10089" x="3336925" y="4089400"/>
          <p14:tracePt t="10106" x="3351213" y="4065588"/>
          <p14:tracePt t="10123" x="3365500" y="4037013"/>
          <p14:tracePt t="10140" x="3375025" y="4014788"/>
          <p14:tracePt t="10156" x="3389313" y="3986213"/>
          <p14:tracePt t="10159" x="3400425" y="3965575"/>
          <p14:tracePt t="10173" x="3403600" y="3943350"/>
          <p14:tracePt t="10189" x="3414713" y="3900488"/>
          <p14:tracePt t="10206" x="3422650" y="3846513"/>
          <p14:tracePt t="10223" x="3425825" y="3800475"/>
          <p14:tracePt t="10240" x="3425825" y="3757613"/>
          <p14:tracePt t="10256" x="3425825" y="3729038"/>
          <p14:tracePt t="10273" x="3425825" y="3703638"/>
          <p14:tracePt t="10290" x="3425825" y="3679825"/>
          <p14:tracePt t="10306" x="3417888" y="3654425"/>
          <p14:tracePt t="10323" x="3400425" y="3622675"/>
          <p14:tracePt t="10340" x="3389313" y="3608388"/>
          <p14:tracePt t="10356" x="3371850" y="3586163"/>
          <p14:tracePt t="10373" x="3346450" y="3560763"/>
          <p14:tracePt t="10390" x="3322638" y="3543300"/>
          <p14:tracePt t="10407" x="3275013" y="3517900"/>
          <p14:tracePt t="10423" x="3265488" y="3508375"/>
          <p14:tracePt t="10440" x="3211513" y="3494088"/>
          <p14:tracePt t="10456" x="3175000" y="3479800"/>
          <p14:tracePt t="10473" x="3143250" y="3468688"/>
          <p14:tracePt t="10490" x="3108325" y="3457575"/>
          <p14:tracePt t="10506" x="3079750" y="3446463"/>
          <p14:tracePt t="10523" x="3054350" y="3440113"/>
          <p14:tracePt t="10540" x="3008313" y="3425825"/>
          <p14:tracePt t="10557" x="2965450" y="3414713"/>
          <p14:tracePt t="10573" x="2925763" y="3403600"/>
          <p14:tracePt t="10590" x="2879725" y="3397250"/>
          <p14:tracePt t="10607" x="2825750" y="3382963"/>
          <p14:tracePt t="10623" x="2803525" y="3375025"/>
          <p14:tracePt t="10640" x="2754313" y="3368675"/>
          <p14:tracePt t="10657" x="2711450" y="3357563"/>
          <p14:tracePt t="10673" x="2679700" y="3354388"/>
          <p14:tracePt t="10690" x="2657475" y="3354388"/>
          <p14:tracePt t="10707" x="2632075" y="3354388"/>
          <p14:tracePt t="10723" x="2608263" y="3354388"/>
          <p14:tracePt t="10740" x="2582863" y="3354388"/>
          <p14:tracePt t="10757" x="2560638" y="3354388"/>
          <p14:tracePt t="10773" x="2536825" y="3357563"/>
          <p14:tracePt t="10790" x="2517775" y="3360738"/>
          <p14:tracePt t="10807" x="2493963" y="3368675"/>
          <p14:tracePt t="10823" x="2486025" y="3371850"/>
          <p14:tracePt t="10840" x="2474913" y="3379788"/>
          <p14:tracePt t="10857" x="2460625" y="3386138"/>
          <p14:tracePt t="10873" x="2451100" y="3394075"/>
          <p14:tracePt t="10890" x="2432050" y="3403600"/>
          <p14:tracePt t="10907" x="2422525" y="3411538"/>
          <p14:tracePt t="10924" x="2408238" y="3425825"/>
          <p14:tracePt t="10940" x="2400300" y="3436938"/>
          <p14:tracePt t="10957" x="2389188" y="3446463"/>
          <p14:tracePt t="10974" x="2379663" y="3457575"/>
          <p14:tracePt t="10990" x="2368550" y="3479800"/>
          <p14:tracePt t="11007" x="2365375" y="3486150"/>
          <p14:tracePt t="11024" x="2360613" y="3497263"/>
          <p14:tracePt t="11040" x="2354263" y="3508375"/>
          <p14:tracePt t="11057" x="2346325" y="3522663"/>
          <p14:tracePt t="11074" x="2343150" y="3532188"/>
          <p14:tracePt t="11090" x="2336800" y="3543300"/>
          <p14:tracePt t="11107" x="2332038" y="3554413"/>
          <p14:tracePt t="11124" x="2328863" y="3560763"/>
          <p14:tracePt t="11140" x="2322513" y="3565525"/>
          <p14:tracePt t="11157" x="2317750" y="3579813"/>
          <p14:tracePt t="11161" x="2317750" y="3582988"/>
          <p14:tracePt t="11174" x="2314575" y="3586163"/>
          <p14:tracePt t="11191" x="2311400" y="3600450"/>
          <p14:tracePt t="11207" x="2311400" y="3608388"/>
          <p14:tracePt t="11224" x="2308225" y="3622675"/>
          <p14:tracePt t="11240" x="2303463" y="3625850"/>
          <p14:tracePt t="11257" x="2303463" y="3632200"/>
          <p14:tracePt t="11274" x="2303463" y="3643313"/>
          <p14:tracePt t="11290" x="2303463" y="3660775"/>
          <p14:tracePt t="11307" x="2303463" y="3675063"/>
          <p14:tracePt t="11324" x="2303463" y="3686175"/>
          <p14:tracePt t="11341" x="2300288" y="3694113"/>
          <p14:tracePt t="11357" x="2300288" y="3700463"/>
          <p14:tracePt t="11374" x="2300288" y="3708400"/>
          <p14:tracePt t="11391" x="2300288" y="3725863"/>
          <p14:tracePt t="11407" x="2300288" y="3732213"/>
          <p14:tracePt t="11424" x="2300288" y="3743325"/>
          <p14:tracePt t="11441" x="2300288" y="3751263"/>
          <p14:tracePt t="11457" x="2300288" y="3754438"/>
          <p14:tracePt t="11474" x="2303463" y="3760788"/>
          <p14:tracePt t="11491" x="2308225" y="3775075"/>
          <p14:tracePt t="11507" x="2314575" y="3786188"/>
          <p14:tracePt t="11524" x="2322513" y="3803650"/>
          <p14:tracePt t="11541" x="2328863" y="3814763"/>
          <p14:tracePt t="11557" x="2336800" y="3825875"/>
          <p14:tracePt t="11574" x="2339975" y="3836988"/>
          <p14:tracePt t="11591" x="2346325" y="3843338"/>
          <p14:tracePt t="11607" x="2360613" y="3857625"/>
          <p14:tracePt t="11624" x="2382838" y="3879850"/>
          <p14:tracePt t="11641" x="2400300" y="3894138"/>
          <p14:tracePt t="11657" x="2411413" y="3903663"/>
          <p14:tracePt t="11674" x="2417763" y="3911600"/>
          <p14:tracePt t="11691" x="2425700" y="3914775"/>
          <p14:tracePt t="11707" x="2436813" y="3925888"/>
          <p14:tracePt t="11724" x="2454275" y="3940175"/>
          <p14:tracePt t="11741" x="2471738" y="3951288"/>
          <p14:tracePt t="11757" x="2482850" y="3957638"/>
          <p14:tracePt t="11774" x="2497138" y="3965575"/>
          <p14:tracePt t="11791" x="2511425" y="3968750"/>
          <p14:tracePt t="11807" x="2517775" y="3971925"/>
          <p14:tracePt t="11824" x="2528888" y="3971925"/>
          <p14:tracePt t="11841" x="2543175" y="3975100"/>
          <p14:tracePt t="11858" x="2560638" y="3979863"/>
          <p14:tracePt t="11874" x="2582863" y="3983038"/>
          <p14:tracePt t="11891" x="2593975" y="3986213"/>
          <p14:tracePt t="11908" x="2611438" y="3986213"/>
          <p14:tracePt t="11924" x="2640013" y="3989388"/>
          <p14:tracePt t="11941" x="2679700" y="3997325"/>
          <p14:tracePt t="11958" x="2703513" y="3997325"/>
          <p14:tracePt t="11974" x="2743200" y="4003675"/>
          <p14:tracePt t="11991" x="2774950" y="4003675"/>
          <p14:tracePt t="12008" x="2786063" y="4003675"/>
          <p14:tracePt t="12024" x="2797175" y="4003675"/>
          <p14:tracePt t="12041" x="2811463" y="4003675"/>
          <p14:tracePt t="12058" x="2825750" y="4008438"/>
          <p14:tracePt t="12074" x="2846388" y="4008438"/>
          <p14:tracePt t="12091" x="2860675" y="4008438"/>
          <p14:tracePt t="12108" x="2871788" y="4008438"/>
          <p14:tracePt t="12125" x="2882900" y="4008438"/>
          <p14:tracePt t="12141" x="2908300" y="4003675"/>
          <p14:tracePt t="12158" x="2928938" y="4000500"/>
          <p14:tracePt t="12162" x="2943225" y="4000500"/>
          <p14:tracePt t="12174" x="2971800" y="3994150"/>
          <p14:tracePt t="12191" x="3000375" y="3989388"/>
          <p14:tracePt t="12208" x="3011488" y="3986213"/>
          <p14:tracePt t="12224" x="3022600" y="3983038"/>
          <p14:tracePt t="12241" x="3028950" y="3979863"/>
          <p14:tracePt t="12258" x="3040063" y="3971925"/>
          <p14:tracePt t="12275" x="3046413" y="3968750"/>
          <p14:tracePt t="12291" x="3057525" y="3960813"/>
          <p14:tracePt t="12308" x="3068638" y="3957638"/>
          <p14:tracePt t="12325" x="3074988" y="3951288"/>
          <p14:tracePt t="12341" x="3086100" y="3943350"/>
          <p14:tracePt t="12358" x="3094038" y="3937000"/>
          <p14:tracePt t="12375" x="3114675" y="3929063"/>
          <p14:tracePt t="12391" x="3125788" y="3925888"/>
          <p14:tracePt t="12408" x="3136900" y="3922713"/>
          <p14:tracePt t="12424" x="3143250" y="3922713"/>
          <p14:tracePt t="12441" x="3154363" y="3917950"/>
          <p14:tracePt t="12458" x="3160713" y="3914775"/>
          <p14:tracePt t="12475" x="3168650" y="3914775"/>
          <p14:tracePt t="12491" x="3175000" y="3908425"/>
          <p14:tracePt t="12508" x="3189288" y="3900488"/>
          <p14:tracePt t="12525" x="3194050" y="3897313"/>
          <p14:tracePt t="12541" x="3197225" y="3889375"/>
          <p14:tracePt t="12558" x="3200400" y="3886200"/>
          <p14:tracePt t="12575" x="3203575" y="3875088"/>
          <p14:tracePt t="12591" x="3211513" y="3868738"/>
          <p14:tracePt t="12608" x="3214688" y="3860800"/>
          <p14:tracePt t="12625" x="3222625" y="3854450"/>
          <p14:tracePt t="12641" x="3222625" y="3851275"/>
          <p14:tracePt t="12658" x="3225800" y="3846513"/>
          <p14:tracePt t="12675" x="3228975" y="3843338"/>
          <p14:tracePt t="12692" x="3232150" y="3840163"/>
          <p14:tracePt t="12708" x="3236913" y="3836988"/>
          <p14:tracePt t="12725" x="3236913" y="3832225"/>
          <p14:tracePt t="12776" x="3236913" y="3829050"/>
          <p14:tracePt t="12808" x="3236913" y="3825875"/>
          <p14:tracePt t="12824" x="3236913" y="3822700"/>
          <p14:tracePt t="12832" x="3236913" y="3817938"/>
          <p14:tracePt t="12848" x="3236913" y="3814763"/>
          <p14:tracePt t="12864" x="3236913" y="3811588"/>
          <p14:tracePt t="12875" x="3236913" y="3808413"/>
          <p14:tracePt t="12892" x="3240088" y="3803650"/>
          <p14:tracePt t="12908" x="3240088" y="3800475"/>
          <p14:tracePt t="12925" x="3240088" y="3794125"/>
          <p14:tracePt t="12941" x="3240088" y="3789363"/>
          <p14:tracePt t="12959" x="3240088" y="3775075"/>
          <p14:tracePt t="12975" x="3240088" y="3768725"/>
          <p14:tracePt t="12992" x="3240088" y="3757613"/>
          <p14:tracePt t="13008" x="3240088" y="3746500"/>
          <p14:tracePt t="13025" x="3240088" y="3740150"/>
          <p14:tracePt t="13042" x="3240088" y="3732213"/>
          <p14:tracePt t="13058" x="3236913" y="3717925"/>
          <p14:tracePt t="13075" x="3236913" y="3711575"/>
          <p14:tracePt t="13092" x="3232150" y="3703638"/>
          <p14:tracePt t="13109" x="3225800" y="3689350"/>
          <p14:tracePt t="13125" x="3217863" y="3679825"/>
          <p14:tracePt t="13142" x="3214688" y="3668713"/>
          <p14:tracePt t="13159" x="3200400" y="3646488"/>
          <p14:tracePt t="13175" x="3189288" y="3632200"/>
          <p14:tracePt t="13192" x="3175000" y="3611563"/>
          <p14:tracePt t="13208" x="3165475" y="3597275"/>
          <p14:tracePt t="13225" x="3154363" y="3582988"/>
          <p14:tracePt t="13242" x="3136900" y="3568700"/>
          <p14:tracePt t="13259" x="3125788" y="3551238"/>
          <p14:tracePt t="13276" x="3111500" y="3536950"/>
          <p14:tracePt t="13292" x="3097213" y="3522663"/>
          <p14:tracePt t="13309" x="3074988" y="3511550"/>
          <p14:tracePt t="13325" x="3060700" y="3497263"/>
          <p14:tracePt t="13342" x="3017838" y="3471863"/>
          <p14:tracePt t="13359" x="3000375" y="3465513"/>
          <p14:tracePt t="13376" x="2986088" y="3457575"/>
          <p14:tracePt t="13392" x="2965450" y="3451225"/>
          <p14:tracePt t="13409" x="2946400" y="3443288"/>
          <p14:tracePt t="13426" x="2932113" y="3443288"/>
          <p14:tracePt t="13442" x="2911475" y="3432175"/>
          <p14:tracePt t="13459" x="2900363" y="3425825"/>
          <p14:tracePt t="13476" x="2874963" y="3425825"/>
          <p14:tracePt t="13492" x="2854325" y="3422650"/>
          <p14:tracePt t="13509" x="2832100" y="3417888"/>
          <p14:tracePt t="13526" x="2808288" y="3414713"/>
          <p14:tracePt t="13542" x="2768600" y="3403600"/>
          <p14:tracePt t="13559" x="2751138" y="3403600"/>
          <p14:tracePt t="13576" x="2728913" y="3400425"/>
          <p14:tracePt t="13592" x="2714625" y="3400425"/>
          <p14:tracePt t="13609" x="2700338" y="3400425"/>
          <p14:tracePt t="13626" x="2682875" y="3400425"/>
          <p14:tracePt t="13642" x="2665413" y="3403600"/>
          <p14:tracePt t="13659" x="2646363" y="3408363"/>
          <p14:tracePt t="13676" x="2625725" y="3414713"/>
          <p14:tracePt t="13692" x="2608263" y="3422650"/>
          <p14:tracePt t="13709" x="2593975" y="3429000"/>
          <p14:tracePt t="13726" x="2579688" y="3436938"/>
          <p14:tracePt t="13743" x="2560638" y="3443288"/>
          <p14:tracePt t="13759" x="2557463" y="3446463"/>
          <p14:tracePt t="13776" x="2551113" y="3451225"/>
          <p14:tracePt t="13792" x="2543175" y="3451225"/>
          <p14:tracePt t="13809" x="2536825" y="3454400"/>
          <p14:tracePt t="13826" x="2528888" y="3460750"/>
          <p14:tracePt t="13843" x="2522538" y="3465513"/>
          <p14:tracePt t="13859" x="2514600" y="3468688"/>
          <p14:tracePt t="13876" x="2508250" y="3475038"/>
          <p14:tracePt t="13892" x="2500313" y="3479800"/>
          <p14:tracePt t="13909" x="2497138" y="3486150"/>
          <p14:tracePt t="13926" x="2489200" y="3497263"/>
          <p14:tracePt t="13943" x="2479675" y="3503613"/>
          <p14:tracePt t="13959" x="2474913" y="3508375"/>
          <p14:tracePt t="13976" x="2468563" y="3517900"/>
          <p14:tracePt t="13993" x="2460625" y="3529013"/>
          <p14:tracePt t="14009" x="2454275" y="3532188"/>
          <p14:tracePt t="14026" x="2446338" y="3543300"/>
          <p14:tracePt t="14043" x="2443163" y="3551238"/>
          <p14:tracePt t="14059" x="2436813" y="3560763"/>
          <p14:tracePt t="14076" x="2432050" y="3565525"/>
          <p14:tracePt t="14093" x="2425700" y="3575050"/>
          <p14:tracePt t="14110" x="2417763" y="3586163"/>
          <p14:tracePt t="14126" x="2414588" y="3589338"/>
          <p14:tracePt t="14143" x="2408238" y="3600450"/>
          <p14:tracePt t="14159" x="2403475" y="3603625"/>
          <p14:tracePt t="14176" x="2400300" y="3611563"/>
          <p14:tracePt t="14193" x="2397125" y="3614738"/>
          <p14:tracePt t="14210" x="2393950" y="3622675"/>
          <p14:tracePt t="14243" x="2393950" y="3625850"/>
          <p14:tracePt t="14264" x="2389188" y="3629025"/>
          <p14:tracePt t="14584" x="2389188" y="3632200"/>
          <p14:tracePt t="14600" x="2389188" y="3636963"/>
          <p14:tracePt t="14616" x="2393950" y="3640138"/>
          <p14:tracePt t="14624" x="2393950" y="3643313"/>
          <p14:tracePt t="14632" x="2397125" y="3651250"/>
          <p14:tracePt t="14643" x="2400300" y="3654425"/>
          <p14:tracePt t="14660" x="2400300" y="3657600"/>
          <p14:tracePt t="14676" x="2403475" y="3668713"/>
          <p14:tracePt t="14693" x="2408238" y="3675063"/>
          <p14:tracePt t="14710" x="2408238" y="3686175"/>
          <p14:tracePt t="14727" x="2417763" y="3703638"/>
          <p14:tracePt t="14743" x="2425700" y="3714750"/>
          <p14:tracePt t="14760" x="2428875" y="3725863"/>
          <p14:tracePt t="14776" x="2432050" y="3743325"/>
          <p14:tracePt t="14793" x="2439988" y="3751263"/>
          <p14:tracePt t="14810" x="2451100" y="3768725"/>
          <p14:tracePt t="14827" x="2457450" y="3783013"/>
          <p14:tracePt t="14843" x="2460625" y="3794125"/>
          <p14:tracePt t="14860" x="2465388" y="3797300"/>
          <p14:tracePt t="14877" x="2468563" y="3803650"/>
          <p14:tracePt t="14893" x="2474913" y="3817938"/>
          <p14:tracePt t="14910" x="2479675" y="3822700"/>
          <p14:tracePt t="14927" x="2489200" y="3840163"/>
          <p14:tracePt t="14943" x="2497138" y="3846513"/>
          <p14:tracePt t="14960" x="2500313" y="3854450"/>
          <p14:tracePt t="14977" x="2500313" y="3857625"/>
          <p14:tracePt t="14994" x="2503488" y="3860800"/>
          <p14:tracePt t="15010" x="2508250" y="3868738"/>
          <p14:tracePt t="15027" x="2511425" y="3871913"/>
          <p14:tracePt t="15043" x="2511425" y="3875088"/>
          <p14:tracePt t="15060" x="2514600" y="3879850"/>
          <p14:tracePt t="15077" x="2517775" y="3886200"/>
          <p14:tracePt t="15110" x="2522538" y="3897313"/>
          <p14:tracePt t="15127" x="2525713" y="3900488"/>
          <p14:tracePt t="15143" x="2540000" y="3917950"/>
          <p14:tracePt t="15160" x="2554288" y="3932238"/>
          <p14:tracePt t="15177" x="2560638" y="3940175"/>
          <p14:tracePt t="15194" x="2571750" y="3951288"/>
          <p14:tracePt t="15210" x="2571750" y="3954463"/>
          <p14:tracePt t="15227" x="2574925" y="3957638"/>
          <p14:tracePt t="15244" x="2582863" y="3965575"/>
          <p14:tracePt t="15260" x="2586038" y="3965575"/>
          <p14:tracePt t="15277" x="2597150" y="3971925"/>
          <p14:tracePt t="15294" x="2608263" y="3971925"/>
          <p14:tracePt t="15311" x="2622550" y="3975100"/>
          <p14:tracePt t="15327" x="2628900" y="3979863"/>
          <p14:tracePt t="15344" x="2636838" y="3979863"/>
          <p14:tracePt t="15360" x="2646363" y="3979863"/>
          <p14:tracePt t="15377" x="2657475" y="3979863"/>
          <p14:tracePt t="15394" x="2671763" y="3983038"/>
          <p14:tracePt t="15411" x="2679700" y="3983038"/>
          <p14:tracePt t="15427" x="2689225" y="3983038"/>
          <p14:tracePt t="15444" x="2700338" y="3983038"/>
          <p14:tracePt t="15461" x="2711450" y="3983038"/>
          <p14:tracePt t="15477" x="2728913" y="3983038"/>
          <p14:tracePt t="15494" x="2751138" y="3983038"/>
          <p14:tracePt t="15511" x="2786063" y="3983038"/>
          <p14:tracePt t="15527" x="2803525" y="3983038"/>
          <p14:tracePt t="15544" x="2822575" y="3983038"/>
          <p14:tracePt t="15561" x="2832100" y="3983038"/>
          <p14:tracePt t="15577" x="2840038" y="3983038"/>
          <p14:tracePt t="15594" x="2846388" y="3983038"/>
          <p14:tracePt t="15611" x="2857500" y="3983038"/>
          <p14:tracePt t="15628" x="2865438" y="3979863"/>
          <p14:tracePt t="15644" x="2871788" y="3971925"/>
          <p14:tracePt t="15661" x="2882900" y="3965575"/>
          <p14:tracePt t="15664" x="2886075" y="3965575"/>
          <p14:tracePt t="15678" x="2894013" y="3960813"/>
          <p14:tracePt t="15694" x="2900363" y="3954463"/>
          <p14:tracePt t="15711" x="2911475" y="3929063"/>
          <p14:tracePt t="15728" x="2917825" y="3911600"/>
          <p14:tracePt t="15744" x="2922588" y="3897313"/>
          <p14:tracePt t="15761" x="2922588" y="3875088"/>
          <p14:tracePt t="15777" x="2925763" y="3854450"/>
          <p14:tracePt t="15794" x="2925763" y="3829050"/>
          <p14:tracePt t="15811" x="2925763" y="3800475"/>
          <p14:tracePt t="15828" x="2925763" y="3760788"/>
          <p14:tracePt t="15844" x="2925763" y="3732213"/>
          <p14:tracePt t="15861" x="2925763" y="3708400"/>
          <p14:tracePt t="15877" x="2925763" y="3689350"/>
          <p14:tracePt t="15894" x="2925763" y="3665538"/>
          <p14:tracePt t="15911" x="2925763" y="3654425"/>
          <p14:tracePt t="15927" x="2925763" y="3622675"/>
          <p14:tracePt t="15944" x="2925763" y="3600450"/>
          <p14:tracePt t="15961" x="2922588" y="3579813"/>
          <p14:tracePt t="15977" x="2914650" y="3565525"/>
          <p14:tracePt t="15994" x="2911475" y="3551238"/>
          <p14:tracePt t="16011" x="2908300" y="3540125"/>
          <p14:tracePt t="16028" x="2900363" y="3532188"/>
          <p14:tracePt t="16044" x="2897188" y="3525838"/>
          <p14:tracePt t="16061" x="2894013" y="3514725"/>
          <p14:tracePt t="16078" x="2886075" y="3508375"/>
          <p14:tracePt t="16095" x="2874963" y="3494088"/>
          <p14:tracePt t="16111" x="2871788" y="3494088"/>
          <p14:tracePt t="16128" x="2860675" y="3482975"/>
          <p14:tracePt t="16145" x="2854325" y="3479800"/>
          <p14:tracePt t="16161" x="2846388" y="3475038"/>
          <p14:tracePt t="16178" x="2840038" y="3475038"/>
          <p14:tracePt t="16194" x="2825750" y="3468688"/>
          <p14:tracePt t="16211" x="2817813" y="3468688"/>
          <p14:tracePt t="16228" x="2808288" y="3468688"/>
          <p14:tracePt t="16244" x="2797175" y="3468688"/>
          <p14:tracePt t="16261" x="2786063" y="3468688"/>
          <p14:tracePt t="16278" x="2779713" y="3468688"/>
          <p14:tracePt t="16295" x="2771775" y="3468688"/>
          <p14:tracePt t="16311" x="2768600" y="3471863"/>
          <p14:tracePt t="16328" x="2757488" y="3479800"/>
          <p14:tracePt t="16345" x="2754313" y="3479800"/>
          <p14:tracePt t="16361" x="2746375" y="3482975"/>
          <p14:tracePt t="16378" x="2743200" y="3486150"/>
          <p14:tracePt t="16395" x="2740025" y="3489325"/>
          <p14:tracePt t="16411" x="2732088" y="3494088"/>
          <p14:tracePt t="16428" x="2728913" y="3497263"/>
          <p14:tracePt t="16445" x="2722563" y="3503613"/>
          <p14:tracePt t="16461" x="2714625" y="3508375"/>
          <p14:tracePt t="16478" x="2708275" y="3514725"/>
          <p14:tracePt t="16495" x="2703513" y="3517900"/>
          <p14:tracePt t="16511" x="2689225" y="3529013"/>
          <p14:tracePt t="16528" x="2682875" y="3532188"/>
          <p14:tracePt t="16545" x="2674938" y="3540125"/>
          <p14:tracePt t="16561" x="2668588" y="3554413"/>
          <p14:tracePt t="16578" x="2665413" y="3560763"/>
          <p14:tracePt t="16595" x="2657475" y="3568700"/>
          <p14:tracePt t="16612" x="2654300" y="3571875"/>
          <p14:tracePt t="16628" x="2651125" y="3579813"/>
          <p14:tracePt t="16645" x="2646363" y="3589338"/>
          <p14:tracePt t="16662" x="2643188" y="3597275"/>
          <p14:tracePt t="16664" x="2640013" y="3603625"/>
          <p14:tracePt t="16678" x="2640013" y="3608388"/>
          <p14:tracePt t="16695" x="2632075" y="3622675"/>
          <p14:tracePt t="16712" x="2628900" y="3640138"/>
          <p14:tracePt t="16728" x="2625725" y="3651250"/>
          <p14:tracePt t="16745" x="2622550" y="3665538"/>
          <p14:tracePt t="16761" x="2622550" y="3675063"/>
          <p14:tracePt t="16778" x="2617788" y="3686175"/>
          <p14:tracePt t="16795" x="2614613" y="3694113"/>
          <p14:tracePt t="16812" x="2614613" y="3703638"/>
          <p14:tracePt t="16828" x="2614613" y="3714750"/>
          <p14:tracePt t="16845" x="2611438" y="3729038"/>
          <p14:tracePt t="16862" x="2608263" y="3740150"/>
          <p14:tracePt t="16879" x="2608263" y="3760788"/>
          <p14:tracePt t="16895" x="2608263" y="3775075"/>
          <p14:tracePt t="16912" x="2608263" y="3786188"/>
          <p14:tracePt t="16929" x="2608263" y="3800475"/>
          <p14:tracePt t="16945" x="2608263" y="3814763"/>
          <p14:tracePt t="16962" x="2608263" y="3825875"/>
          <p14:tracePt t="16979" x="2608263" y="3836988"/>
          <p14:tracePt t="16995" x="2611438" y="3851275"/>
          <p14:tracePt t="17012" x="2614613" y="3860800"/>
          <p14:tracePt t="17028" x="2617788" y="3875088"/>
          <p14:tracePt t="17045" x="2622550" y="3889375"/>
          <p14:tracePt t="17062" x="2628900" y="3900488"/>
          <p14:tracePt t="17079" x="2640013" y="3914775"/>
          <p14:tracePt t="17095" x="2643188" y="3922713"/>
          <p14:tracePt t="17112" x="2643188" y="3925888"/>
          <p14:tracePt t="17129" x="2646363" y="3925888"/>
          <p14:tracePt t="17145" x="2651125" y="3932238"/>
          <p14:tracePt t="17162" x="2657475" y="3940175"/>
          <p14:tracePt t="17179" x="2665413" y="3943350"/>
          <p14:tracePt t="17195" x="2674938" y="3951288"/>
          <p14:tracePt t="17212" x="2679700" y="3951288"/>
          <p14:tracePt t="17229" x="2679700" y="3954463"/>
          <p14:tracePt t="17246" x="2689225" y="3957638"/>
          <p14:tracePt t="17263" x="2697163" y="3960813"/>
          <p14:tracePt t="17279" x="2700338" y="3960813"/>
          <p14:tracePt t="17295" x="2714625" y="3968750"/>
          <p14:tracePt t="17312" x="2722563" y="3971925"/>
          <p14:tracePt t="17329" x="2725738" y="3971925"/>
          <p14:tracePt t="17346" x="2732088" y="3975100"/>
          <p14:tracePt t="17362" x="2743200" y="3975100"/>
          <p14:tracePt t="17379" x="2751138" y="3975100"/>
          <p14:tracePt t="17396" x="2754313" y="3975100"/>
          <p14:tracePt t="17412" x="2757488" y="3975100"/>
          <p14:tracePt t="17429" x="2760663" y="3975100"/>
          <p14:tracePt t="17445" x="2765425" y="3975100"/>
          <p14:tracePt t="17462" x="2768600" y="3975100"/>
          <p14:tracePt t="17479" x="2771775" y="3975100"/>
          <p14:tracePt t="17495" x="2774950" y="3975100"/>
          <p14:tracePt t="17529" x="2779713" y="3975100"/>
          <p14:tracePt t="17545" x="2782888" y="3975100"/>
          <p14:tracePt t="17562" x="2789238" y="3975100"/>
          <p14:tracePt t="17584" x="2794000" y="3975100"/>
          <p14:tracePt t="17596" x="2794000" y="3971925"/>
          <p14:tracePt t="17612" x="2800350" y="3971925"/>
          <p14:tracePt t="17629" x="2803525" y="3968750"/>
          <p14:tracePt t="17646" x="2808288" y="3965575"/>
          <p14:tracePt t="17679" x="2817813" y="3960813"/>
          <p14:tracePt t="17696" x="2817813" y="3957638"/>
          <p14:tracePt t="17713" x="2825750" y="3954463"/>
          <p14:tracePt t="17746" x="2828925" y="3951288"/>
          <p14:tracePt t="17763" x="2832100" y="3946525"/>
          <p14:tracePt t="17779" x="2836863" y="3940175"/>
          <p14:tracePt t="17796" x="2840038" y="3940175"/>
          <p14:tracePt t="17813" x="2843213" y="3932238"/>
          <p14:tracePt t="17829" x="2846388" y="3929063"/>
          <p14:tracePt t="17846" x="2851150" y="3925888"/>
          <p14:tracePt t="17863" x="2854325" y="3917950"/>
          <p14:tracePt t="17879" x="2860675" y="3914775"/>
          <p14:tracePt t="17896" x="2860675" y="3908425"/>
          <p14:tracePt t="17912" x="2865438" y="3900488"/>
          <p14:tracePt t="17929" x="2865438" y="3886200"/>
          <p14:tracePt t="17946" x="2868613" y="3879850"/>
          <p14:tracePt t="17962" x="2868613" y="3865563"/>
          <p14:tracePt t="17979" x="2871788" y="3854450"/>
          <p14:tracePt t="17996" x="2871788" y="3843338"/>
          <p14:tracePt t="18013" x="2871788" y="3832225"/>
          <p14:tracePt t="18029" x="2871788" y="3817938"/>
          <p14:tracePt t="18046" x="2871788" y="3803650"/>
          <p14:tracePt t="18063" x="2879725" y="3789363"/>
          <p14:tracePt t="18079" x="2879725" y="3768725"/>
          <p14:tracePt t="18096" x="2879725" y="3754438"/>
          <p14:tracePt t="18113" x="2879725" y="3740150"/>
          <p14:tracePt t="18130" x="2879725" y="3725863"/>
          <p14:tracePt t="18146" x="2879725" y="3708400"/>
          <p14:tracePt t="18163" x="2879725" y="3694113"/>
          <p14:tracePt t="18180" x="2879725" y="3679825"/>
          <p14:tracePt t="18196" x="2879725" y="3665538"/>
          <p14:tracePt t="18213" x="2879725" y="3657600"/>
          <p14:tracePt t="18230" x="2874963" y="3646488"/>
          <p14:tracePt t="18246" x="2871788" y="3640138"/>
          <p14:tracePt t="18263" x="2868613" y="3629025"/>
          <p14:tracePt t="18280" x="2843213" y="3603625"/>
          <p14:tracePt t="18296" x="2840038" y="3600450"/>
          <p14:tracePt t="18313" x="2832100" y="3594100"/>
          <p14:tracePt t="18330" x="2828925" y="3586163"/>
          <p14:tracePt t="18346" x="2822575" y="3582988"/>
          <p14:tracePt t="18363" x="2817813" y="3575050"/>
          <p14:tracePt t="18380" x="2811463" y="3571875"/>
          <p14:tracePt t="18397" x="2803525" y="3565525"/>
          <p14:tracePt t="18413" x="2789238" y="3557588"/>
          <p14:tracePt t="18430" x="2782888" y="3554413"/>
          <p14:tracePt t="18447" x="2771775" y="3543300"/>
          <p14:tracePt t="18463" x="2760663" y="3540125"/>
          <p14:tracePt t="18480" x="2754313" y="3536950"/>
          <p14:tracePt t="18497" x="2743200" y="3532188"/>
          <p14:tracePt t="18513" x="2740025" y="3532188"/>
          <p14:tracePt t="18530" x="2732088" y="3532188"/>
          <p14:tracePt t="18563" x="2728913" y="3532188"/>
          <p14:tracePt t="18580" x="2725738" y="3532188"/>
          <p14:tracePt t="18596" x="2722563" y="3532188"/>
          <p14:tracePt t="18613" x="2717800" y="3532188"/>
          <p14:tracePt t="18630" x="2708275" y="3532188"/>
          <p14:tracePt t="18647" x="2700338" y="3540125"/>
          <p14:tracePt t="18663" x="2697163" y="3546475"/>
          <p14:tracePt t="18680" x="2689225" y="3551238"/>
          <p14:tracePt t="18696" x="2686050" y="3557588"/>
          <p14:tracePt t="18713" x="2682875" y="3568700"/>
          <p14:tracePt t="18730" x="2679700" y="3579813"/>
          <p14:tracePt t="18747" x="2674938" y="3589338"/>
          <p14:tracePt t="18763" x="2671763" y="3600450"/>
          <p14:tracePt t="18780" x="2671763" y="3614738"/>
          <p14:tracePt t="18797" x="2668588" y="3625850"/>
          <p14:tracePt t="18813" x="2665413" y="3640138"/>
          <p14:tracePt t="18830" x="2665413" y="3651250"/>
          <p14:tracePt t="18847" x="2665413" y="3665538"/>
          <p14:tracePt t="18863" x="2660650" y="3675063"/>
          <p14:tracePt t="18880" x="2657475" y="3686175"/>
          <p14:tracePt t="18897" x="2657475" y="3697288"/>
          <p14:tracePt t="18913" x="2654300" y="3700463"/>
          <p14:tracePt t="18930" x="2654300" y="3708400"/>
          <p14:tracePt t="18947" x="2651125" y="3717925"/>
          <p14:tracePt t="18963" x="2651125" y="3725863"/>
          <p14:tracePt t="18980" x="2651125" y="3736975"/>
          <p14:tracePt t="18997" x="2646363" y="3751263"/>
          <p14:tracePt t="19013" x="2646363" y="3757613"/>
          <p14:tracePt t="19031" x="2643188" y="3771900"/>
          <p14:tracePt t="19047" x="2643188" y="3779838"/>
          <p14:tracePt t="19064" x="2640013" y="3794125"/>
          <p14:tracePt t="19080" x="2640013" y="3803650"/>
          <p14:tracePt t="19097" x="2640013" y="3808413"/>
          <p14:tracePt t="19114" x="2640013" y="3814763"/>
          <p14:tracePt t="19130" x="2640013" y="3822700"/>
          <p14:tracePt t="19147" x="2640013" y="3829050"/>
          <p14:tracePt t="19150" x="2640013" y="3832225"/>
          <p14:tracePt t="19181" x="2640013" y="3840163"/>
          <p14:tracePt t="19197" x="2640013" y="3843338"/>
          <p14:tracePt t="19214" x="2640013" y="3846513"/>
          <p14:tracePt t="19231" x="2643188" y="3854450"/>
          <p14:tracePt t="19247" x="2643188" y="3857625"/>
          <p14:tracePt t="19264" x="2646363" y="3860800"/>
          <p14:tracePt t="19281" x="2651125" y="3865563"/>
          <p14:tracePt t="19297" x="2657475" y="3871913"/>
          <p14:tracePt t="19314" x="2668588" y="3879850"/>
          <p14:tracePt t="19331" x="2682875" y="3889375"/>
          <p14:tracePt t="19347" x="2686050" y="3894138"/>
          <p14:tracePt t="19364" x="2700338" y="3900488"/>
          <p14:tracePt t="19380" x="2714625" y="3908425"/>
          <p14:tracePt t="19397" x="2728913" y="3914775"/>
          <p14:tracePt t="19414" x="2743200" y="3917950"/>
          <p14:tracePt t="19431" x="2754313" y="3922713"/>
          <p14:tracePt t="19447" x="2765425" y="3922713"/>
          <p14:tracePt t="19464" x="2768600" y="3925888"/>
          <p14:tracePt t="19481" x="2774950" y="3925888"/>
          <p14:tracePt t="19497" x="2782888" y="3925888"/>
          <p14:tracePt t="19514" x="2794000" y="3925888"/>
          <p14:tracePt t="19531" x="2808288" y="3925888"/>
          <p14:tracePt t="19547" x="2817813" y="3925888"/>
          <p14:tracePt t="19564" x="2828925" y="3925888"/>
          <p14:tracePt t="19580" x="2832100" y="3925888"/>
          <p14:tracePt t="19597" x="2840038" y="3925888"/>
          <p14:tracePt t="19614" x="2843213" y="3925888"/>
          <p14:tracePt t="19631" x="2851150" y="3922713"/>
          <p14:tracePt t="19648" x="2854325" y="3922713"/>
          <p14:tracePt t="19664" x="2857500" y="3914775"/>
          <p14:tracePt t="19681" x="2860675" y="3911600"/>
          <p14:tracePt t="19697" x="2860675" y="3908425"/>
          <p14:tracePt t="19714" x="2860675" y="3903663"/>
          <p14:tracePt t="19731" x="2860675" y="3897313"/>
          <p14:tracePt t="19747" x="2860675" y="3894138"/>
          <p14:tracePt t="19764" x="2860675" y="3886200"/>
          <p14:tracePt t="19781" x="2860675" y="3879850"/>
          <p14:tracePt t="19798" x="2865438" y="3868738"/>
          <p14:tracePt t="19815" x="2868613" y="3854450"/>
          <p14:tracePt t="19831" x="2871788" y="3843338"/>
          <p14:tracePt t="19848" x="2871788" y="3829050"/>
          <p14:tracePt t="19865" x="2871788" y="3817938"/>
          <p14:tracePt t="19881" x="2871788" y="3803650"/>
          <p14:tracePt t="19898" x="2871788" y="3794125"/>
          <p14:tracePt t="19914" x="2871788" y="3779838"/>
          <p14:tracePt t="19931" x="2871788" y="3768725"/>
          <p14:tracePt t="19948" x="2871788" y="3757613"/>
          <p14:tracePt t="19965" x="2871788" y="3751263"/>
          <p14:tracePt t="19981" x="2871788" y="3740150"/>
          <p14:tracePt t="19998" x="2871788" y="3732213"/>
          <p14:tracePt t="20015" x="2871788" y="3722688"/>
          <p14:tracePt t="20048" x="2871788" y="3714750"/>
          <p14:tracePt t="20065" x="2871788" y="3711575"/>
          <p14:tracePt t="20098" x="2871788" y="3708400"/>
          <p14:tracePt t="20115" x="2871788" y="3703638"/>
          <p14:tracePt t="20145" x="2871788" y="3700463"/>
          <p14:tracePt t="20169" x="2871788" y="3697288"/>
          <p14:tracePt t="20177" x="2871788" y="3694113"/>
          <p14:tracePt t="20184" x="2871788" y="3689350"/>
          <p14:tracePt t="20201" x="2871788" y="3686175"/>
          <p14:tracePt t="20215" x="2871788" y="3679825"/>
          <p14:tracePt t="20231" x="2871788" y="3671888"/>
          <p14:tracePt t="20248" x="2871788" y="3668713"/>
          <p14:tracePt t="20265" x="2874963" y="3665538"/>
          <p14:tracePt t="20282" x="2874963" y="3660775"/>
          <p14:tracePt t="21544" x="2874963" y="3657600"/>
          <p14:tracePt t="31185" x="2879725" y="3665538"/>
          <p14:tracePt t="31193" x="2879725" y="3668713"/>
          <p14:tracePt t="31199" x="2886075" y="3671888"/>
          <p14:tracePt t="31207" x="2894013" y="3679825"/>
          <p14:tracePt t="31224" x="2900363" y="3683000"/>
          <p14:tracePt t="31240" x="2922588" y="3697288"/>
          <p14:tracePt t="31257" x="2928938" y="3703638"/>
          <p14:tracePt t="31274" x="2932113" y="3708400"/>
          <p14:tracePt t="31290" x="2940050" y="3714750"/>
          <p14:tracePt t="31307" x="2943225" y="3717925"/>
          <p14:tracePt t="31324" x="2946400" y="3722688"/>
          <p14:tracePt t="31357" x="2954338" y="3732213"/>
          <p14:tracePt t="31374" x="2960688" y="3740150"/>
          <p14:tracePt t="31391" x="2968625" y="3751263"/>
          <p14:tracePt t="31407" x="2974975" y="3765550"/>
          <p14:tracePt t="31424" x="2986088" y="3775075"/>
          <p14:tracePt t="31441" x="2997200" y="3786188"/>
          <p14:tracePt t="31457" x="3008313" y="3800475"/>
          <p14:tracePt t="31474" x="3022600" y="3814763"/>
          <p14:tracePt t="31491" x="3040063" y="3832225"/>
          <p14:tracePt t="31507" x="3051175" y="3846513"/>
          <p14:tracePt t="31524" x="3057525" y="3854450"/>
          <p14:tracePt t="31541" x="3060700" y="3854450"/>
          <p14:tracePt t="31557" x="3060700" y="3857625"/>
          <p14:tracePt t="31574" x="3068638" y="3868738"/>
          <p14:tracePt t="31591" x="3071813" y="3886200"/>
          <p14:tracePt t="31608" x="3079750" y="3900488"/>
          <p14:tracePt t="31624" x="3086100" y="3911600"/>
          <p14:tracePt t="31641" x="3089275" y="3917950"/>
          <p14:tracePt t="31657" x="3094038" y="3925888"/>
          <p14:tracePt t="31674" x="3094038" y="3929063"/>
          <p14:tracePt t="31691" x="3097213" y="3932238"/>
          <p14:tracePt t="31707" x="3097213" y="3937000"/>
          <p14:tracePt t="31724" x="3097213" y="3943350"/>
          <p14:tracePt t="31741" x="3097213" y="3946525"/>
          <p14:tracePt t="31776" x="3100388" y="3946525"/>
          <p14:tracePt t="31792" x="3100388" y="3951288"/>
          <p14:tracePt t="31801" x="3103563" y="3954463"/>
          <p14:tracePt t="31808" x="3103563" y="3957638"/>
          <p14:tracePt t="31824" x="3108325" y="3960813"/>
          <p14:tracePt t="31841" x="3111500" y="3968750"/>
          <p14:tracePt t="31858" x="3111500" y="3971925"/>
          <p14:tracePt t="31875" x="3114675" y="3971925"/>
          <p14:tracePt t="31908" x="3114675" y="3975100"/>
          <p14:tracePt t="31924" x="3117850" y="3979863"/>
          <p14:tracePt t="31952" x="3122613" y="3979863"/>
          <p14:tracePt t="31969" x="3125788" y="3979863"/>
          <p14:tracePt t="31976" x="3128963" y="3979863"/>
          <p14:tracePt t="31993" x="3136900" y="3975100"/>
          <p14:tracePt t="32008" x="3140075" y="3968750"/>
          <p14:tracePt t="32025" x="3146425" y="3965575"/>
          <p14:tracePt t="32041" x="3154363" y="3960813"/>
          <p14:tracePt t="32058" x="3160713" y="3954463"/>
          <p14:tracePt t="32075" x="3168650" y="3946525"/>
          <p14:tracePt t="32091" x="3171825" y="3937000"/>
          <p14:tracePt t="32108" x="3179763" y="3922713"/>
          <p14:tracePt t="32125" x="3179763" y="3911600"/>
          <p14:tracePt t="32142" x="3179763" y="3900488"/>
          <p14:tracePt t="32158" x="3179763" y="3889375"/>
          <p14:tracePt t="32175" x="3182938" y="3871913"/>
          <p14:tracePt t="32191" x="3186113" y="3857625"/>
          <p14:tracePt t="32208" x="3186113" y="3840163"/>
          <p14:tracePt t="32225" x="3194050" y="3811588"/>
          <p14:tracePt t="32241" x="3203575" y="3789363"/>
          <p14:tracePt t="32258" x="3208338" y="3771900"/>
          <p14:tracePt t="32275" x="3211513" y="3751263"/>
          <p14:tracePt t="32292" x="3211513" y="3736975"/>
          <p14:tracePt t="32308" x="3211513" y="3722688"/>
          <p14:tracePt t="32325" x="3211513" y="3711575"/>
          <p14:tracePt t="32342" x="3211513" y="3697288"/>
          <p14:tracePt t="32359" x="3211513" y="3675063"/>
          <p14:tracePt t="32375" x="3211513" y="3668713"/>
          <p14:tracePt t="32392" x="3211513" y="3651250"/>
          <p14:tracePt t="32408" x="3211513" y="3636963"/>
          <p14:tracePt t="32425" x="3208338" y="3625850"/>
          <p14:tracePt t="32442" x="3203575" y="3608388"/>
          <p14:tracePt t="32458" x="3200400" y="3597275"/>
          <p14:tracePt t="32475" x="3197225" y="3586163"/>
          <p14:tracePt t="32492" x="3194050" y="3575050"/>
          <p14:tracePt t="32508" x="3189288" y="3568700"/>
          <p14:tracePt t="32525" x="3186113" y="3560763"/>
          <p14:tracePt t="32542" x="3179763" y="3551238"/>
          <p14:tracePt t="32559" x="3175000" y="3543300"/>
          <p14:tracePt t="32575" x="3171825" y="3536950"/>
          <p14:tracePt t="32592" x="3171825" y="3532188"/>
          <p14:tracePt t="32609" x="3168650" y="3529013"/>
          <p14:tracePt t="32625" x="3165475" y="3525838"/>
          <p14:tracePt t="32642" x="3165475" y="3522663"/>
          <p14:tracePt t="32658" x="3160713" y="3522663"/>
          <p14:tracePt t="32675" x="3157538" y="3517900"/>
          <p14:tracePt t="32709" x="3154363" y="3514725"/>
          <p14:tracePt t="32725" x="3151188" y="3514725"/>
          <p14:tracePt t="32742" x="3146425" y="3514725"/>
          <p14:tracePt t="32784" x="3143250" y="3514725"/>
          <p14:tracePt t="32800" x="3140075" y="3514725"/>
          <p14:tracePt t="32808" x="3140075" y="3517900"/>
          <p14:tracePt t="32816" x="3140075" y="3525838"/>
          <p14:tracePt t="32832" x="3136900" y="3532188"/>
          <p14:tracePt t="32848" x="3136900" y="3536950"/>
          <p14:tracePt t="32859" x="3136900" y="3546475"/>
          <p14:tracePt t="32875" x="3136900" y="3560763"/>
          <p14:tracePt t="32892" x="3136900" y="3575050"/>
          <p14:tracePt t="32909" x="3136900" y="3589338"/>
          <p14:tracePt t="32925" x="3136900" y="3600450"/>
          <p14:tracePt t="32942" x="3136900" y="3611563"/>
          <p14:tracePt t="32959" x="3136900" y="3625850"/>
          <p14:tracePt t="32975" x="3136900" y="3636963"/>
          <p14:tracePt t="32992" x="3136900" y="3646488"/>
          <p14:tracePt t="33009" x="3136900" y="3660775"/>
          <p14:tracePt t="33025" x="3136900" y="3675063"/>
          <p14:tracePt t="33042" x="3136900" y="3686175"/>
          <p14:tracePt t="33059" x="3136900" y="3697288"/>
          <p14:tracePt t="33075" x="3136900" y="3703638"/>
          <p14:tracePt t="33092" x="3132138" y="3714750"/>
          <p14:tracePt t="33109" x="3132138" y="3725863"/>
          <p14:tracePt t="33126" x="3132138" y="3732213"/>
          <p14:tracePt t="33142" x="3132138" y="3746500"/>
          <p14:tracePt t="33159" x="3125788" y="3768725"/>
          <p14:tracePt t="33176" x="3125788" y="3783013"/>
          <p14:tracePt t="33192" x="3122613" y="3800475"/>
          <p14:tracePt t="33209" x="3122613" y="3814763"/>
          <p14:tracePt t="33226" x="3117850" y="3832225"/>
          <p14:tracePt t="33242" x="3114675" y="3851275"/>
          <p14:tracePt t="33259" x="3114675" y="3871913"/>
          <p14:tracePt t="33276" x="3114675" y="3886200"/>
          <p14:tracePt t="33293" x="3114675" y="3900488"/>
          <p14:tracePt t="33309" x="3114675" y="3914775"/>
          <p14:tracePt t="33326" x="3114675" y="3917950"/>
          <p14:tracePt t="33343" x="3114675" y="3929063"/>
          <p14:tracePt t="33359" x="3114675" y="3937000"/>
          <p14:tracePt t="33376" x="3117850" y="3946525"/>
          <p14:tracePt t="33392" x="3117850" y="3951288"/>
          <p14:tracePt t="33409" x="3117850" y="3954463"/>
          <p14:tracePt t="33513" x="3117850" y="3943350"/>
          <p14:tracePt t="33521" x="3117850" y="3922713"/>
          <p14:tracePt t="33529" x="3117850" y="3903663"/>
          <p14:tracePt t="33543" x="3125788" y="3854450"/>
          <p14:tracePt t="33559" x="3132138" y="3811588"/>
          <p14:tracePt t="33576" x="3136900" y="3771900"/>
          <p14:tracePt t="33593" x="3136900" y="3729038"/>
          <p14:tracePt t="33609" x="3136900" y="3694113"/>
          <p14:tracePt t="33626" x="3136900" y="3657600"/>
          <p14:tracePt t="33643" x="3136900" y="3629025"/>
          <p14:tracePt t="33659" x="3136900" y="3600450"/>
          <p14:tracePt t="33676" x="3136900" y="3579813"/>
          <p14:tracePt t="33693" x="3136900" y="3560763"/>
          <p14:tracePt t="33710" x="3136900" y="3551238"/>
          <p14:tracePt t="33726" x="3136900" y="3543300"/>
          <p14:tracePt t="33743" x="3136900" y="3536950"/>
          <p14:tracePt t="33746" x="3136900" y="3532188"/>
          <p14:tracePt t="33768" x="3136900" y="3529013"/>
          <p14:tracePt t="33784" x="3136900" y="3525838"/>
          <p14:tracePt t="33889" x="3136900" y="3532188"/>
          <p14:tracePt t="33897" x="3136900" y="3536950"/>
          <p14:tracePt t="33910" x="3136900" y="3546475"/>
          <p14:tracePt t="33926" x="3143250" y="3582988"/>
          <p14:tracePt t="33943" x="3143250" y="3597275"/>
          <p14:tracePt t="33960" x="3151188" y="3654425"/>
          <p14:tracePt t="33976" x="3151188" y="3686175"/>
          <p14:tracePt t="33993" x="3151188" y="3717925"/>
          <p14:tracePt t="34010" x="3151188" y="3746500"/>
          <p14:tracePt t="34026" x="3154363" y="3771900"/>
          <p14:tracePt t="34043" x="3154363" y="3794125"/>
          <p14:tracePt t="34060" x="3157538" y="3811588"/>
          <p14:tracePt t="34076" x="3157538" y="3822700"/>
          <p14:tracePt t="34093" x="3157538" y="3829050"/>
          <p14:tracePt t="34110" x="3157538" y="3832225"/>
          <p14:tracePt t="34201" x="3157538" y="3825875"/>
          <p14:tracePt t="34209" x="3157538" y="3808413"/>
          <p14:tracePt t="34217" x="3157538" y="3768725"/>
          <p14:tracePt t="34227" x="3157538" y="3729038"/>
          <p14:tracePt t="34243" x="3157538" y="3600450"/>
          <p14:tracePt t="34260" x="3157538" y="3454400"/>
          <p14:tracePt t="34277" x="3157538" y="3340100"/>
          <p14:tracePt t="34293" x="3157538" y="3240088"/>
          <p14:tracePt t="34310" x="3157538" y="3146425"/>
          <p14:tracePt t="34327" x="3157538" y="2982913"/>
          <p14:tracePt t="34343" x="3157538" y="2874963"/>
          <p14:tracePt t="34360" x="3157538" y="2771775"/>
          <p14:tracePt t="34377" x="3157538" y="2693988"/>
          <p14:tracePt t="34393" x="3157538" y="2611438"/>
          <p14:tracePt t="34410" x="3157538" y="2536825"/>
          <p14:tracePt t="34427" x="3157538" y="2471738"/>
          <p14:tracePt t="34443" x="3157538" y="2408238"/>
          <p14:tracePt t="34460" x="3165475" y="2354263"/>
          <p14:tracePt t="34477" x="3165475" y="2303463"/>
          <p14:tracePt t="34493" x="3165475" y="2265363"/>
          <p14:tracePt t="34510" x="3165475" y="2228850"/>
          <p14:tracePt t="34527" x="3165475" y="2171700"/>
          <p14:tracePt t="34543" x="3160713" y="2146300"/>
          <p14:tracePt t="34560" x="3160713" y="2117725"/>
          <p14:tracePt t="34577" x="3157538" y="2093913"/>
          <p14:tracePt t="34593" x="3157538" y="2071688"/>
          <p14:tracePt t="34610" x="3157538" y="2051050"/>
          <p14:tracePt t="34627" x="3157538" y="2032000"/>
          <p14:tracePt t="34644" x="3157538" y="2011363"/>
          <p14:tracePt t="34660" x="3157538" y="1979613"/>
          <p14:tracePt t="34677" x="3157538" y="1954213"/>
          <p14:tracePt t="34694" x="3160713" y="1925638"/>
          <p14:tracePt t="34710" x="3160713" y="1885950"/>
          <p14:tracePt t="34727" x="3160713" y="1871663"/>
          <p14:tracePt t="34730" x="3160713" y="1860550"/>
          <p14:tracePt t="34744" x="3160713" y="1836738"/>
          <p14:tracePt t="34760" x="3160713" y="1814513"/>
          <p14:tracePt t="34777" x="3160713" y="1797050"/>
          <p14:tracePt t="34794" x="3160713" y="1774825"/>
          <p14:tracePt t="34810" x="3160713" y="1760538"/>
          <p14:tracePt t="34827" x="3160713" y="1751013"/>
          <p14:tracePt t="34844" x="3160713" y="1746250"/>
          <p14:tracePt t="34860" x="3160713" y="1739900"/>
          <p14:tracePt t="34877" x="3160713" y="1736725"/>
          <p14:tracePt t="35048" x="3160713" y="1739900"/>
          <p14:tracePt t="35057" x="3160713" y="1743075"/>
          <p14:tracePt t="35064" x="3160713" y="1751013"/>
          <p14:tracePt t="35077" x="3160713" y="1757363"/>
          <p14:tracePt t="35094" x="3160713" y="1771650"/>
          <p14:tracePt t="35111" x="3160713" y="1808163"/>
          <p14:tracePt t="35127" x="3160713" y="1831975"/>
          <p14:tracePt t="35144" x="3160713" y="1854200"/>
          <p14:tracePt t="35161" x="3160713" y="1874838"/>
          <p14:tracePt t="35177" x="3160713" y="1889125"/>
          <p14:tracePt t="35194" x="3160713" y="1903413"/>
          <p14:tracePt t="35211" x="3160713" y="1914525"/>
          <p14:tracePt t="35227" x="3160713" y="1922463"/>
          <p14:tracePt t="35329" x="3165475" y="1914525"/>
          <p14:tracePt t="35336" x="3165475" y="1900238"/>
          <p14:tracePt t="35344" x="3168650" y="1882775"/>
          <p14:tracePt t="35361" x="3171825" y="1843088"/>
          <p14:tracePt t="35377" x="3179763" y="1800225"/>
          <p14:tracePt t="35394" x="3182938" y="1765300"/>
          <p14:tracePt t="35411" x="3182938" y="1743075"/>
          <p14:tracePt t="35427" x="3182938" y="1731963"/>
          <p14:tracePt t="35444" x="3182938" y="1725613"/>
          <p14:tracePt t="35753" x="3182938" y="1728788"/>
          <p14:tracePt t="35760" x="3182938" y="1736725"/>
          <p14:tracePt t="35769" x="3182938" y="1743075"/>
          <p14:tracePt t="35778" x="3182938" y="1751013"/>
          <p14:tracePt t="35795" x="3182938" y="1760538"/>
          <p14:tracePt t="35811" x="3182938" y="1774825"/>
          <p14:tracePt t="35828" x="3182938" y="1793875"/>
          <p14:tracePt t="35845" x="3182938" y="1811338"/>
          <p14:tracePt t="35861" x="3182938" y="1831975"/>
          <p14:tracePt t="35878" x="3182938" y="1857375"/>
          <p14:tracePt t="35895" x="3182938" y="1893888"/>
          <p14:tracePt t="35911" x="3182938" y="1917700"/>
          <p14:tracePt t="35928" x="3182938" y="1936750"/>
          <p14:tracePt t="35945" x="3182938" y="1954213"/>
          <p14:tracePt t="35961" x="3182938" y="1971675"/>
          <p14:tracePt t="35978" x="3182938" y="1982788"/>
          <p14:tracePt t="35995" x="3182938" y="1993900"/>
          <p14:tracePt t="36011" x="3182938" y="1997075"/>
          <p14:tracePt t="36028" x="3182938" y="2003425"/>
          <p14:tracePt t="36062" x="3182938" y="2008188"/>
          <p14:tracePt t="46097" x="3186113" y="2008188"/>
          <p14:tracePt t="56448" x="3182938" y="2014538"/>
          <p14:tracePt t="56456" x="3160713" y="2032000"/>
          <p14:tracePt t="56464" x="3132138" y="2043113"/>
          <p14:tracePt t="56479" x="3108325" y="2054225"/>
          <p14:tracePt t="56495" x="3028950" y="2082800"/>
          <p14:tracePt t="56512" x="2982913" y="2097088"/>
          <p14:tracePt t="56529" x="2951163" y="2103438"/>
          <p14:tracePt t="56545" x="2936875" y="2108200"/>
          <p14:tracePt t="56562" x="2932113" y="2108200"/>
          <p14:tracePt t="56681" x="2928938" y="2108200"/>
          <p14:tracePt t="56688" x="2925763" y="2111375"/>
          <p14:tracePt t="56697" x="2914650" y="2117725"/>
          <p14:tracePt t="56712" x="2882900" y="2136775"/>
          <p14:tracePt t="56729" x="2825750" y="2174875"/>
          <p14:tracePt t="56746" x="2746375" y="2217738"/>
          <p14:tracePt t="56762" x="2657475" y="2257425"/>
          <p14:tracePt t="56779" x="2565400" y="2300288"/>
          <p14:tracePt t="56795" x="2471738" y="2346325"/>
          <p14:tracePt t="56812" x="2403475" y="2379663"/>
          <p14:tracePt t="56829" x="2382838" y="2386013"/>
          <p14:tracePt t="56845" x="2365375" y="2368550"/>
          <p14:tracePt t="56862" x="2354263" y="2346325"/>
          <p14:tracePt t="57081" x="2346325" y="2346325"/>
          <p14:tracePt t="57088" x="2339975" y="2351088"/>
          <p14:tracePt t="57097" x="2322513" y="2357438"/>
          <p14:tracePt t="57113" x="2289175" y="2379663"/>
          <p14:tracePt t="57129" x="2246313" y="2400300"/>
          <p14:tracePt t="57146" x="2239963" y="2403475"/>
          <p14:tracePt t="57163" x="2236788" y="2403475"/>
          <p14:tracePt t="57179" x="2236788" y="2411413"/>
          <p14:tracePt t="57196" x="2228850" y="2422525"/>
          <p14:tracePt t="57213" x="2228850" y="2428875"/>
          <p14:tracePt t="57230" x="2228850" y="2436813"/>
          <p14:tracePt t="57246" x="2228850" y="2439988"/>
          <p14:tracePt t="61985" x="2225675" y="2436813"/>
          <p14:tracePt t="62001" x="2222500" y="2436813"/>
          <p14:tracePt t="62009" x="2214563" y="2432050"/>
          <p14:tracePt t="62017" x="2203450" y="2425700"/>
          <p14:tracePt t="62034" x="2174875" y="2414588"/>
          <p14:tracePt t="62050" x="2154238" y="2400300"/>
          <p14:tracePt t="62067" x="2136775" y="2382838"/>
          <p14:tracePt t="62084" x="2114550" y="2354263"/>
          <p14:tracePt t="62100" x="2093913" y="2325688"/>
          <p14:tracePt t="62117" x="2065338" y="2279650"/>
          <p14:tracePt t="62134" x="2036763" y="2246313"/>
          <p14:tracePt t="62151" x="1989138" y="2189163"/>
          <p14:tracePt t="62167" x="1979613" y="2179638"/>
          <p14:tracePt t="62184" x="1911350" y="2136775"/>
          <p14:tracePt t="62200" x="1868488" y="2122488"/>
          <p14:tracePt t="62217" x="1814513" y="2111375"/>
          <p14:tracePt t="62234" x="1757363" y="2100263"/>
          <p14:tracePt t="62250" x="1697038" y="2093913"/>
          <p14:tracePt t="62267" x="1639888" y="2093913"/>
          <p14:tracePt t="62284" x="1593850" y="2093913"/>
          <p14:tracePt t="62288" x="1568450" y="2093913"/>
          <p14:tracePt t="62300" x="1531938" y="2097088"/>
          <p14:tracePt t="62317" x="1474788" y="2111375"/>
          <p14:tracePt t="62334" x="1411288" y="2122488"/>
          <p14:tracePt t="62351" x="1317625" y="2132013"/>
          <p14:tracePt t="62367" x="1285875" y="2139950"/>
          <p14:tracePt t="62384" x="1203325" y="2151063"/>
          <p14:tracePt t="62401" x="1150938" y="2168525"/>
          <p14:tracePt t="62417" x="1111250" y="2182813"/>
          <p14:tracePt t="62434" x="1079500" y="2197100"/>
          <p14:tracePt t="62450" x="1050925" y="2214563"/>
          <p14:tracePt t="62467" x="1025525" y="2232025"/>
          <p14:tracePt t="62484" x="993775" y="2254250"/>
          <p14:tracePt t="62501" x="965200" y="2282825"/>
          <p14:tracePt t="62517" x="946150" y="2311400"/>
          <p14:tracePt t="62534" x="925513" y="2351088"/>
          <p14:tracePt t="62551" x="903288" y="2425700"/>
          <p14:tracePt t="62567" x="893763" y="2468563"/>
          <p14:tracePt t="62584" x="885825" y="2528888"/>
          <p14:tracePt t="62601" x="885825" y="2586038"/>
          <p14:tracePt t="62617" x="885825" y="2651125"/>
          <p14:tracePt t="62634" x="896938" y="2728913"/>
          <p14:tracePt t="62651" x="922338" y="2808288"/>
          <p14:tracePt t="62667" x="936625" y="2860675"/>
          <p14:tracePt t="62684" x="960438" y="2922588"/>
          <p14:tracePt t="62701" x="989013" y="2982913"/>
          <p14:tracePt t="62717" x="1022350" y="3040063"/>
          <p14:tracePt t="62734" x="1060450" y="3097213"/>
          <p14:tracePt t="62751" x="1096963" y="3140075"/>
          <p14:tracePt t="62767" x="1165225" y="3200400"/>
          <p14:tracePt t="62784" x="1211263" y="3236913"/>
          <p14:tracePt t="62801" x="1260475" y="3260725"/>
          <p14:tracePt t="62817" x="1308100" y="3279775"/>
          <p14:tracePt t="62834" x="1354138" y="3294063"/>
          <p14:tracePt t="62851" x="1414463" y="3308350"/>
          <p14:tracePt t="62868" x="1471613" y="3317875"/>
          <p14:tracePt t="62884" x="1536700" y="3328988"/>
          <p14:tracePt t="62901" x="1593850" y="3332163"/>
          <p14:tracePt t="62917" x="1660525" y="3332163"/>
          <p14:tracePt t="62935" x="1739900" y="3332163"/>
          <p14:tracePt t="62951" x="1768475" y="3332163"/>
          <p14:tracePt t="62968" x="1851025" y="3332163"/>
          <p14:tracePt t="62984" x="1903413" y="3332163"/>
          <p14:tracePt t="63001" x="1943100" y="3332163"/>
          <p14:tracePt t="63018" x="1982788" y="3332163"/>
          <p14:tracePt t="63034" x="2003425" y="3325813"/>
          <p14:tracePt t="63051" x="2022475" y="3314700"/>
          <p14:tracePt t="63068" x="2036763" y="3303588"/>
          <p14:tracePt t="63084" x="2054225" y="3289300"/>
          <p14:tracePt t="63101" x="2079625" y="3275013"/>
          <p14:tracePt t="63118" x="2103438" y="3254375"/>
          <p14:tracePt t="63135" x="2154238" y="3222625"/>
          <p14:tracePt t="63151" x="2165350" y="3211513"/>
          <p14:tracePt t="63168" x="2197100" y="3182938"/>
          <p14:tracePt t="63184" x="2211388" y="3165475"/>
          <p14:tracePt t="63201" x="2225675" y="3151188"/>
          <p14:tracePt t="63217" x="2236788" y="3132138"/>
          <p14:tracePt t="63234" x="2251075" y="3117850"/>
          <p14:tracePt t="63251" x="2260600" y="3094038"/>
          <p14:tracePt t="63268" x="2271713" y="3071813"/>
          <p14:tracePt t="63284" x="2279650" y="3040063"/>
          <p14:tracePt t="63287" x="2282825" y="3028950"/>
          <p14:tracePt t="63301" x="2286000" y="3014663"/>
          <p14:tracePt t="63318" x="2293938" y="2994025"/>
          <p14:tracePt t="63335" x="2297113" y="2954338"/>
          <p14:tracePt t="63351" x="2297113" y="2943225"/>
          <p14:tracePt t="63368" x="2300288" y="2897188"/>
          <p14:tracePt t="63385" x="2300288" y="2871788"/>
          <p14:tracePt t="63401" x="2303463" y="2854325"/>
          <p14:tracePt t="63418" x="2303463" y="2832100"/>
          <p14:tracePt t="63435" x="2303463" y="2814638"/>
          <p14:tracePt t="63451" x="2303463" y="2800350"/>
          <p14:tracePt t="63468" x="2300288" y="2782888"/>
          <p14:tracePt t="63485" x="2293938" y="2765425"/>
          <p14:tracePt t="63501" x="2289175" y="2746375"/>
          <p14:tracePt t="63518" x="2279650" y="2728913"/>
          <p14:tracePt t="63535" x="2265363" y="2697163"/>
          <p14:tracePt t="63551" x="2254250" y="2674938"/>
          <p14:tracePt t="63568" x="2251075" y="2654300"/>
          <p14:tracePt t="63585" x="2239963" y="2636838"/>
          <p14:tracePt t="63601" x="2228850" y="2611438"/>
          <p14:tracePt t="63618" x="2217738" y="2589213"/>
          <p14:tracePt t="63635" x="2203450" y="2557463"/>
          <p14:tracePt t="63652" x="2197100" y="2532063"/>
          <p14:tracePt t="63668" x="2182813" y="2508250"/>
          <p14:tracePt t="63685" x="2171700" y="2489200"/>
          <p14:tracePt t="63701" x="2154238" y="2460625"/>
          <p14:tracePt t="63718" x="2136775" y="2436813"/>
          <p14:tracePt t="63735" x="2122488" y="2414588"/>
          <p14:tracePt t="63752" x="2085975" y="2379663"/>
          <p14:tracePt t="63768" x="2065338" y="2354263"/>
          <p14:tracePt t="63785" x="2039938" y="2328863"/>
          <p14:tracePt t="63802" x="2003425" y="2303463"/>
          <p14:tracePt t="63818" x="1965325" y="2271713"/>
          <p14:tracePt t="63835" x="1928813" y="2251075"/>
          <p14:tracePt t="63852" x="1889125" y="2232025"/>
          <p14:tracePt t="63868" x="1854200" y="2222500"/>
          <p14:tracePt t="63885" x="1814513" y="2208213"/>
          <p14:tracePt t="63902" x="1779588" y="2203450"/>
          <p14:tracePt t="63919" x="1703388" y="2197100"/>
          <p14:tracePt t="63935" x="1685925" y="2197100"/>
          <p14:tracePt t="63952" x="1608138" y="2197100"/>
          <p14:tracePt t="63968" x="1557338" y="2197100"/>
          <p14:tracePt t="63985" x="1500188" y="2197100"/>
          <p14:tracePt t="64002" x="1446213" y="2197100"/>
          <p14:tracePt t="64018" x="1408113" y="2197100"/>
          <p14:tracePt t="64035" x="1371600" y="2197100"/>
          <p14:tracePt t="64052" x="1336675" y="2203450"/>
          <p14:tracePt t="64068" x="1303338" y="2211388"/>
          <p14:tracePt t="64085" x="1282700" y="2222500"/>
          <p14:tracePt t="64102" x="1265238" y="2228850"/>
          <p14:tracePt t="64119" x="1239838" y="2243138"/>
          <p14:tracePt t="64135" x="1208088" y="2268538"/>
          <p14:tracePt t="64152" x="1193800" y="2279650"/>
          <p14:tracePt t="64169" x="1179513" y="2293938"/>
          <p14:tracePt t="64185" x="1165225" y="2317750"/>
          <p14:tracePt t="64202" x="1150938" y="2346325"/>
          <p14:tracePt t="64219" x="1136650" y="2374900"/>
          <p14:tracePt t="64235" x="1125538" y="2400300"/>
          <p14:tracePt t="64252" x="1114425" y="2443163"/>
          <p14:tracePt t="64269" x="1100138" y="2489200"/>
          <p14:tracePt t="64285" x="1089025" y="2536825"/>
          <p14:tracePt t="64288" x="1082675" y="2568575"/>
          <p14:tracePt t="64302" x="1074738" y="2593975"/>
          <p14:tracePt t="64319" x="1057275" y="2682875"/>
          <p14:tracePt t="64335" x="1050925" y="2736850"/>
          <p14:tracePt t="64352" x="1050925" y="2779713"/>
          <p14:tracePt t="64369" x="1050925" y="2822575"/>
          <p14:tracePt t="64386" x="1054100" y="2865438"/>
          <p14:tracePt t="64402" x="1068388" y="2911475"/>
          <p14:tracePt t="64419" x="1085850" y="2960688"/>
          <p14:tracePt t="64436" x="1111250" y="3008313"/>
          <p14:tracePt t="64452" x="1136650" y="3051175"/>
          <p14:tracePt t="64469" x="1157288" y="3089275"/>
          <p14:tracePt t="64486" x="1171575" y="3122613"/>
          <p14:tracePt t="64502" x="1193800" y="3146425"/>
          <p14:tracePt t="64519" x="1214438" y="3179763"/>
          <p14:tracePt t="64536" x="1228725" y="3197225"/>
          <p14:tracePt t="64552" x="1239838" y="3211513"/>
          <p14:tracePt t="64569" x="1250950" y="3222625"/>
          <p14:tracePt t="64585" x="1265238" y="3232150"/>
          <p14:tracePt t="64602" x="1271588" y="3243263"/>
          <p14:tracePt t="64619" x="1289050" y="3254375"/>
          <p14:tracePt t="64636" x="1311275" y="3268663"/>
          <p14:tracePt t="64652" x="1339850" y="3282950"/>
          <p14:tracePt t="64669" x="1371600" y="3294063"/>
          <p14:tracePt t="64686" x="1393825" y="3300413"/>
          <p14:tracePt t="64703" x="1425575" y="3303588"/>
          <p14:tracePt t="64719" x="1431925" y="3303588"/>
          <p14:tracePt t="64736" x="1457325" y="3308350"/>
          <p14:tracePt t="64752" x="1471613" y="3308350"/>
          <p14:tracePt t="64769" x="1493838" y="3308350"/>
          <p14:tracePt t="64786" x="1514475" y="3311525"/>
          <p14:tracePt t="64802" x="1525588" y="3311525"/>
          <p14:tracePt t="64819" x="1539875" y="3311525"/>
          <p14:tracePt t="64836" x="1554163" y="3311525"/>
          <p14:tracePt t="64852" x="1565275" y="3311525"/>
          <p14:tracePt t="64869" x="1574800" y="3311525"/>
          <p14:tracePt t="64886" x="1585913" y="3311525"/>
          <p14:tracePt t="64903" x="1614488" y="3311525"/>
          <p14:tracePt t="64919" x="1622425" y="3311525"/>
          <p14:tracePt t="64936" x="1651000" y="3311525"/>
          <p14:tracePt t="64953" x="1660525" y="3311525"/>
          <p14:tracePt t="64969" x="1674813" y="3311525"/>
          <p14:tracePt t="64986" x="1685925" y="3311525"/>
          <p14:tracePt t="65003" x="1703388" y="3311525"/>
          <p14:tracePt t="65019" x="1731963" y="3311525"/>
          <p14:tracePt t="65036" x="1754188" y="3311525"/>
          <p14:tracePt t="65052" x="1774825" y="3311525"/>
          <p14:tracePt t="65069" x="1793875" y="3311525"/>
          <p14:tracePt t="65086" x="1803400" y="3311525"/>
          <p14:tracePt t="65103" x="1811338" y="3311525"/>
          <p14:tracePt t="65119" x="1825625" y="3311525"/>
          <p14:tracePt t="65136" x="1839913" y="3308350"/>
          <p14:tracePt t="65153" x="1860550" y="3300413"/>
          <p14:tracePt t="65170" x="1889125" y="3294063"/>
          <p14:tracePt t="65186" x="1911350" y="3286125"/>
          <p14:tracePt t="65203" x="1931988" y="3282950"/>
          <p14:tracePt t="65219" x="1960563" y="3279775"/>
          <p14:tracePt t="65236" x="1982788" y="3271838"/>
          <p14:tracePt t="65253" x="2000250" y="3268663"/>
          <p14:tracePt t="65270" x="2025650" y="3254375"/>
          <p14:tracePt t="65286" x="2051050" y="3243263"/>
          <p14:tracePt t="65289" x="2060575" y="3243263"/>
          <p14:tracePt t="65303" x="2079625" y="3236913"/>
          <p14:tracePt t="65319" x="2114550" y="3214688"/>
          <p14:tracePt t="65336" x="2132013" y="3200400"/>
          <p14:tracePt t="65353" x="2146300" y="3189288"/>
          <p14:tracePt t="65369" x="2160588" y="3175000"/>
          <p14:tracePt t="65386" x="2171700" y="3160713"/>
          <p14:tracePt t="65403" x="2182813" y="3146425"/>
          <p14:tracePt t="65420" x="2193925" y="3128963"/>
          <p14:tracePt t="65436" x="2203450" y="3114675"/>
          <p14:tracePt t="65453" x="2214563" y="3094038"/>
          <p14:tracePt t="65470" x="2222500" y="3074988"/>
          <p14:tracePt t="65487" x="2232025" y="3046413"/>
          <p14:tracePt t="65503" x="2236788" y="3040063"/>
          <p14:tracePt t="65520" x="2243138" y="3011488"/>
          <p14:tracePt t="65537" x="2246313" y="2979738"/>
          <p14:tracePt t="65553" x="2254250" y="2954338"/>
          <p14:tracePt t="65570" x="2254250" y="2922588"/>
          <p14:tracePt t="65587" x="2254250" y="2886075"/>
          <p14:tracePt t="65603" x="2254250" y="2851150"/>
          <p14:tracePt t="65620" x="2254250" y="2822575"/>
          <p14:tracePt t="65637" x="2254250" y="2794000"/>
          <p14:tracePt t="65653" x="2254250" y="2768600"/>
          <p14:tracePt t="65670" x="2254250" y="2743200"/>
          <p14:tracePt t="65687" x="2254250" y="2711450"/>
          <p14:tracePt t="65703" x="2254250" y="2697163"/>
          <p14:tracePt t="65720" x="2243138" y="2660650"/>
          <p14:tracePt t="65737" x="2232025" y="2636838"/>
          <p14:tracePt t="65753" x="2222500" y="2617788"/>
          <p14:tracePt t="65770" x="2214563" y="2600325"/>
          <p14:tracePt t="65786" x="2203450" y="2586038"/>
          <p14:tracePt t="65803" x="2197100" y="2574925"/>
          <p14:tracePt t="65820" x="2182813" y="2560638"/>
          <p14:tracePt t="65837" x="2171700" y="2554288"/>
          <p14:tracePt t="65853" x="2160588" y="2543175"/>
          <p14:tracePt t="65870" x="2157413" y="2536825"/>
          <p14:tracePt t="65887" x="2151063" y="2528888"/>
          <p14:tracePt t="65903" x="2143125" y="2517775"/>
          <p14:tracePt t="65920" x="2136775" y="2511425"/>
          <p14:tracePt t="65937" x="2125663" y="2489200"/>
          <p14:tracePt t="65953" x="2114550" y="2479675"/>
          <p14:tracePt t="65970" x="2097088" y="2460625"/>
          <p14:tracePt t="65987" x="2082800" y="2446338"/>
          <p14:tracePt t="66003" x="2068513" y="2432050"/>
          <p14:tracePt t="66020" x="2046288" y="2414588"/>
          <p14:tracePt t="66037" x="2036763" y="2403475"/>
          <p14:tracePt t="66054" x="2017713" y="2393950"/>
          <p14:tracePt t="66070" x="2000250" y="2379663"/>
          <p14:tracePt t="66087" x="1974850" y="2368550"/>
          <p14:tracePt t="66103" x="1957388" y="2354263"/>
          <p14:tracePt t="66120" x="1936750" y="2346325"/>
          <p14:tracePt t="66137" x="1914525" y="2339975"/>
          <p14:tracePt t="66154" x="1885950" y="2328863"/>
          <p14:tracePt t="66170" x="1857375" y="2317750"/>
          <p14:tracePt t="66187" x="1828800" y="2311400"/>
          <p14:tracePt t="66204" x="1797050" y="2303463"/>
          <p14:tracePt t="66220" x="1765300" y="2297113"/>
          <p14:tracePt t="66237" x="1739900" y="2297113"/>
          <p14:tracePt t="66254" x="1711325" y="2293938"/>
          <p14:tracePt t="66270" x="1679575" y="2293938"/>
          <p14:tracePt t="66273" x="1665288" y="2293938"/>
          <p14:tracePt t="66287" x="1636713" y="2293938"/>
          <p14:tracePt t="66303" x="1611313" y="2293938"/>
          <p14:tracePt t="66320" x="1593850" y="2293938"/>
          <p14:tracePt t="66337" x="1574800" y="2297113"/>
          <p14:tracePt t="66354" x="1560513" y="2300288"/>
          <p14:tracePt t="66371" x="1550988" y="2303463"/>
          <p14:tracePt t="66387" x="1531938" y="2311400"/>
          <p14:tracePt t="66404" x="1517650" y="2314575"/>
          <p14:tracePt t="66421" x="1500188" y="2322513"/>
          <p14:tracePt t="66437" x="1485900" y="2325688"/>
          <p14:tracePt t="66454" x="1471613" y="2332038"/>
          <p14:tracePt t="66471" x="1450975" y="2343150"/>
          <p14:tracePt t="66487" x="1436688" y="2351088"/>
          <p14:tracePt t="66504" x="1425575" y="2357438"/>
          <p14:tracePt t="66521" x="1411288" y="2368550"/>
          <p14:tracePt t="66537" x="1389063" y="2382838"/>
          <p14:tracePt t="66554" x="1374775" y="2397125"/>
          <p14:tracePt t="66570" x="1365250" y="2408238"/>
          <p14:tracePt t="66587" x="1350963" y="2432050"/>
          <p14:tracePt t="66604" x="1336675" y="2451100"/>
          <p14:tracePt t="66620" x="1328738" y="2474913"/>
          <p14:tracePt t="66637" x="1317625" y="2497138"/>
          <p14:tracePt t="66654" x="1311275" y="2525713"/>
          <p14:tracePt t="66671" x="1308100" y="2551113"/>
          <p14:tracePt t="66687" x="1303338" y="2593975"/>
          <p14:tracePt t="66704" x="1300163" y="2625725"/>
          <p14:tracePt t="66721" x="1296988" y="2651125"/>
          <p14:tracePt t="66737" x="1296988" y="2671763"/>
          <p14:tracePt t="66754" x="1296988" y="2693988"/>
          <p14:tracePt t="66771" x="1296988" y="2714625"/>
          <p14:tracePt t="66787" x="1296988" y="2736850"/>
          <p14:tracePt t="66804" x="1296988" y="2757488"/>
          <p14:tracePt t="66821" x="1296988" y="2774950"/>
          <p14:tracePt t="66838" x="1296988" y="2797175"/>
          <p14:tracePt t="66854" x="1300163" y="2825750"/>
          <p14:tracePt t="66871" x="1300163" y="2843213"/>
          <p14:tracePt t="66887" x="1311275" y="2882900"/>
          <p14:tracePt t="66904" x="1317625" y="2903538"/>
          <p14:tracePt t="66921" x="1331913" y="2928938"/>
          <p14:tracePt t="66937" x="1339850" y="2943225"/>
          <p14:tracePt t="66954" x="1350963" y="2960688"/>
          <p14:tracePt t="66971" x="1360488" y="2974975"/>
          <p14:tracePt t="66988" x="1371600" y="2994025"/>
          <p14:tracePt t="67004" x="1382713" y="3003550"/>
          <p14:tracePt t="67021" x="1393825" y="3011488"/>
          <p14:tracePt t="67038" x="1403350" y="3028950"/>
          <p14:tracePt t="67055" x="1422400" y="3043238"/>
          <p14:tracePt t="67071" x="1436688" y="3054350"/>
          <p14:tracePt t="67088" x="1457325" y="3065463"/>
          <p14:tracePt t="67104" x="1482725" y="3079750"/>
          <p14:tracePt t="67121" x="1503363" y="3089275"/>
          <p14:tracePt t="67138" x="1514475" y="3094038"/>
          <p14:tracePt t="67154" x="1536700" y="3103563"/>
          <p14:tracePt t="67171" x="1546225" y="3108325"/>
          <p14:tracePt t="67188" x="1565275" y="3111500"/>
          <p14:tracePt t="67205" x="1579563" y="3114675"/>
          <p14:tracePt t="67221" x="1589088" y="3114675"/>
          <p14:tracePt t="67238" x="1603375" y="3114675"/>
          <p14:tracePt t="67255" x="1625600" y="3117850"/>
          <p14:tracePt t="67271" x="1643063" y="3117850"/>
          <p14:tracePt t="67288" x="1665288" y="3122613"/>
          <p14:tracePt t="67305" x="1685925" y="3125788"/>
          <p14:tracePt t="67321" x="1708150" y="3128963"/>
          <p14:tracePt t="67338" x="1725613" y="3132138"/>
          <p14:tracePt t="67355" x="1760538" y="3136900"/>
          <p14:tracePt t="67371" x="1800225" y="3143250"/>
          <p14:tracePt t="67388" x="1846263" y="3151188"/>
          <p14:tracePt t="67405" x="1885950" y="3160713"/>
          <p14:tracePt t="67421" x="1928813" y="3165475"/>
          <p14:tracePt t="67438" x="1965325" y="3171825"/>
          <p14:tracePt t="67455" x="2014538" y="3179763"/>
          <p14:tracePt t="67471" x="2043113" y="3182938"/>
          <p14:tracePt t="67488" x="2065338" y="3182938"/>
          <p14:tracePt t="67505" x="2085975" y="3182938"/>
          <p14:tracePt t="67521" x="2100263" y="3179763"/>
          <p14:tracePt t="67538" x="2117725" y="3168650"/>
          <p14:tracePt t="67555" x="2132013" y="3157538"/>
          <p14:tracePt t="67572" x="2151063" y="3151188"/>
          <p14:tracePt t="67588" x="2168525" y="3136900"/>
          <p14:tracePt t="67605" x="2182813" y="3125788"/>
          <p14:tracePt t="67622" x="2200275" y="3114675"/>
          <p14:tracePt t="67638" x="2214563" y="3103563"/>
          <p14:tracePt t="67655" x="2236788" y="3082925"/>
          <p14:tracePt t="67672" x="2254250" y="3060700"/>
          <p14:tracePt t="67688" x="2265363" y="3040063"/>
          <p14:tracePt t="67705" x="2271713" y="3017838"/>
          <p14:tracePt t="67722" x="2279650" y="2994025"/>
          <p14:tracePt t="67738" x="2289175" y="2971800"/>
          <p14:tracePt t="67755" x="2300288" y="2943225"/>
          <p14:tracePt t="67772" x="2311400" y="2911475"/>
          <p14:tracePt t="67788" x="2317750" y="2874963"/>
          <p14:tracePt t="67805" x="2322513" y="2846388"/>
          <p14:tracePt t="67809" x="2325688" y="2832100"/>
          <p14:tracePt t="67822" x="2325688" y="2814638"/>
          <p14:tracePt t="67839" x="2325688" y="2768600"/>
          <p14:tracePt t="67855" x="2325688" y="2754313"/>
          <p14:tracePt t="67872" x="2325688" y="2708275"/>
          <p14:tracePt t="67888" x="2322513" y="2682875"/>
          <p14:tracePt t="67905" x="2311400" y="2654300"/>
          <p14:tracePt t="67922" x="2300288" y="2625725"/>
          <p14:tracePt t="67939" x="2289175" y="2603500"/>
          <p14:tracePt t="67955" x="2271713" y="2579688"/>
          <p14:tracePt t="67972" x="2260600" y="2557463"/>
          <p14:tracePt t="67989" x="2251075" y="2540000"/>
          <p14:tracePt t="68005" x="2239963" y="2525713"/>
          <p14:tracePt t="68022" x="2225675" y="2511425"/>
          <p14:tracePt t="68039" x="2200275" y="2486025"/>
          <p14:tracePt t="68055" x="2185988" y="2468563"/>
          <p14:tracePt t="68072" x="2168525" y="2454275"/>
          <p14:tracePt t="68089" x="2151063" y="2443163"/>
          <p14:tracePt t="68105" x="2132013" y="2428875"/>
          <p14:tracePt t="68122" x="2111375" y="2411413"/>
          <p14:tracePt t="68139" x="2085975" y="2400300"/>
          <p14:tracePt t="68155" x="2060575" y="2382838"/>
          <p14:tracePt t="68172" x="2032000" y="2371725"/>
          <p14:tracePt t="68189" x="2000250" y="2357438"/>
          <p14:tracePt t="68205" x="1971675" y="2351088"/>
          <p14:tracePt t="68222" x="1931988" y="2339975"/>
          <p14:tracePt t="68239" x="1885950" y="2322513"/>
          <p14:tracePt t="68255" x="1851025" y="2308225"/>
          <p14:tracePt t="68272" x="1814513" y="2300288"/>
          <p14:tracePt t="68289" x="1768475" y="2286000"/>
          <p14:tracePt t="68306" x="1722438" y="2271713"/>
          <p14:tracePt t="68322" x="1679575" y="2268538"/>
          <p14:tracePt t="68339" x="1636713" y="2257425"/>
          <p14:tracePt t="68356" x="1593850" y="2251075"/>
          <p14:tracePt t="68372" x="1550988" y="2246313"/>
          <p14:tracePt t="68389" x="1511300" y="2246313"/>
          <p14:tracePt t="68405" x="1474788" y="2246313"/>
          <p14:tracePt t="68422" x="1446213" y="2246313"/>
          <p14:tracePt t="68439" x="1414463" y="2257425"/>
          <p14:tracePt t="68456" x="1360488" y="2271713"/>
          <p14:tracePt t="68472" x="1328738" y="2289175"/>
          <p14:tracePt t="68489" x="1303338" y="2303463"/>
          <p14:tracePt t="68506" x="1279525" y="2322513"/>
          <p14:tracePt t="68522" x="1260475" y="2339975"/>
          <p14:tracePt t="68539" x="1243013" y="2357438"/>
          <p14:tracePt t="68556" x="1225550" y="2371725"/>
          <p14:tracePt t="68572" x="1208088" y="2389188"/>
          <p14:tracePt t="68589" x="1193800" y="2408238"/>
          <p14:tracePt t="68606" x="1174750" y="2439988"/>
          <p14:tracePt t="68622" x="1157288" y="2474913"/>
          <p14:tracePt t="68639" x="1154113" y="2493963"/>
          <p14:tracePt t="68656" x="1128713" y="2546350"/>
          <p14:tracePt t="68672" x="1114425" y="2589213"/>
          <p14:tracePt t="68689" x="1108075" y="2636838"/>
          <p14:tracePt t="68706" x="1096963" y="2682875"/>
          <p14:tracePt t="68723" x="1096963" y="2732088"/>
          <p14:tracePt t="68739" x="1096963" y="2789238"/>
          <p14:tracePt t="68756" x="1096963" y="2843213"/>
          <p14:tracePt t="68773" x="1096963" y="2886075"/>
          <p14:tracePt t="68789" x="1096963" y="2936875"/>
          <p14:tracePt t="68806" x="1103313" y="2974975"/>
          <p14:tracePt t="68808" x="1114425" y="3000375"/>
          <p14:tracePt t="68822" x="1114425" y="3011488"/>
          <p14:tracePt t="68839" x="1146175" y="3074988"/>
          <p14:tracePt t="68856" x="1174750" y="3117850"/>
          <p14:tracePt t="68873" x="1203325" y="3154363"/>
          <p14:tracePt t="68889" x="1228725" y="3182938"/>
          <p14:tracePt t="68906" x="1246188" y="3200400"/>
          <p14:tracePt t="68923" x="1271588" y="3214688"/>
          <p14:tracePt t="68939" x="1285875" y="3228975"/>
          <p14:tracePt t="68956" x="1317625" y="3251200"/>
          <p14:tracePt t="68973" x="1336675" y="3265488"/>
          <p14:tracePt t="68989" x="1346200" y="3271838"/>
          <p14:tracePt t="69006" x="1350963" y="3275013"/>
          <p14:tracePt t="69023" x="1354138" y="3279775"/>
          <p14:tracePt t="69048" x="1357313" y="3279775"/>
          <p14:tracePt t="69128" x="1357313" y="3282950"/>
          <p14:tracePt t="69185" x="1357313" y="3286125"/>
          <p14:tracePt t="71217" x="1357313" y="3289300"/>
          <p14:tracePt t="71225" x="1350963" y="3275013"/>
          <p14:tracePt t="71233" x="1350963" y="3268663"/>
          <p14:tracePt t="71241" x="1346200" y="3243263"/>
          <p14:tracePt t="71258" x="1346200" y="3240088"/>
          <p14:tracePt t="71457" x="1339850" y="3232150"/>
          <p14:tracePt t="71465" x="1331913" y="3222625"/>
          <p14:tracePt t="71475" x="1317625" y="3211513"/>
          <p14:tracePt t="71492" x="1311275" y="3200400"/>
          <p14:tracePt t="71508" x="1296988" y="3189288"/>
          <p14:tracePt t="71525" x="1285875" y="3186113"/>
          <p14:tracePt t="71542" x="1279525" y="3182938"/>
          <p14:tracePt t="71558" x="1279525" y="3179763"/>
          <p14:tracePt t="71857" x="1271588" y="3171825"/>
          <p14:tracePt t="71865" x="1268413" y="3165475"/>
          <p14:tracePt t="71875" x="1250950" y="3157538"/>
          <p14:tracePt t="71892" x="1196975" y="3128963"/>
          <p14:tracePt t="71909" x="1128713" y="3103563"/>
          <p14:tracePt t="71925" x="1057275" y="3071813"/>
          <p14:tracePt t="71942" x="989013" y="3040063"/>
          <p14:tracePt t="71959" x="874713" y="2994025"/>
          <p14:tracePt t="71975" x="839788" y="2979738"/>
          <p14:tracePt t="71992" x="736600" y="2932113"/>
          <p14:tracePt t="72009" x="671513" y="2897188"/>
          <p14:tracePt t="72025" x="614363" y="2868613"/>
          <p14:tracePt t="72042" x="565150" y="2846388"/>
          <p14:tracePt t="72059" x="522288" y="2825750"/>
          <p14:tracePt t="72075" x="488950" y="2811463"/>
          <p14:tracePt t="72092" x="468313" y="2800350"/>
          <p14:tracePt t="72109" x="454025" y="2794000"/>
          <p14:tracePt t="72125" x="442913" y="2789238"/>
          <p14:tracePt t="72142" x="439738" y="2782888"/>
          <p14:tracePt t="72159" x="446088" y="2779713"/>
          <p14:tracePt t="72175" x="450850" y="2779713"/>
          <p14:tracePt t="72192" x="457200" y="2779713"/>
          <p14:tracePt t="72313" x="454025" y="2771775"/>
          <p14:tracePt t="72329" x="457200" y="2771775"/>
          <p14:tracePt t="72345" x="460375" y="2768600"/>
          <p14:tracePt t="72393" x="460375" y="2765425"/>
          <p14:tracePt t="72409" x="460375" y="2760663"/>
          <p14:tracePt t="72425" x="460375" y="2757488"/>
          <p14:tracePt t="72433" x="460375" y="2754313"/>
          <p14:tracePt t="72442" x="460375" y="2751138"/>
          <p14:tracePt t="72459" x="460375" y="2743200"/>
          <p14:tracePt t="72476" x="460375" y="2740025"/>
          <p14:tracePt t="72492" x="457200" y="2725738"/>
          <p14:tracePt t="72509" x="457200" y="2711450"/>
          <p14:tracePt t="72526" x="457200" y="2697163"/>
          <p14:tracePt t="72543" x="457200" y="2671763"/>
          <p14:tracePt t="72559" x="457200" y="2668588"/>
          <p14:tracePt t="72576" x="457200" y="2646363"/>
          <p14:tracePt t="72592" x="450850" y="2640013"/>
          <p14:tracePt t="72609" x="450850" y="2632075"/>
          <p14:tracePt t="72626" x="446088" y="2625725"/>
          <p14:tracePt t="72643" x="442913" y="2617788"/>
          <p14:tracePt t="72659" x="436563" y="2608263"/>
          <p14:tracePt t="72676" x="431800" y="2603500"/>
          <p14:tracePt t="72693" x="422275" y="2597150"/>
          <p14:tracePt t="72709" x="414338" y="2597150"/>
          <p14:tracePt t="72726" x="403225" y="2593975"/>
          <p14:tracePt t="72743" x="393700" y="2589213"/>
          <p14:tracePt t="72759" x="382588" y="2586038"/>
          <p14:tracePt t="72776" x="371475" y="2582863"/>
          <p14:tracePt t="72793" x="357188" y="2579688"/>
          <p14:tracePt t="72809" x="342900" y="2574925"/>
          <p14:tracePt t="72826" x="331788" y="2571750"/>
          <p14:tracePt t="72842" x="322263" y="2571750"/>
          <p14:tracePt t="72859" x="314325" y="2571750"/>
          <p14:tracePt t="72876" x="300038" y="2571750"/>
          <p14:tracePt t="72893" x="293688" y="2571750"/>
          <p14:tracePt t="72909" x="282575" y="2574925"/>
          <p14:tracePt t="72926" x="268288" y="2579688"/>
          <p14:tracePt t="72943" x="250825" y="2589213"/>
          <p14:tracePt t="72959" x="239713" y="2593975"/>
          <p14:tracePt t="72976" x="231775" y="2600325"/>
          <p14:tracePt t="72993" x="228600" y="2603500"/>
          <p14:tracePt t="73009" x="225425" y="2608263"/>
          <p14:tracePt t="73026" x="222250" y="2611438"/>
          <p14:tracePt t="73043" x="217488" y="2617788"/>
          <p14:tracePt t="73059" x="214313" y="2628900"/>
          <p14:tracePt t="73076" x="214313" y="2640013"/>
          <p14:tracePt t="73093" x="211138" y="2646363"/>
          <p14:tracePt t="73110" x="211138" y="2657475"/>
          <p14:tracePt t="73126" x="211138" y="2668588"/>
          <p14:tracePt t="73143" x="211138" y="2679700"/>
          <p14:tracePt t="73160" x="211138" y="2697163"/>
          <p14:tracePt t="73176" x="211138" y="2711450"/>
          <p14:tracePt t="73193" x="211138" y="2722563"/>
          <p14:tracePt t="73209" x="211138" y="2732088"/>
          <p14:tracePt t="73226" x="211138" y="2740025"/>
          <p14:tracePt t="73243" x="217488" y="2754313"/>
          <p14:tracePt t="73260" x="222250" y="2760663"/>
          <p14:tracePt t="73276" x="225425" y="2779713"/>
          <p14:tracePt t="73293" x="228600" y="2786063"/>
          <p14:tracePt t="73310" x="231775" y="2797175"/>
          <p14:tracePt t="73313" x="231775" y="2803525"/>
          <p14:tracePt t="73327" x="239713" y="2814638"/>
          <p14:tracePt t="73343" x="246063" y="2825750"/>
          <p14:tracePt t="73360" x="254000" y="2840038"/>
          <p14:tracePt t="73376" x="257175" y="2843213"/>
          <p14:tracePt t="73393" x="265113" y="2851150"/>
          <p14:tracePt t="73410" x="271463" y="2854325"/>
          <p14:tracePt t="73426" x="279400" y="2865438"/>
          <p14:tracePt t="73443" x="285750" y="2871788"/>
          <p14:tracePt t="73460" x="300038" y="2874963"/>
          <p14:tracePt t="73476" x="307975" y="2879725"/>
          <p14:tracePt t="73493" x="314325" y="2882900"/>
          <p14:tracePt t="73510" x="322263" y="2882900"/>
          <p14:tracePt t="73526" x="331788" y="2882900"/>
          <p14:tracePt t="73543" x="368300" y="2886075"/>
          <p14:tracePt t="73560" x="382588" y="2889250"/>
          <p14:tracePt t="73577" x="393700" y="2889250"/>
          <p14:tracePt t="73593" x="411163" y="2889250"/>
          <p14:tracePt t="73610" x="417513" y="2889250"/>
          <p14:tracePt t="73627" x="428625" y="2889250"/>
          <p14:tracePt t="73643" x="439738" y="2889250"/>
          <p14:tracePt t="73660" x="457200" y="2889250"/>
          <p14:tracePt t="73677" x="471488" y="2889250"/>
          <p14:tracePt t="73693" x="482600" y="2886075"/>
          <p14:tracePt t="73710" x="488950" y="2879725"/>
          <p14:tracePt t="73727" x="503238" y="2865438"/>
          <p14:tracePt t="73743" x="514350" y="2851150"/>
          <p14:tracePt t="73760" x="522288" y="2840038"/>
          <p14:tracePt t="73777" x="525463" y="2832100"/>
          <p14:tracePt t="73793" x="528638" y="2822575"/>
          <p14:tracePt t="73810" x="531813" y="2811463"/>
          <p14:tracePt t="73827" x="531813" y="2789238"/>
          <p14:tracePt t="73844" x="531813" y="2774950"/>
          <p14:tracePt t="73860" x="531813" y="2765425"/>
          <p14:tracePt t="73877" x="531813" y="2746375"/>
          <p14:tracePt t="73894" x="531813" y="2732088"/>
          <p14:tracePt t="73910" x="531813" y="2717800"/>
          <p14:tracePt t="73927" x="525463" y="2693988"/>
          <p14:tracePt t="73944" x="517525" y="2682875"/>
          <p14:tracePt t="73960" x="514350" y="2679700"/>
          <p14:tracePt t="73977" x="508000" y="2668588"/>
          <p14:tracePt t="73994" x="500063" y="2657475"/>
          <p14:tracePt t="74010" x="493713" y="2651125"/>
          <p14:tracePt t="74027" x="485775" y="2643188"/>
          <p14:tracePt t="74044" x="479425" y="2636838"/>
          <p14:tracePt t="74060" x="474663" y="2632075"/>
          <p14:tracePt t="74077" x="465138" y="2622550"/>
          <p14:tracePt t="74094" x="454025" y="2617788"/>
          <p14:tracePt t="74111" x="436563" y="2603500"/>
          <p14:tracePt t="74127" x="428625" y="2603500"/>
          <p14:tracePt t="74144" x="411163" y="2593975"/>
          <p14:tracePt t="74161" x="403225" y="2589213"/>
          <p14:tracePt t="74177" x="393700" y="2586038"/>
          <p14:tracePt t="74194" x="385763" y="2582863"/>
          <p14:tracePt t="74210" x="379413" y="2582863"/>
          <p14:tracePt t="74227" x="371475" y="2582863"/>
          <p14:tracePt t="74244" x="368300" y="2582863"/>
          <p14:tracePt t="74261" x="360363" y="2582863"/>
          <p14:tracePt t="74277" x="354013" y="2582863"/>
          <p14:tracePt t="74294" x="350838" y="2582863"/>
          <p14:tracePt t="74311" x="342900" y="2582863"/>
          <p14:tracePt t="74329" x="339725" y="2582863"/>
          <p14:tracePt t="74344" x="336550" y="2582863"/>
          <p14:tracePt t="74361" x="331788" y="2582863"/>
          <p14:tracePt t="74377" x="328613" y="2582863"/>
          <p14:tracePt t="74394" x="322263" y="2586038"/>
          <p14:tracePt t="74411" x="317500" y="2589213"/>
          <p14:tracePt t="74427" x="311150" y="2593975"/>
          <p14:tracePt t="74444" x="307975" y="2600325"/>
          <p14:tracePt t="74461" x="303213" y="2608263"/>
          <p14:tracePt t="74477" x="296863" y="2611438"/>
          <p14:tracePt t="74494" x="296863" y="2614613"/>
          <p14:tracePt t="74511" x="293688" y="2622550"/>
          <p14:tracePt t="74544" x="288925" y="2628900"/>
          <p14:tracePt t="74561" x="288925" y="2632075"/>
          <p14:tracePt t="74577" x="285750" y="2640013"/>
          <p14:tracePt t="74594" x="285750" y="2643188"/>
          <p14:tracePt t="74611" x="282575" y="2646363"/>
          <p14:tracePt t="74628" x="282575" y="2651125"/>
          <p14:tracePt t="74665" x="282575" y="2654300"/>
          <p14:tracePt t="8967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Operations (Customer)</a:t>
            </a:r>
          </a:p>
        </p:txBody>
      </p:sp>
      <p:sp>
        <p:nvSpPr>
          <p:cNvPr id="4" name="Slide Number Placeholder 3"/>
          <p:cNvSpPr>
            <a:spLocks noGrp="1"/>
          </p:cNvSpPr>
          <p:nvPr>
            <p:ph type="sldNum" sz="quarter" idx="12"/>
          </p:nvPr>
        </p:nvSpPr>
        <p:spPr/>
        <p:txBody>
          <a:bodyPr/>
          <a:lstStyle/>
          <a:p>
            <a:fld id="{56AE1D2A-9697-4BFC-BEC8-24423F9FD59C}" type="slidenum">
              <a:rPr lang="en-US" smtClean="0"/>
              <a:pPr/>
              <a:t>11</a:t>
            </a:fld>
            <a:endParaRPr lang="en-US" dirty="0"/>
          </a:p>
        </p:txBody>
      </p:sp>
      <p:sp>
        <p:nvSpPr>
          <p:cNvPr id="5" name="Content Placeholder 2"/>
          <p:cNvSpPr txBox="1">
            <a:spLocks/>
          </p:cNvSpPr>
          <p:nvPr/>
        </p:nvSpPr>
        <p:spPr>
          <a:xfrm>
            <a:off x="724989" y="1276350"/>
            <a:ext cx="2994717"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For the first time in bomber history at Edwards, real time video has been telemetered to the control room allowing them to watch live asset releases</a:t>
            </a:r>
          </a:p>
          <a:p>
            <a:pPr>
              <a:lnSpc>
                <a:spcPct val="120000"/>
              </a:lnSpc>
            </a:pPr>
            <a:endParaRPr lang="en-US" sz="1400" dirty="0">
              <a:latin typeface="Calibri" panose="020F0502020204030204" pitchFamily="34" charset="0"/>
            </a:endParaRPr>
          </a:p>
          <a:p>
            <a:pPr>
              <a:lnSpc>
                <a:spcPct val="120000"/>
              </a:lnSpc>
            </a:pPr>
            <a:r>
              <a:rPr lang="en-US" sz="1400" dirty="0">
                <a:latin typeface="Calibri" panose="020F0502020204030204" pitchFamily="34" charset="0"/>
              </a:rPr>
              <a:t>Test data can be delivered to customer the same day instead of 3-4 days</a:t>
            </a:r>
          </a:p>
          <a:p>
            <a:pPr lvl="1">
              <a:lnSpc>
                <a:spcPct val="120000"/>
              </a:lnSpc>
            </a:pPr>
            <a:r>
              <a:rPr lang="en-US" sz="1200" dirty="0">
                <a:latin typeface="Calibri" panose="020F0502020204030204" pitchFamily="34" charset="0"/>
              </a:rPr>
              <a:t>Used for troubleshooting</a:t>
            </a:r>
          </a:p>
          <a:p>
            <a:pPr lvl="1">
              <a:lnSpc>
                <a:spcPct val="120000"/>
              </a:lnSpc>
            </a:pPr>
            <a:r>
              <a:rPr lang="en-US" sz="1200" dirty="0">
                <a:latin typeface="Calibri" panose="020F0502020204030204" pitchFamily="34" charset="0"/>
              </a:rPr>
              <a:t>Increases operation tempo</a:t>
            </a:r>
          </a:p>
          <a:p>
            <a:pPr>
              <a:lnSpc>
                <a:spcPct val="120000"/>
              </a:lnSpc>
            </a:pPr>
            <a:endParaRPr lang="en-US" sz="1200" dirty="0">
              <a:latin typeface="Calibri" panose="020F050202020403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352550"/>
            <a:ext cx="4977994" cy="28003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78761257"/>
      </p:ext>
    </p:extLst>
  </p:cSld>
  <p:clrMapOvr>
    <a:masterClrMapping/>
  </p:clrMapOvr>
  <mc:AlternateContent xmlns:mc="http://schemas.openxmlformats.org/markup-compatibility/2006" xmlns:p14="http://schemas.microsoft.com/office/powerpoint/2010/main">
    <mc:Choice Requires="p14">
      <p:transition spd="slow" p14:dur="2000" advTm="70978"/>
    </mc:Choice>
    <mc:Fallback xmlns="">
      <p:transition spd="slow" advTm="7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Operations (Internal)</a:t>
            </a:r>
          </a:p>
        </p:txBody>
      </p:sp>
      <p:sp>
        <p:nvSpPr>
          <p:cNvPr id="4" name="Slide Number Placeholder 3"/>
          <p:cNvSpPr>
            <a:spLocks noGrp="1"/>
          </p:cNvSpPr>
          <p:nvPr>
            <p:ph type="sldNum" sz="quarter" idx="12"/>
          </p:nvPr>
        </p:nvSpPr>
        <p:spPr/>
        <p:txBody>
          <a:bodyPr/>
          <a:lstStyle/>
          <a:p>
            <a:fld id="{56AE1D2A-9697-4BFC-BEC8-24423F9FD59C}" type="slidenum">
              <a:rPr lang="en-US" smtClean="0"/>
              <a:pPr/>
              <a:t>12</a:t>
            </a:fld>
            <a:endParaRPr lang="en-US" dirty="0"/>
          </a:p>
        </p:txBody>
      </p:sp>
      <p:sp>
        <p:nvSpPr>
          <p:cNvPr id="5" name="Content Placeholder 2"/>
          <p:cNvSpPr txBox="1">
            <a:spLocks/>
          </p:cNvSpPr>
          <p:nvPr/>
        </p:nvSpPr>
        <p:spPr>
          <a:xfrm>
            <a:off x="5867400" y="1371600"/>
            <a:ext cx="2994717"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Modularity allows for ease of subsystem troubleshooting</a:t>
            </a:r>
          </a:p>
          <a:p>
            <a:pPr>
              <a:lnSpc>
                <a:spcPct val="120000"/>
              </a:lnSpc>
            </a:pPr>
            <a:r>
              <a:rPr lang="en-US" sz="1400" dirty="0">
                <a:latin typeface="Calibri" panose="020F0502020204030204" pitchFamily="34" charset="0"/>
              </a:rPr>
              <a:t>Network backbone allows for a single tapping point during ground test</a:t>
            </a:r>
          </a:p>
          <a:p>
            <a:pPr>
              <a:lnSpc>
                <a:spcPct val="120000"/>
              </a:lnSpc>
            </a:pPr>
            <a:r>
              <a:rPr lang="en-US" sz="1400" dirty="0">
                <a:latin typeface="Calibri" panose="020F0502020204030204" pitchFamily="34" charset="0"/>
              </a:rPr>
              <a:t>Compatibility with Lab</a:t>
            </a:r>
          </a:p>
          <a:p>
            <a:pPr>
              <a:lnSpc>
                <a:spcPct val="120000"/>
              </a:lnSpc>
            </a:pPr>
            <a:r>
              <a:rPr lang="en-US" sz="1400" dirty="0">
                <a:latin typeface="Calibri" panose="020F0502020204030204" pitchFamily="34" charset="0"/>
              </a:rPr>
              <a:t>Common Hardware</a:t>
            </a:r>
          </a:p>
          <a:p>
            <a:pPr>
              <a:lnSpc>
                <a:spcPct val="120000"/>
              </a:lnSpc>
            </a:pPr>
            <a:r>
              <a:rPr lang="en-US" sz="1400" dirty="0">
                <a:latin typeface="Calibri" panose="020F0502020204030204" pitchFamily="34" charset="0"/>
              </a:rPr>
              <a:t>Spare Shipset</a:t>
            </a:r>
            <a:endParaRPr lang="en-US" sz="1200" dirty="0">
              <a:latin typeface="Calibri" panose="020F0502020204030204" pitchFamily="34" charset="0"/>
            </a:endParaRPr>
          </a:p>
          <a:p>
            <a:pPr>
              <a:lnSpc>
                <a:spcPct val="120000"/>
              </a:lnSpc>
            </a:pPr>
            <a:endParaRPr lang="en-US" sz="1400" dirty="0">
              <a:latin typeface="Calibri" panose="020F050202020403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04950"/>
            <a:ext cx="5113867" cy="28765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20796940"/>
      </p:ext>
    </p:extLst>
  </p:cSld>
  <p:clrMapOvr>
    <a:masterClrMapping/>
  </p:clrMapOvr>
  <mc:AlternateContent xmlns:mc="http://schemas.openxmlformats.org/markup-compatibility/2006" xmlns:p14="http://schemas.microsoft.com/office/powerpoint/2010/main">
    <mc:Choice Requires="p14">
      <p:transition spd="slow" p14:dur="2000" advTm="72861"/>
    </mc:Choice>
    <mc:Fallback xmlns="">
      <p:transition spd="slow" advTm="7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14300"/>
            <a:ext cx="7104888" cy="630936"/>
          </a:xfrm>
        </p:spPr>
        <p:txBody>
          <a:bodyPr>
            <a:normAutofit/>
          </a:bodyPr>
          <a:lstStyle/>
          <a:p>
            <a:r>
              <a:rPr lang="en-US" sz="3200" dirty="0"/>
              <a:t>Future Efforts</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13</a:t>
            </a:fld>
            <a:endParaRPr lang="en-US" sz="1400" dirty="0"/>
          </a:p>
        </p:txBody>
      </p:sp>
      <p:sp>
        <p:nvSpPr>
          <p:cNvPr id="3" name="Rectangle 2"/>
          <p:cNvSpPr/>
          <p:nvPr/>
        </p:nvSpPr>
        <p:spPr>
          <a:xfrm>
            <a:off x="7952790" y="2952750"/>
            <a:ext cx="990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86800" y="2926080"/>
            <a:ext cx="38100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6350"/>
            <a:ext cx="4495800" cy="2991691"/>
          </a:xfrm>
          <a:prstGeom prst="rect">
            <a:avLst/>
          </a:prstGeom>
        </p:spPr>
      </p:pic>
      <p:sp>
        <p:nvSpPr>
          <p:cNvPr id="8" name="Content Placeholder 2"/>
          <p:cNvSpPr txBox="1">
            <a:spLocks/>
          </p:cNvSpPr>
          <p:nvPr/>
        </p:nvSpPr>
        <p:spPr>
          <a:xfrm>
            <a:off x="4953000" y="1200150"/>
            <a:ext cx="3429000"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Expansion BMDAS on next two aircraft</a:t>
            </a:r>
          </a:p>
          <a:p>
            <a:pPr lvl="1">
              <a:lnSpc>
                <a:spcPct val="120000"/>
              </a:lnSpc>
            </a:pPr>
            <a:r>
              <a:rPr lang="en-US" sz="1000" dirty="0">
                <a:latin typeface="Calibri" panose="020F0502020204030204" pitchFamily="34" charset="0"/>
              </a:rPr>
              <a:t>Increase maintainability</a:t>
            </a:r>
          </a:p>
          <a:p>
            <a:pPr lvl="1">
              <a:lnSpc>
                <a:spcPct val="120000"/>
              </a:lnSpc>
            </a:pPr>
            <a:r>
              <a:rPr lang="en-US" sz="1000" dirty="0">
                <a:latin typeface="Calibri" panose="020F0502020204030204" pitchFamily="34" charset="0"/>
              </a:rPr>
              <a:t>Expand Ethernet capability </a:t>
            </a:r>
          </a:p>
          <a:p>
            <a:pPr lvl="1">
              <a:lnSpc>
                <a:spcPct val="120000"/>
              </a:lnSpc>
            </a:pPr>
            <a:endParaRPr lang="en-US" sz="1000" dirty="0">
              <a:latin typeface="Calibri" panose="020F0502020204030204" pitchFamily="34" charset="0"/>
            </a:endParaRPr>
          </a:p>
          <a:p>
            <a:pPr>
              <a:lnSpc>
                <a:spcPct val="120000"/>
              </a:lnSpc>
            </a:pPr>
            <a:r>
              <a:rPr lang="en-US" sz="1200" dirty="0">
                <a:latin typeface="Calibri" panose="020F0502020204030204" pitchFamily="34" charset="0"/>
              </a:rPr>
              <a:t>Use BMDAS as backbone for future projects</a:t>
            </a:r>
          </a:p>
          <a:p>
            <a:pPr lvl="1">
              <a:lnSpc>
                <a:spcPct val="120000"/>
              </a:lnSpc>
            </a:pPr>
            <a:r>
              <a:rPr lang="en-US" sz="1000" dirty="0">
                <a:latin typeface="Calibri" panose="020F0502020204030204" pitchFamily="34" charset="0"/>
              </a:rPr>
              <a:t>Radar Modernization Program (RMP)</a:t>
            </a:r>
          </a:p>
          <a:p>
            <a:pPr lvl="1">
              <a:lnSpc>
                <a:spcPct val="120000"/>
              </a:lnSpc>
            </a:pPr>
            <a:r>
              <a:rPr lang="en-US" sz="1000" dirty="0">
                <a:latin typeface="Calibri" panose="020F0502020204030204" pitchFamily="34" charset="0"/>
              </a:rPr>
              <a:t>Commercial Engine Replacement Program (CERP)</a:t>
            </a:r>
          </a:p>
          <a:p>
            <a:pPr lvl="1">
              <a:lnSpc>
                <a:spcPct val="120000"/>
              </a:lnSpc>
            </a:pPr>
            <a:endParaRPr lang="en-US" sz="1000" dirty="0">
              <a:latin typeface="Calibri" panose="020F0502020204030204" pitchFamily="34" charset="0"/>
            </a:endParaRPr>
          </a:p>
          <a:p>
            <a:pPr>
              <a:lnSpc>
                <a:spcPct val="120000"/>
              </a:lnSpc>
            </a:pPr>
            <a:r>
              <a:rPr lang="en-US" sz="1200" dirty="0">
                <a:latin typeface="Calibri" panose="020F0502020204030204" pitchFamily="34" charset="0"/>
              </a:rPr>
              <a:t>Implement BMDAS on B-1 platform</a:t>
            </a:r>
          </a:p>
          <a:p>
            <a:pPr lvl="1">
              <a:lnSpc>
                <a:spcPct val="120000"/>
              </a:lnSpc>
            </a:pPr>
            <a:r>
              <a:rPr lang="en-US" sz="1000" dirty="0">
                <a:latin typeface="Calibri" panose="020F0502020204030204" pitchFamily="34" charset="0"/>
              </a:rPr>
              <a:t>Feasibility study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94511502"/>
      </p:ext>
    </p:extLst>
  </p:cSld>
  <p:clrMapOvr>
    <a:masterClrMapping/>
  </p:clrMapOvr>
  <mc:AlternateContent xmlns:mc="http://schemas.openxmlformats.org/markup-compatibility/2006" xmlns:p14="http://schemas.microsoft.com/office/powerpoint/2010/main">
    <mc:Choice Requires="p14">
      <p:transition spd="slow" p14:dur="2000" advTm="81405"/>
    </mc:Choice>
    <mc:Fallback xmlns="">
      <p:transition spd="slow" advTm="8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14300"/>
            <a:ext cx="7104888" cy="630936"/>
          </a:xfrm>
        </p:spPr>
        <p:txBody>
          <a:bodyPr>
            <a:normAutofit/>
          </a:bodyPr>
          <a:lstStyle/>
          <a:p>
            <a:r>
              <a:rPr lang="en-US" sz="3200" dirty="0"/>
              <a:t>Challenges and Lessons Learned</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14</a:t>
            </a:fld>
            <a:endParaRPr lang="en-US" sz="1400" dirty="0"/>
          </a:p>
        </p:txBody>
      </p:sp>
      <p:sp>
        <p:nvSpPr>
          <p:cNvPr id="12" name="TextBox 11"/>
          <p:cNvSpPr txBox="1"/>
          <p:nvPr/>
        </p:nvSpPr>
        <p:spPr>
          <a:xfrm>
            <a:off x="3983495" y="3105150"/>
            <a:ext cx="2874505" cy="276999"/>
          </a:xfrm>
          <a:prstGeom prst="rect">
            <a:avLst/>
          </a:prstGeom>
          <a:noFill/>
        </p:spPr>
        <p:txBody>
          <a:bodyPr wrap="none" rtlCol="0">
            <a:spAutoFit/>
          </a:bodyPr>
          <a:lstStyle/>
          <a:p>
            <a:r>
              <a:rPr lang="en-US" sz="1200" dirty="0">
                <a:solidFill>
                  <a:schemeClr val="bg1"/>
                </a:solidFill>
              </a:rPr>
              <a:t>Inside the Mobile Control Room (MCR)</a:t>
            </a:r>
          </a:p>
        </p:txBody>
      </p:sp>
      <p:sp>
        <p:nvSpPr>
          <p:cNvPr id="3" name="Content Placeholder 2"/>
          <p:cNvSpPr>
            <a:spLocks noGrp="1"/>
          </p:cNvSpPr>
          <p:nvPr>
            <p:ph idx="1"/>
          </p:nvPr>
        </p:nvSpPr>
        <p:spPr/>
        <p:txBody>
          <a:bodyPr>
            <a:normAutofit/>
          </a:bodyPr>
          <a:lstStyle/>
          <a:p>
            <a:endParaRPr lang="en-US" sz="1000" dirty="0"/>
          </a:p>
          <a:p>
            <a:r>
              <a:rPr lang="en-US" dirty="0"/>
              <a:t>Balancing end user desires with scope creep impacts to cost and schedule</a:t>
            </a:r>
          </a:p>
          <a:p>
            <a:endParaRPr lang="en-US" sz="900" dirty="0"/>
          </a:p>
          <a:p>
            <a:r>
              <a:rPr lang="en-US" dirty="0"/>
              <a:t>Procurement supply chain issues for non COTS items</a:t>
            </a:r>
          </a:p>
          <a:p>
            <a:endParaRPr lang="en-US" sz="900" dirty="0"/>
          </a:p>
          <a:p>
            <a:r>
              <a:rPr lang="en-US" dirty="0"/>
              <a:t>Resource sharing and management with other projects</a:t>
            </a:r>
          </a:p>
          <a:p>
            <a:r>
              <a:rPr lang="en-US" dirty="0"/>
              <a:t>Update trays as we go</a:t>
            </a:r>
          </a:p>
          <a:p>
            <a:endParaRPr lang="en-US" sz="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2561518"/>
      </p:ext>
    </p:extLst>
  </p:cSld>
  <p:clrMapOvr>
    <a:masterClrMapping/>
  </p:clrMapOvr>
  <mc:AlternateContent xmlns:mc="http://schemas.openxmlformats.org/markup-compatibility/2006" xmlns:p14="http://schemas.microsoft.com/office/powerpoint/2010/main">
    <mc:Choice Requires="p14">
      <p:transition spd="slow" p14:dur="2000" advTm="95205"/>
    </mc:Choice>
    <mc:Fallback xmlns="">
      <p:transition spd="slow" advTm="9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14300"/>
            <a:ext cx="7104888" cy="630936"/>
          </a:xfrm>
        </p:spPr>
        <p:txBody>
          <a:bodyPr>
            <a:normAutofit/>
          </a:bodyPr>
          <a:lstStyle/>
          <a:p>
            <a:r>
              <a:rPr lang="en-US" sz="3200" dirty="0"/>
              <a:t>Successes and Benefits</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15</a:t>
            </a:fld>
            <a:endParaRPr lang="en-US" sz="1400" dirty="0"/>
          </a:p>
        </p:txBody>
      </p:sp>
      <p:sp>
        <p:nvSpPr>
          <p:cNvPr id="12" name="TextBox 11"/>
          <p:cNvSpPr txBox="1"/>
          <p:nvPr/>
        </p:nvSpPr>
        <p:spPr>
          <a:xfrm>
            <a:off x="3983495" y="3105150"/>
            <a:ext cx="2874505" cy="276999"/>
          </a:xfrm>
          <a:prstGeom prst="rect">
            <a:avLst/>
          </a:prstGeom>
          <a:noFill/>
        </p:spPr>
        <p:txBody>
          <a:bodyPr wrap="none" rtlCol="0">
            <a:spAutoFit/>
          </a:bodyPr>
          <a:lstStyle/>
          <a:p>
            <a:r>
              <a:rPr lang="en-US" sz="1200" dirty="0">
                <a:solidFill>
                  <a:schemeClr val="bg1"/>
                </a:solidFill>
              </a:rPr>
              <a:t>Inside the Mobile Control Room (MCR)</a:t>
            </a:r>
          </a:p>
        </p:txBody>
      </p:sp>
      <p:sp>
        <p:nvSpPr>
          <p:cNvPr id="3" name="Content Placeholder 2"/>
          <p:cNvSpPr>
            <a:spLocks noGrp="1"/>
          </p:cNvSpPr>
          <p:nvPr>
            <p:ph idx="1"/>
          </p:nvPr>
        </p:nvSpPr>
        <p:spPr/>
        <p:txBody>
          <a:bodyPr>
            <a:normAutofit/>
          </a:bodyPr>
          <a:lstStyle/>
          <a:p>
            <a:r>
              <a:rPr lang="en-US" dirty="0"/>
              <a:t>Successfully integrated subsystems on multiple platforms</a:t>
            </a:r>
          </a:p>
          <a:p>
            <a:endParaRPr lang="en-US" sz="800" dirty="0"/>
          </a:p>
          <a:p>
            <a:r>
              <a:rPr lang="en-US" dirty="0"/>
              <a:t>Increased control room capability</a:t>
            </a:r>
          </a:p>
          <a:p>
            <a:endParaRPr lang="en-US" sz="900" dirty="0"/>
          </a:p>
          <a:p>
            <a:r>
              <a:rPr lang="en-US" dirty="0"/>
              <a:t>Drastically decreased time to get data/video to customers</a:t>
            </a:r>
          </a:p>
          <a:p>
            <a:endParaRPr lang="en-US" sz="900" dirty="0"/>
          </a:p>
          <a:p>
            <a:r>
              <a:rPr lang="en-US" dirty="0"/>
              <a:t>Provided an expandable and flexible backbone to build off of for future instrumentation needs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92760636"/>
      </p:ext>
    </p:extLst>
  </p:cSld>
  <p:clrMapOvr>
    <a:masterClrMapping/>
  </p:clrMapOvr>
  <mc:AlternateContent xmlns:mc="http://schemas.openxmlformats.org/markup-compatibility/2006" xmlns:p14="http://schemas.microsoft.com/office/powerpoint/2010/main">
    <mc:Choice Requires="p14">
      <p:transition spd="slow" p14:dur="2000" advTm="58358"/>
    </mc:Choice>
    <mc:Fallback xmlns="">
      <p:transition spd="slow" advTm="5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33350"/>
            <a:ext cx="7104888" cy="630936"/>
          </a:xfrm>
        </p:spPr>
        <p:txBody>
          <a:bodyPr>
            <a:normAutofit/>
          </a:bodyPr>
          <a:lstStyle/>
          <a:p>
            <a:r>
              <a:rPr lang="en-US" sz="3200" dirty="0"/>
              <a:t>QUESTIONS???</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16</a:t>
            </a:fld>
            <a:endParaRPr lang="en-US" sz="1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18" y="1062776"/>
            <a:ext cx="6706363" cy="377232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94511502"/>
      </p:ext>
    </p:extLst>
  </p:cSld>
  <p:clrMapOvr>
    <a:masterClrMapping/>
  </p:clrMapOvr>
  <mc:AlternateContent xmlns:mc="http://schemas.openxmlformats.org/markup-compatibility/2006" xmlns:p14="http://schemas.microsoft.com/office/powerpoint/2010/main">
    <mc:Choice Requires="p14">
      <p:transition spd="slow" p14:dur="2000" advTm="5947"/>
    </mc:Choice>
    <mc:Fallback xmlns="">
      <p:transition spd="slow" advTm="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Presenter</a:t>
            </a:r>
          </a:p>
        </p:txBody>
      </p:sp>
      <p:sp>
        <p:nvSpPr>
          <p:cNvPr id="3" name="Content Placeholder 2"/>
          <p:cNvSpPr>
            <a:spLocks noGrp="1"/>
          </p:cNvSpPr>
          <p:nvPr>
            <p:ph idx="1"/>
          </p:nvPr>
        </p:nvSpPr>
        <p:spPr>
          <a:xfrm>
            <a:off x="4038600" y="1028700"/>
            <a:ext cx="4648200" cy="3771900"/>
          </a:xfrm>
        </p:spPr>
        <p:txBody>
          <a:bodyPr/>
          <a:lstStyle/>
          <a:p>
            <a:r>
              <a:rPr lang="en-US" dirty="0"/>
              <a:t>Trevor D. Londergan</a:t>
            </a:r>
          </a:p>
          <a:p>
            <a:pPr lvl="1"/>
            <a:r>
              <a:rPr lang="en-US" dirty="0"/>
              <a:t>JT4 Bomber Design Engineer Lead</a:t>
            </a:r>
          </a:p>
          <a:p>
            <a:pPr lvl="1"/>
            <a:r>
              <a:rPr lang="en-US" dirty="0"/>
              <a:t>Mechanical Engineer</a:t>
            </a:r>
          </a:p>
          <a:p>
            <a:pPr lvl="1"/>
            <a:r>
              <a:rPr lang="en-US" dirty="0"/>
              <a:t>5 years</a:t>
            </a:r>
          </a:p>
        </p:txBody>
      </p:sp>
      <p:sp>
        <p:nvSpPr>
          <p:cNvPr id="4" name="Slide Number Placeholder 3"/>
          <p:cNvSpPr>
            <a:spLocks noGrp="1"/>
          </p:cNvSpPr>
          <p:nvPr>
            <p:ph type="sldNum" sz="quarter" idx="12"/>
          </p:nvPr>
        </p:nvSpPr>
        <p:spPr/>
        <p:txBody>
          <a:bodyPr/>
          <a:lstStyle/>
          <a:p>
            <a:fld id="{56AE1D2A-9697-4BFC-BEC8-24423F9FD59C}" type="slidenum">
              <a:rPr lang="en-US" smtClean="0"/>
              <a:pPr/>
              <a:t>2</a:t>
            </a:fld>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227053"/>
            <a:ext cx="2895600" cy="330684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80430216"/>
      </p:ext>
    </p:extLst>
  </p:cSld>
  <p:clrMapOvr>
    <a:masterClrMapping/>
  </p:clrMapOvr>
  <mc:AlternateContent xmlns:mc="http://schemas.openxmlformats.org/markup-compatibility/2006" xmlns:p14="http://schemas.microsoft.com/office/powerpoint/2010/main">
    <mc:Choice Requires="p14">
      <p:transition spd="slow" p14:dur="2000" advTm="20590"/>
    </mc:Choice>
    <mc:Fallback xmlns="">
      <p:transition spd="slow" advTm="2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14300"/>
            <a:ext cx="7104888" cy="630936"/>
          </a:xfrm>
        </p:spPr>
        <p:txBody>
          <a:bodyPr>
            <a:normAutofit/>
          </a:bodyPr>
          <a:lstStyle/>
          <a:p>
            <a:r>
              <a:rPr lang="en-US" sz="3200" dirty="0"/>
              <a:t>Presentation Agenda</a:t>
            </a:r>
          </a:p>
        </p:txBody>
      </p:sp>
      <p:sp>
        <p:nvSpPr>
          <p:cNvPr id="3" name="Content Placeholder 2"/>
          <p:cNvSpPr>
            <a:spLocks noGrp="1"/>
          </p:cNvSpPr>
          <p:nvPr>
            <p:ph idx="1"/>
          </p:nvPr>
        </p:nvSpPr>
        <p:spPr/>
        <p:txBody>
          <a:bodyPr>
            <a:normAutofit lnSpcReduction="10000"/>
          </a:bodyPr>
          <a:lstStyle/>
          <a:p>
            <a:pPr>
              <a:lnSpc>
                <a:spcPct val="120000"/>
              </a:lnSpc>
            </a:pPr>
            <a:r>
              <a:rPr lang="en-US" sz="2400" dirty="0">
                <a:latin typeface="Calibri" panose="020F0502020204030204" pitchFamily="34" charset="0"/>
              </a:rPr>
              <a:t>Design Requirements </a:t>
            </a:r>
          </a:p>
          <a:p>
            <a:pPr>
              <a:lnSpc>
                <a:spcPct val="120000"/>
              </a:lnSpc>
            </a:pPr>
            <a:r>
              <a:rPr lang="en-US" sz="2400" dirty="0">
                <a:latin typeface="Calibri" panose="020F0502020204030204" pitchFamily="34" charset="0"/>
              </a:rPr>
              <a:t>BMDAS Base</a:t>
            </a:r>
          </a:p>
          <a:p>
            <a:pPr>
              <a:lnSpc>
                <a:spcPct val="120000"/>
              </a:lnSpc>
            </a:pPr>
            <a:r>
              <a:rPr lang="en-US" sz="2400" dirty="0">
                <a:latin typeface="Calibri" panose="020F0502020204030204" pitchFamily="34" charset="0"/>
              </a:rPr>
              <a:t>BMDAS Modularity</a:t>
            </a:r>
          </a:p>
          <a:p>
            <a:pPr>
              <a:lnSpc>
                <a:spcPct val="120000"/>
              </a:lnSpc>
            </a:pPr>
            <a:r>
              <a:rPr lang="en-US" sz="2400" dirty="0">
                <a:latin typeface="Calibri" panose="020F0502020204030204" pitchFamily="34" charset="0"/>
              </a:rPr>
              <a:t>BMDAS Expandability</a:t>
            </a:r>
          </a:p>
          <a:p>
            <a:pPr>
              <a:lnSpc>
                <a:spcPct val="120000"/>
              </a:lnSpc>
            </a:pPr>
            <a:r>
              <a:rPr lang="en-US" sz="2400" dirty="0">
                <a:latin typeface="Calibri" panose="020F0502020204030204" pitchFamily="34" charset="0"/>
              </a:rPr>
              <a:t>Operations</a:t>
            </a:r>
          </a:p>
          <a:p>
            <a:pPr>
              <a:lnSpc>
                <a:spcPct val="120000"/>
              </a:lnSpc>
            </a:pPr>
            <a:r>
              <a:rPr lang="en-US" sz="2400" dirty="0">
                <a:latin typeface="Calibri" panose="020F0502020204030204" pitchFamily="34" charset="0"/>
              </a:rPr>
              <a:t>Future Efforts </a:t>
            </a:r>
          </a:p>
          <a:p>
            <a:pPr>
              <a:lnSpc>
                <a:spcPct val="120000"/>
              </a:lnSpc>
            </a:pPr>
            <a:r>
              <a:rPr lang="en-US" sz="2400" dirty="0">
                <a:latin typeface="Calibri" panose="020F0502020204030204" pitchFamily="34" charset="0"/>
              </a:rPr>
              <a:t>Challenges &amp; Lessons Learned </a:t>
            </a:r>
          </a:p>
          <a:p>
            <a:pPr>
              <a:lnSpc>
                <a:spcPct val="120000"/>
              </a:lnSpc>
            </a:pPr>
            <a:r>
              <a:rPr lang="en-US" sz="2400" dirty="0">
                <a:latin typeface="Calibri" panose="020F0502020204030204" pitchFamily="34" charset="0"/>
              </a:rPr>
              <a:t>Successes and Benefits </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3</a:t>
            </a:fld>
            <a:endParaRPr lang="en-US"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94511502"/>
      </p:ext>
    </p:extLst>
  </p:cSld>
  <p:clrMapOvr>
    <a:masterClrMapping/>
  </p:clrMapOvr>
  <mc:AlternateContent xmlns:mc="http://schemas.openxmlformats.org/markup-compatibility/2006" xmlns:p14="http://schemas.microsoft.com/office/powerpoint/2010/main">
    <mc:Choice Requires="p14">
      <p:transition spd="slow" p14:dur="2000" advTm="35664"/>
    </mc:Choice>
    <mc:Fallback xmlns="">
      <p:transition spd="slow" advTm="3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9556" y="114300"/>
            <a:ext cx="7104888" cy="630936"/>
          </a:xfrm>
        </p:spPr>
        <p:txBody>
          <a:bodyPr>
            <a:normAutofit/>
          </a:bodyPr>
          <a:lstStyle/>
          <a:p>
            <a:r>
              <a:rPr lang="en-US" sz="3200" dirty="0"/>
              <a:t>Design Requirements</a:t>
            </a:r>
          </a:p>
        </p:txBody>
      </p:sp>
      <p:sp>
        <p:nvSpPr>
          <p:cNvPr id="2" name="Slide Number Placeholder 1"/>
          <p:cNvSpPr>
            <a:spLocks noGrp="1"/>
          </p:cNvSpPr>
          <p:nvPr>
            <p:ph type="sldNum" sz="quarter" idx="12"/>
          </p:nvPr>
        </p:nvSpPr>
        <p:spPr/>
        <p:txBody>
          <a:bodyPr/>
          <a:lstStyle/>
          <a:p>
            <a:pPr algn="ctr"/>
            <a:fld id="{56AE1D2A-9697-4BFC-BEC8-24423F9FD59C}" type="slidenum">
              <a:rPr lang="en-US" sz="1400" smtClean="0"/>
              <a:pPr algn="ctr"/>
              <a:t>4</a:t>
            </a:fld>
            <a:endParaRPr lang="en-US" sz="1400" dirty="0"/>
          </a:p>
        </p:txBody>
      </p:sp>
      <p:sp>
        <p:nvSpPr>
          <p:cNvPr id="12" name="TextBox 11"/>
          <p:cNvSpPr txBox="1"/>
          <p:nvPr/>
        </p:nvSpPr>
        <p:spPr>
          <a:xfrm>
            <a:off x="3983495" y="3105150"/>
            <a:ext cx="2874505" cy="276999"/>
          </a:xfrm>
          <a:prstGeom prst="rect">
            <a:avLst/>
          </a:prstGeom>
          <a:noFill/>
        </p:spPr>
        <p:txBody>
          <a:bodyPr wrap="none" rtlCol="0">
            <a:spAutoFit/>
          </a:bodyPr>
          <a:lstStyle/>
          <a:p>
            <a:r>
              <a:rPr lang="en-US" sz="1200" dirty="0">
                <a:solidFill>
                  <a:schemeClr val="bg1"/>
                </a:solidFill>
              </a:rPr>
              <a:t>Inside the Mobile Control Room (MCR)</a:t>
            </a:r>
          </a:p>
        </p:txBody>
      </p:sp>
      <p:sp>
        <p:nvSpPr>
          <p:cNvPr id="3" name="Content Placeholder 2"/>
          <p:cNvSpPr>
            <a:spLocks noGrp="1"/>
          </p:cNvSpPr>
          <p:nvPr>
            <p:ph idx="1"/>
          </p:nvPr>
        </p:nvSpPr>
        <p:spPr/>
        <p:txBody>
          <a:bodyPr>
            <a:normAutofit/>
          </a:bodyPr>
          <a:lstStyle/>
          <a:p>
            <a:r>
              <a:rPr lang="en-US" dirty="0"/>
              <a:t>Bomber Modular Data Acquisition System</a:t>
            </a:r>
          </a:p>
          <a:p>
            <a:pPr lvl="1"/>
            <a:r>
              <a:rPr lang="en-US" dirty="0"/>
              <a:t>Modular, Scalable, Reconfigurable</a:t>
            </a:r>
          </a:p>
          <a:p>
            <a:pPr lvl="2"/>
            <a:r>
              <a:rPr lang="en-US" dirty="0">
                <a:solidFill>
                  <a:schemeClr val="tx1"/>
                </a:solidFill>
              </a:rPr>
              <a:t>Reduce aircraft down time for mods</a:t>
            </a:r>
          </a:p>
          <a:p>
            <a:pPr lvl="1"/>
            <a:r>
              <a:rPr lang="en-US" dirty="0"/>
              <a:t>Gov’t Designed, Installed, and Maintained</a:t>
            </a:r>
          </a:p>
          <a:p>
            <a:pPr lvl="2"/>
            <a:r>
              <a:rPr lang="en-US" dirty="0">
                <a:solidFill>
                  <a:schemeClr val="tx1"/>
                </a:solidFill>
              </a:rPr>
              <a:t>Data Independence</a:t>
            </a:r>
          </a:p>
          <a:p>
            <a:pPr lvl="1"/>
            <a:r>
              <a:rPr lang="en-US" dirty="0"/>
              <a:t>Based on COTS Components</a:t>
            </a:r>
          </a:p>
          <a:p>
            <a:pPr lvl="2"/>
            <a:r>
              <a:rPr lang="en-US" dirty="0">
                <a:solidFill>
                  <a:schemeClr val="tx1"/>
                </a:solidFill>
              </a:rPr>
              <a:t>Fully Networked (Ethernet Based)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27772433"/>
      </p:ext>
    </p:extLst>
  </p:cSld>
  <p:clrMapOvr>
    <a:masterClrMapping/>
  </p:clrMapOvr>
  <mc:AlternateContent xmlns:mc="http://schemas.openxmlformats.org/markup-compatibility/2006" xmlns:p14="http://schemas.microsoft.com/office/powerpoint/2010/main">
    <mc:Choice Requires="p14">
      <p:transition spd="slow" p14:dur="2000" advTm="85726"/>
    </mc:Choice>
    <mc:Fallback xmlns="">
      <p:transition spd="slow" advTm="8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556" y="114300"/>
            <a:ext cx="7104888" cy="630936"/>
          </a:xfrm>
        </p:spPr>
        <p:txBody>
          <a:bodyPr>
            <a:normAutofit/>
          </a:bodyPr>
          <a:lstStyle/>
          <a:p>
            <a:r>
              <a:rPr lang="en-US" sz="3200" dirty="0"/>
              <a:t>BMDAS Base (Electrical)</a:t>
            </a:r>
          </a:p>
        </p:txBody>
      </p:sp>
      <p:sp>
        <p:nvSpPr>
          <p:cNvPr id="5" name="Slide Number Placeholder 4"/>
          <p:cNvSpPr>
            <a:spLocks noGrp="1"/>
          </p:cNvSpPr>
          <p:nvPr>
            <p:ph type="sldNum" sz="quarter" idx="12"/>
          </p:nvPr>
        </p:nvSpPr>
        <p:spPr/>
        <p:txBody>
          <a:bodyPr/>
          <a:lstStyle/>
          <a:p>
            <a:pPr algn="ctr"/>
            <a:fld id="{56AE1D2A-9697-4BFC-BEC8-24423F9FD59C}" type="slidenum">
              <a:rPr lang="en-US" sz="1400" smtClean="0"/>
              <a:pPr algn="ctr"/>
              <a:t>5</a:t>
            </a:fld>
            <a:endParaRPr lang="en-US" sz="1400" dirty="0"/>
          </a:p>
        </p:txBody>
      </p:sp>
      <p:pic>
        <p:nvPicPr>
          <p:cNvPr id="2050" name="Picture 2" descr="Miniature Network Data Acquisition and Encoding Un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065" y="1352550"/>
            <a:ext cx="891717" cy="1501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TC Miniature Networked High-Speed Data Acquisition Un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3156272"/>
            <a:ext cx="1493848" cy="12306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DSR-4003 Advanced Data Server and Recor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9995" y="2724036"/>
            <a:ext cx="1911230" cy="1574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27410" y="4386902"/>
            <a:ext cx="1676400" cy="430887"/>
          </a:xfrm>
          <a:prstGeom prst="rect">
            <a:avLst/>
          </a:prstGeom>
          <a:noFill/>
        </p:spPr>
        <p:txBody>
          <a:bodyPr wrap="square" rtlCol="0">
            <a:spAutoFit/>
          </a:bodyPr>
          <a:lstStyle/>
          <a:p>
            <a:pPr algn="ctr"/>
            <a:r>
              <a:rPr lang="en-US" sz="1100" dirty="0"/>
              <a:t>Advanced Data Server and Recorder</a:t>
            </a:r>
          </a:p>
        </p:txBody>
      </p:sp>
      <p:sp>
        <p:nvSpPr>
          <p:cNvPr id="4" name="TextBox 3"/>
          <p:cNvSpPr txBox="1"/>
          <p:nvPr/>
        </p:nvSpPr>
        <p:spPr>
          <a:xfrm>
            <a:off x="1280323" y="4473972"/>
            <a:ext cx="1981200" cy="600164"/>
          </a:xfrm>
          <a:prstGeom prst="rect">
            <a:avLst/>
          </a:prstGeom>
          <a:noFill/>
        </p:spPr>
        <p:txBody>
          <a:bodyPr wrap="square" rtlCol="0">
            <a:spAutoFit/>
          </a:bodyPr>
          <a:lstStyle/>
          <a:p>
            <a:pPr algn="ctr"/>
            <a:r>
              <a:rPr lang="en-US" sz="1100" dirty="0"/>
              <a:t>Miniature network high-speed data acquisition unit (</a:t>
            </a:r>
            <a:r>
              <a:rPr lang="en-US" sz="1100" dirty="0" err="1"/>
              <a:t>MnHSD</a:t>
            </a:r>
            <a:r>
              <a:rPr lang="en-US" sz="1100" dirty="0"/>
              <a:t>)</a:t>
            </a:r>
          </a:p>
        </p:txBody>
      </p:sp>
      <p:sp>
        <p:nvSpPr>
          <p:cNvPr id="10" name="TextBox 9"/>
          <p:cNvSpPr txBox="1"/>
          <p:nvPr/>
        </p:nvSpPr>
        <p:spPr>
          <a:xfrm>
            <a:off x="1196584" y="847533"/>
            <a:ext cx="2148677" cy="600164"/>
          </a:xfrm>
          <a:prstGeom prst="rect">
            <a:avLst/>
          </a:prstGeom>
          <a:noFill/>
        </p:spPr>
        <p:txBody>
          <a:bodyPr wrap="square" rtlCol="0">
            <a:spAutoFit/>
          </a:bodyPr>
          <a:lstStyle/>
          <a:p>
            <a:pPr algn="ctr"/>
            <a:r>
              <a:rPr lang="en-US" sz="1100" dirty="0"/>
              <a:t>Miniature network data acquisition and encoding unit (</a:t>
            </a:r>
            <a:r>
              <a:rPr lang="en-US" sz="1100" dirty="0" err="1"/>
              <a:t>MnACQ</a:t>
            </a:r>
            <a:r>
              <a:rPr lang="en-US" sz="1100" dirty="0"/>
              <a:t>)</a:t>
            </a:r>
          </a:p>
        </p:txBody>
      </p:sp>
      <p:pic>
        <p:nvPicPr>
          <p:cNvPr id="2054" name="Picture 6" descr="Rugged 12-port Ethernet swit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6105" y="2135047"/>
            <a:ext cx="2141571" cy="14391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76781" y="3574183"/>
            <a:ext cx="1676400" cy="430887"/>
          </a:xfrm>
          <a:prstGeom prst="rect">
            <a:avLst/>
          </a:prstGeom>
          <a:noFill/>
        </p:spPr>
        <p:txBody>
          <a:bodyPr wrap="square" rtlCol="0">
            <a:spAutoFit/>
          </a:bodyPr>
          <a:lstStyle/>
          <a:p>
            <a:pPr algn="ctr"/>
            <a:r>
              <a:rPr lang="en-US" sz="1100" dirty="0"/>
              <a:t>Rugged Ethernet Switch</a:t>
            </a:r>
          </a:p>
        </p:txBody>
      </p:sp>
      <p:cxnSp>
        <p:nvCxnSpPr>
          <p:cNvPr id="17" name="Elbow Connector 16"/>
          <p:cNvCxnSpPr/>
          <p:nvPr/>
        </p:nvCxnSpPr>
        <p:spPr>
          <a:xfrm>
            <a:off x="2819400" y="1733550"/>
            <a:ext cx="957381" cy="533400"/>
          </a:xfrm>
          <a:prstGeom prst="bentConnector3">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2" name="Elbow Connector 21"/>
          <p:cNvCxnSpPr/>
          <p:nvPr/>
        </p:nvCxnSpPr>
        <p:spPr>
          <a:xfrm flipV="1">
            <a:off x="2819400" y="3255264"/>
            <a:ext cx="838200" cy="483106"/>
          </a:xfrm>
          <a:prstGeom prst="bentConnector3">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4" name="Straight Arrow Connector 23"/>
          <p:cNvCxnSpPr/>
          <p:nvPr/>
        </p:nvCxnSpPr>
        <p:spPr>
          <a:xfrm>
            <a:off x="4593210" y="1574782"/>
            <a:ext cx="0" cy="425468"/>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9" name="Elbow Connector 28"/>
          <p:cNvCxnSpPr/>
          <p:nvPr/>
        </p:nvCxnSpPr>
        <p:spPr>
          <a:xfrm rot="5400000" flipH="1" flipV="1">
            <a:off x="5654550" y="1441578"/>
            <a:ext cx="952992" cy="926741"/>
          </a:xfrm>
          <a:prstGeom prst="bentConnector3">
            <a:avLst>
              <a:gd name="adj1" fmla="val 50000"/>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35" name="Elbow Connector 34"/>
          <p:cNvCxnSpPr/>
          <p:nvPr/>
        </p:nvCxnSpPr>
        <p:spPr>
          <a:xfrm>
            <a:off x="5733423" y="3169660"/>
            <a:ext cx="957381" cy="533400"/>
          </a:xfrm>
          <a:prstGeom prst="bentConnector3">
            <a:avLst>
              <a:gd name="adj1" fmla="val 5000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38" name="Straight Arrow Connector 37"/>
          <p:cNvCxnSpPr/>
          <p:nvPr/>
        </p:nvCxnSpPr>
        <p:spPr>
          <a:xfrm flipH="1">
            <a:off x="4146327" y="4005070"/>
            <a:ext cx="120873" cy="47135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2051" name="Isosceles Triangle 2050"/>
          <p:cNvSpPr/>
          <p:nvPr/>
        </p:nvSpPr>
        <p:spPr>
          <a:xfrm rot="10800000">
            <a:off x="6423873" y="1187631"/>
            <a:ext cx="341087" cy="228302"/>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xtBox 39"/>
          <p:cNvSpPr txBox="1"/>
          <p:nvPr/>
        </p:nvSpPr>
        <p:spPr>
          <a:xfrm>
            <a:off x="5733423" y="903379"/>
            <a:ext cx="1676400" cy="261610"/>
          </a:xfrm>
          <a:prstGeom prst="rect">
            <a:avLst/>
          </a:prstGeom>
          <a:noFill/>
        </p:spPr>
        <p:txBody>
          <a:bodyPr wrap="square" rtlCol="0">
            <a:spAutoFit/>
          </a:bodyPr>
          <a:lstStyle/>
          <a:p>
            <a:pPr algn="ctr"/>
            <a:r>
              <a:rPr lang="en-US" sz="1100" dirty="0"/>
              <a:t>Antenna</a:t>
            </a:r>
          </a:p>
        </p:txBody>
      </p:sp>
      <p:cxnSp>
        <p:nvCxnSpPr>
          <p:cNvPr id="41" name="Straight Arrow Connector 40"/>
          <p:cNvCxnSpPr/>
          <p:nvPr/>
        </p:nvCxnSpPr>
        <p:spPr>
          <a:xfrm>
            <a:off x="5181600" y="4005070"/>
            <a:ext cx="366888" cy="506696"/>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42" name="TextBox 41"/>
          <p:cNvSpPr txBox="1"/>
          <p:nvPr/>
        </p:nvSpPr>
        <p:spPr>
          <a:xfrm>
            <a:off x="3628971" y="4473971"/>
            <a:ext cx="1034713" cy="430887"/>
          </a:xfrm>
          <a:prstGeom prst="rect">
            <a:avLst/>
          </a:prstGeom>
          <a:noFill/>
        </p:spPr>
        <p:txBody>
          <a:bodyPr wrap="square" rtlCol="0">
            <a:spAutoFit/>
          </a:bodyPr>
          <a:lstStyle/>
          <a:p>
            <a:pPr algn="ctr"/>
            <a:r>
              <a:rPr lang="en-US" sz="1100" dirty="0"/>
              <a:t>Camera</a:t>
            </a:r>
            <a:br>
              <a:rPr lang="en-US" sz="1100" dirty="0"/>
            </a:br>
            <a:r>
              <a:rPr lang="en-US" sz="1100" dirty="0"/>
              <a:t>Manager</a:t>
            </a:r>
          </a:p>
        </p:txBody>
      </p:sp>
      <p:sp>
        <p:nvSpPr>
          <p:cNvPr id="43" name="TextBox 42"/>
          <p:cNvSpPr txBox="1"/>
          <p:nvPr/>
        </p:nvSpPr>
        <p:spPr>
          <a:xfrm>
            <a:off x="5150318" y="4509418"/>
            <a:ext cx="1034713" cy="430887"/>
          </a:xfrm>
          <a:prstGeom prst="rect">
            <a:avLst/>
          </a:prstGeom>
          <a:noFill/>
        </p:spPr>
        <p:txBody>
          <a:bodyPr wrap="square" rtlCol="0">
            <a:spAutoFit/>
          </a:bodyPr>
          <a:lstStyle/>
          <a:p>
            <a:pPr algn="ctr"/>
            <a:r>
              <a:rPr lang="en-US" sz="1100" dirty="0"/>
              <a:t>Control</a:t>
            </a:r>
            <a:br>
              <a:rPr lang="en-US" sz="1100" dirty="0"/>
            </a:br>
            <a:r>
              <a:rPr lang="en-US" sz="1100" dirty="0"/>
              <a:t>Panel</a:t>
            </a:r>
          </a:p>
        </p:txBody>
      </p:sp>
      <p:sp>
        <p:nvSpPr>
          <p:cNvPr id="46" name="TextBox 45"/>
          <p:cNvSpPr txBox="1"/>
          <p:nvPr/>
        </p:nvSpPr>
        <p:spPr>
          <a:xfrm>
            <a:off x="-106352" y="3413559"/>
            <a:ext cx="1981200" cy="261610"/>
          </a:xfrm>
          <a:prstGeom prst="rect">
            <a:avLst/>
          </a:prstGeom>
          <a:noFill/>
        </p:spPr>
        <p:txBody>
          <a:bodyPr wrap="square" rtlCol="0">
            <a:spAutoFit/>
          </a:bodyPr>
          <a:lstStyle/>
          <a:p>
            <a:pPr algn="ctr"/>
            <a:r>
              <a:rPr lang="en-US" sz="1100" dirty="0"/>
              <a:t>Camera/Displays Video</a:t>
            </a:r>
          </a:p>
        </p:txBody>
      </p:sp>
      <p:cxnSp>
        <p:nvCxnSpPr>
          <p:cNvPr id="2057" name="Straight Arrow Connector 2056"/>
          <p:cNvCxnSpPr/>
          <p:nvPr/>
        </p:nvCxnSpPr>
        <p:spPr>
          <a:xfrm>
            <a:off x="1270678" y="3703060"/>
            <a:ext cx="50664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p:nvPr/>
        </p:nvCxnSpPr>
        <p:spPr>
          <a:xfrm>
            <a:off x="1280323" y="2091217"/>
            <a:ext cx="50664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50" name="TextBox 49"/>
          <p:cNvSpPr txBox="1"/>
          <p:nvPr/>
        </p:nvSpPr>
        <p:spPr>
          <a:xfrm>
            <a:off x="-65829" y="1831456"/>
            <a:ext cx="1981200" cy="261610"/>
          </a:xfrm>
          <a:prstGeom prst="rect">
            <a:avLst/>
          </a:prstGeom>
          <a:noFill/>
        </p:spPr>
        <p:txBody>
          <a:bodyPr wrap="square" rtlCol="0">
            <a:spAutoFit/>
          </a:bodyPr>
          <a:lstStyle/>
          <a:p>
            <a:pPr algn="ctr"/>
            <a:r>
              <a:rPr lang="en-US" sz="1100" dirty="0"/>
              <a:t>Sensor/Bus Data</a:t>
            </a:r>
          </a:p>
        </p:txBody>
      </p:sp>
      <p:sp>
        <p:nvSpPr>
          <p:cNvPr id="51" name="TextBox 50"/>
          <p:cNvSpPr txBox="1"/>
          <p:nvPr/>
        </p:nvSpPr>
        <p:spPr>
          <a:xfrm>
            <a:off x="3755010" y="1219227"/>
            <a:ext cx="1676400" cy="261610"/>
          </a:xfrm>
          <a:prstGeom prst="rect">
            <a:avLst/>
          </a:prstGeom>
          <a:noFill/>
        </p:spPr>
        <p:txBody>
          <a:bodyPr wrap="square" rtlCol="0">
            <a:spAutoFit/>
          </a:bodyPr>
          <a:lstStyle/>
          <a:p>
            <a:pPr algn="ctr"/>
            <a:r>
              <a:rPr lang="en-US" sz="1100" dirty="0"/>
              <a:t>Network Data Selector</a:t>
            </a:r>
          </a:p>
        </p:txBody>
      </p:sp>
      <p:pic>
        <p:nvPicPr>
          <p:cNvPr id="18" name="Audio 17">
            <a:hlinkClick r:id="" action="ppaction://media"/>
          </p:cNvPr>
          <p:cNvPicPr>
            <a:picLocks noChangeAspect="1"/>
          </p:cNvPicPr>
          <p:nvPr>
            <a:audioFile r:link="rId1"/>
            <p:extLst>
              <p:ext uri="{DAA4B4D4-6D71-4841-9C94-3DE7FCFB9230}">
                <p14:media xmlns:p14="http://schemas.microsoft.com/office/powerpoint/2010/main" r:embed="rId2">
                  <p14:trim end="1469.9999"/>
                  <p14:fade out="500"/>
                </p14:media>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5607611"/>
      </p:ext>
    </p:extLst>
  </p:cSld>
  <p:clrMapOvr>
    <a:masterClrMapping/>
  </p:clrMapOvr>
  <mc:AlternateContent xmlns:mc="http://schemas.openxmlformats.org/markup-compatibility/2006" xmlns:p14="http://schemas.microsoft.com/office/powerpoint/2010/main">
    <mc:Choice Requires="p14">
      <p:transition spd="slow" p14:dur="2000" advTm="101320"/>
    </mc:Choice>
    <mc:Fallback xmlns="">
      <p:transition spd="slow" advTm="10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4974" x="3857625" y="2517775"/>
          <p14:tracePt t="4986" x="3851275" y="2514600"/>
          <p14:tracePt t="4994" x="3840163" y="2508250"/>
          <p14:tracePt t="5011" x="3751263" y="2457450"/>
          <p14:tracePt t="5028" x="3594100" y="2382838"/>
          <p14:tracePt t="5044" x="3371850" y="2282825"/>
          <p14:tracePt t="5061" x="3094038" y="2165350"/>
          <p14:tracePt t="5078" x="2722563" y="2003425"/>
          <p14:tracePt t="5094" x="2571750" y="1911350"/>
          <p14:tracePt t="5111" x="2511425" y="1865313"/>
          <p14:tracePt t="5128" x="2511425" y="1860550"/>
          <p14:tracePt t="5279" x="2511425" y="1865313"/>
          <p14:tracePt t="5287" x="2497138" y="1865313"/>
          <p14:tracePt t="5295" x="2482850" y="1865313"/>
          <p14:tracePt t="5312" x="2408238" y="1865313"/>
          <p14:tracePt t="5328" x="2203450" y="1800225"/>
          <p14:tracePt t="5345" x="1989138" y="1743075"/>
          <p14:tracePt t="5362" x="1739900" y="1679575"/>
          <p14:tracePt t="5378" x="1514475" y="1636713"/>
          <p14:tracePt t="5395" x="1300163" y="1608138"/>
          <p14:tracePt t="5412" x="1085850" y="1571625"/>
          <p14:tracePt t="5428" x="896938" y="1560513"/>
          <p14:tracePt t="5445" x="588963" y="1554163"/>
          <p14:tracePt t="5462" x="536575" y="1536700"/>
          <p14:tracePt t="5478" x="528638" y="1531938"/>
          <p14:tracePt t="5655" x="517525" y="1536700"/>
          <p14:tracePt t="5671" x="511175" y="1539875"/>
          <p14:tracePt t="5679" x="500063" y="1539875"/>
          <p14:tracePt t="5687" x="496888" y="1546225"/>
          <p14:tracePt t="5695" x="485775" y="1550988"/>
          <p14:tracePt t="5712" x="442913" y="1550988"/>
          <p14:tracePt t="5728" x="407988" y="1550988"/>
          <p14:tracePt t="5745" x="374650" y="1550988"/>
          <p14:tracePt t="5761" x="357188" y="1557338"/>
          <p14:tracePt t="5778" x="339725" y="1565275"/>
          <p14:tracePt t="5795" x="325438" y="1571625"/>
          <p14:tracePt t="5812" x="314325" y="1585913"/>
          <p14:tracePt t="5828" x="293688" y="1603375"/>
          <p14:tracePt t="5845" x="274638" y="1622425"/>
          <p14:tracePt t="5862" x="265113" y="1636713"/>
          <p14:tracePt t="5878" x="257175" y="1643063"/>
          <p14:tracePt t="5895" x="250825" y="1654175"/>
          <p14:tracePt t="5912" x="242888" y="1668463"/>
          <p14:tracePt t="5928" x="231775" y="1679575"/>
          <p14:tracePt t="5945" x="225425" y="1689100"/>
          <p14:tracePt t="5962" x="214313" y="1700213"/>
          <p14:tracePt t="5978" x="211138" y="1708150"/>
          <p14:tracePt t="5995" x="203200" y="1717675"/>
          <p14:tracePt t="6012" x="200025" y="1725613"/>
          <p14:tracePt t="6029" x="193675" y="1739900"/>
          <p14:tracePt t="6045" x="185738" y="1751013"/>
          <p14:tracePt t="6062" x="179388" y="1760538"/>
          <p14:tracePt t="6079" x="179388" y="1768475"/>
          <p14:tracePt t="6095" x="171450" y="1779588"/>
          <p14:tracePt t="6112" x="171450" y="1789113"/>
          <p14:tracePt t="6129" x="165100" y="1800225"/>
          <p14:tracePt t="6145" x="157163" y="1817688"/>
          <p14:tracePt t="6162" x="150813" y="1831975"/>
          <p14:tracePt t="6179" x="142875" y="1851025"/>
          <p14:tracePt t="6196" x="142875" y="1857375"/>
          <p14:tracePt t="6212" x="136525" y="1871663"/>
          <p14:tracePt t="6229" x="131763" y="1889125"/>
          <p14:tracePt t="6246" x="128588" y="1900238"/>
          <p14:tracePt t="6262" x="125413" y="1908175"/>
          <p14:tracePt t="6279" x="125413" y="1917700"/>
          <p14:tracePt t="6296" x="125413" y="1922463"/>
          <p14:tracePt t="6312" x="125413" y="1928813"/>
          <p14:tracePt t="6329" x="125413" y="1939925"/>
          <p14:tracePt t="6346" x="125413" y="1943100"/>
          <p14:tracePt t="6362" x="125413" y="1951038"/>
          <p14:tracePt t="6379" x="125413" y="1954213"/>
          <p14:tracePt t="6396" x="125413" y="1957388"/>
          <p14:tracePt t="6412" x="125413" y="1960563"/>
          <p14:tracePt t="6429" x="125413" y="1968500"/>
          <p14:tracePt t="6446" x="125413" y="1974850"/>
          <p14:tracePt t="6462" x="125413" y="1979613"/>
          <p14:tracePt t="6479" x="125413" y="1985963"/>
          <p14:tracePt t="6496" x="125413" y="1989138"/>
          <p14:tracePt t="6512" x="128588" y="1997075"/>
          <p14:tracePt t="6529" x="128588" y="2000250"/>
          <p14:tracePt t="6546" x="131763" y="2008188"/>
          <p14:tracePt t="6563" x="136525" y="2017713"/>
          <p14:tracePt t="6579" x="142875" y="2028825"/>
          <p14:tracePt t="6596" x="146050" y="2036763"/>
          <p14:tracePt t="6613" x="157163" y="2051050"/>
          <p14:tracePt t="6629" x="157163" y="2057400"/>
          <p14:tracePt t="6646" x="171450" y="2068513"/>
          <p14:tracePt t="6663" x="179388" y="2079625"/>
          <p14:tracePt t="6679" x="188913" y="2085975"/>
          <p14:tracePt t="6696" x="200025" y="2089150"/>
          <p14:tracePt t="6712" x="207963" y="2097088"/>
          <p14:tracePt t="6729" x="214313" y="2100263"/>
          <p14:tracePt t="6746" x="231775" y="2103438"/>
          <p14:tracePt t="6762" x="254000" y="2108200"/>
          <p14:tracePt t="6779" x="282575" y="2114550"/>
          <p14:tracePt t="6796" x="303213" y="2117725"/>
          <p14:tracePt t="6813" x="342900" y="2122488"/>
          <p14:tracePt t="6830" x="368300" y="2125663"/>
          <p14:tracePt t="6846" x="388938" y="2132013"/>
          <p14:tracePt t="6863" x="414338" y="2136775"/>
          <p14:tracePt t="6879" x="431800" y="2136775"/>
          <p14:tracePt t="6896" x="454025" y="2136775"/>
          <p14:tracePt t="6913" x="482600" y="2136775"/>
          <p14:tracePt t="6929" x="522288" y="2136775"/>
          <p14:tracePt t="6946" x="571500" y="2139950"/>
          <p14:tracePt t="6963" x="611188" y="2143125"/>
          <p14:tracePt t="6979" x="636588" y="2143125"/>
          <p14:tracePt t="6996" x="657225" y="2143125"/>
          <p14:tracePt t="7013" x="688975" y="2143125"/>
          <p14:tracePt t="7029" x="708025" y="2143125"/>
          <p14:tracePt t="7046" x="728663" y="2143125"/>
          <p14:tracePt t="7063" x="757238" y="2143125"/>
          <p14:tracePt t="7079" x="782638" y="2143125"/>
          <p14:tracePt t="7096" x="803275" y="2143125"/>
          <p14:tracePt t="7113" x="822325" y="2139950"/>
          <p14:tracePt t="7129" x="839788" y="2136775"/>
          <p14:tracePt t="7146" x="850900" y="2128838"/>
          <p14:tracePt t="7149" x="857250" y="2125663"/>
          <p14:tracePt t="7163" x="860425" y="2125663"/>
          <p14:tracePt t="7179" x="871538" y="2117725"/>
          <p14:tracePt t="7196" x="879475" y="2114550"/>
          <p14:tracePt t="7213" x="882650" y="2108200"/>
          <p14:tracePt t="7229" x="889000" y="2100263"/>
          <p14:tracePt t="7246" x="896938" y="2089150"/>
          <p14:tracePt t="7263" x="900113" y="2079625"/>
          <p14:tracePt t="7279" x="908050" y="2071688"/>
          <p14:tracePt t="7296" x="908050" y="2057400"/>
          <p14:tracePt t="7313" x="911225" y="2046288"/>
          <p14:tracePt t="7330" x="914400" y="2036763"/>
          <p14:tracePt t="7346" x="914400" y="2022475"/>
          <p14:tracePt t="7363" x="914400" y="2003425"/>
          <p14:tracePt t="7380" x="914400" y="1985963"/>
          <p14:tracePt t="7397" x="914400" y="1954213"/>
          <p14:tracePt t="7413" x="911225" y="1939925"/>
          <p14:tracePt t="7429" x="896938" y="1908175"/>
          <p14:tracePt t="7446" x="885825" y="1882775"/>
          <p14:tracePt t="7463" x="868363" y="1860550"/>
          <p14:tracePt t="7480" x="854075" y="1836738"/>
          <p14:tracePt t="7496" x="836613" y="1811338"/>
          <p14:tracePt t="7513" x="822325" y="1789113"/>
          <p14:tracePt t="7530" x="800100" y="1765300"/>
          <p14:tracePt t="7546" x="779463" y="1743075"/>
          <p14:tracePt t="7563" x="754063" y="1725613"/>
          <p14:tracePt t="7580" x="736600" y="1714500"/>
          <p14:tracePt t="7596" x="714375" y="1703388"/>
          <p14:tracePt t="7613" x="700088" y="1697038"/>
          <p14:tracePt t="7630" x="668338" y="1682750"/>
          <p14:tracePt t="7646" x="654050" y="1679575"/>
          <p14:tracePt t="7663" x="642938" y="1674813"/>
          <p14:tracePt t="7680" x="628650" y="1671638"/>
          <p14:tracePt t="7696" x="611188" y="1668463"/>
          <p14:tracePt t="7713" x="585788" y="1660525"/>
          <p14:tracePt t="7730" x="571500" y="1660525"/>
          <p14:tracePt t="7747" x="554038" y="1660525"/>
          <p14:tracePt t="7763" x="536575" y="1660525"/>
          <p14:tracePt t="7780" x="514350" y="1657350"/>
          <p14:tracePt t="7797" x="479425" y="1660525"/>
          <p14:tracePt t="7813" x="460375" y="1665288"/>
          <p14:tracePt t="7830" x="436563" y="1682750"/>
          <p14:tracePt t="7847" x="417513" y="1693863"/>
          <p14:tracePt t="7863" x="400050" y="1703388"/>
          <p14:tracePt t="7880" x="388938" y="1711325"/>
          <p14:tracePt t="7897" x="379413" y="1722438"/>
          <p14:tracePt t="7914" x="368300" y="1731963"/>
          <p14:tracePt t="7930" x="357188" y="1739900"/>
          <p14:tracePt t="7947" x="346075" y="1757363"/>
          <p14:tracePt t="7963" x="336550" y="1771650"/>
          <p14:tracePt t="7980" x="325438" y="1782763"/>
          <p14:tracePt t="7997" x="311150" y="1811338"/>
          <p14:tracePt t="8013" x="300038" y="1825625"/>
          <p14:tracePt t="8030" x="293688" y="1831975"/>
          <p14:tracePt t="8047" x="288925" y="1839913"/>
          <p14:tracePt t="8063" x="285750" y="1851025"/>
          <p14:tracePt t="8080" x="282575" y="1865313"/>
          <p14:tracePt t="8097" x="279400" y="1874838"/>
          <p14:tracePt t="8114" x="274638" y="1889125"/>
          <p14:tracePt t="8130" x="274638" y="1903413"/>
          <p14:tracePt t="8147" x="274638" y="1914525"/>
          <p14:tracePt t="8149" x="274638" y="1917700"/>
          <p14:tracePt t="8164" x="274638" y="1925638"/>
          <p14:tracePt t="8180" x="274638" y="1931988"/>
          <p14:tracePt t="8197" x="274638" y="1939925"/>
          <p14:tracePt t="8214" x="279400" y="1951038"/>
          <p14:tracePt t="8230" x="282575" y="1957388"/>
          <p14:tracePt t="8247" x="288925" y="1968500"/>
          <p14:tracePt t="8264" x="296863" y="1974850"/>
          <p14:tracePt t="8281" x="311150" y="1985963"/>
          <p14:tracePt t="8297" x="325438" y="2003425"/>
          <p14:tracePt t="8314" x="339725" y="2011363"/>
          <p14:tracePt t="8331" x="357188" y="2017713"/>
          <p14:tracePt t="8347" x="388938" y="2025650"/>
          <p14:tracePt t="8364" x="439738" y="2039938"/>
          <p14:tracePt t="8381" x="508000" y="2060575"/>
          <p14:tracePt t="8397" x="571500" y="2071688"/>
          <p14:tracePt t="8414" x="650875" y="2074863"/>
          <p14:tracePt t="8431" x="657225" y="2065338"/>
          <p14:tracePt t="8448" x="646113" y="2051050"/>
          <p14:tracePt t="8464" x="646113" y="2046288"/>
          <p14:tracePt t="8606" x="642938" y="2046288"/>
          <p14:tracePt t="8614" x="642938" y="2043113"/>
          <p14:tracePt t="8630" x="642938" y="2036763"/>
          <p14:tracePt t="8671" x="646113" y="2036763"/>
          <p14:tracePt t="8679" x="660400" y="2036763"/>
          <p14:tracePt t="8687" x="671513" y="2039938"/>
          <p14:tracePt t="8698" x="693738" y="2043113"/>
          <p14:tracePt t="8714" x="746125" y="2051050"/>
          <p14:tracePt t="8731" x="788988" y="2057400"/>
          <p14:tracePt t="8748" x="817563" y="2068513"/>
          <p14:tracePt t="8764" x="836613" y="2068513"/>
          <p14:tracePt t="8781" x="865188" y="2079625"/>
          <p14:tracePt t="8798" x="917575" y="2093913"/>
          <p14:tracePt t="8814" x="946150" y="2100263"/>
          <p14:tracePt t="8831" x="971550" y="2108200"/>
          <p14:tracePt t="8848" x="993775" y="2108200"/>
          <p14:tracePt t="8864" x="1011238" y="2111375"/>
          <p14:tracePt t="8881" x="1025525" y="2111375"/>
          <p14:tracePt t="8898" x="1050925" y="2111375"/>
          <p14:tracePt t="8914" x="1082675" y="2111375"/>
          <p14:tracePt t="8931" x="1117600" y="2111375"/>
          <p14:tracePt t="8948" x="1157288" y="2111375"/>
          <p14:tracePt t="8965" x="1211263" y="2111375"/>
          <p14:tracePt t="8981" x="1231900" y="2111375"/>
          <p14:tracePt t="8998" x="1285875" y="2111375"/>
          <p14:tracePt t="9015" x="1331913" y="2111375"/>
          <p14:tracePt t="9031" x="1379538" y="2111375"/>
          <p14:tracePt t="9048" x="1428750" y="2111375"/>
          <p14:tracePt t="9064" x="1471613" y="2111375"/>
          <p14:tracePt t="9081" x="1508125" y="2111375"/>
          <p14:tracePt t="9098" x="1536700" y="2111375"/>
          <p14:tracePt t="9115" x="1565275" y="2111375"/>
          <p14:tracePt t="9131" x="1589088" y="2103438"/>
          <p14:tracePt t="9148" x="1611313" y="2093913"/>
          <p14:tracePt t="9151" x="1622425" y="2089150"/>
          <p14:tracePt t="9165" x="1636713" y="2074863"/>
          <p14:tracePt t="9181" x="1646238" y="2065338"/>
          <p14:tracePt t="9198" x="1657350" y="2054225"/>
          <p14:tracePt t="9215" x="1665288" y="2036763"/>
          <p14:tracePt t="9231" x="1671638" y="2017713"/>
          <p14:tracePt t="9248" x="1671638" y="1997075"/>
          <p14:tracePt t="9265" x="1671638" y="1974850"/>
          <p14:tracePt t="9282" x="1671638" y="1957388"/>
          <p14:tracePt t="9298" x="1671638" y="1939925"/>
          <p14:tracePt t="9315" x="1671638" y="1928813"/>
          <p14:tracePt t="9331" x="1660525" y="1914525"/>
          <p14:tracePt t="9348" x="1646238" y="1900238"/>
          <p14:tracePt t="9365" x="1611313" y="1865313"/>
          <p14:tracePt t="9382" x="1574800" y="1843088"/>
          <p14:tracePt t="9398" x="1543050" y="1828800"/>
          <p14:tracePt t="9415" x="1514475" y="1811338"/>
          <p14:tracePt t="9432" x="1474788" y="1793875"/>
          <p14:tracePt t="9448" x="1428750" y="1774825"/>
          <p14:tracePt t="9465" x="1397000" y="1765300"/>
          <p14:tracePt t="9482" x="1354138" y="1754188"/>
          <p14:tracePt t="9498" x="1303338" y="1743075"/>
          <p14:tracePt t="9515" x="1254125" y="1731963"/>
          <p14:tracePt t="9532" x="1214438" y="1725613"/>
          <p14:tracePt t="9549" x="1179513" y="1722438"/>
          <p14:tracePt t="9565" x="1143000" y="1717675"/>
          <p14:tracePt t="9582" x="1117600" y="1717675"/>
          <p14:tracePt t="9598" x="1093788" y="1717675"/>
          <p14:tracePt t="9615" x="1068388" y="1717675"/>
          <p14:tracePt t="9632" x="1031875" y="1725613"/>
          <p14:tracePt t="9648" x="996950" y="1731963"/>
          <p14:tracePt t="9665" x="968375" y="1736725"/>
          <p14:tracePt t="9682" x="942975" y="1743075"/>
          <p14:tracePt t="9698" x="925513" y="1754188"/>
          <p14:tracePt t="9715" x="908050" y="1757363"/>
          <p14:tracePt t="9732" x="893763" y="1771650"/>
          <p14:tracePt t="9749" x="874713" y="1785938"/>
          <p14:tracePt t="9765" x="860425" y="1797050"/>
          <p14:tracePt t="9782" x="846138" y="1817688"/>
          <p14:tracePt t="9799" x="839788" y="1831975"/>
          <p14:tracePt t="9815" x="836613" y="1843088"/>
          <p14:tracePt t="9832" x="828675" y="1857375"/>
          <p14:tracePt t="9849" x="825500" y="1868488"/>
          <p14:tracePt t="9865" x="822325" y="1885950"/>
          <p14:tracePt t="9882" x="822325" y="1893888"/>
          <p14:tracePt t="9899" x="822325" y="1908175"/>
          <p14:tracePt t="9915" x="814388" y="1917700"/>
          <p14:tracePt t="9932" x="814388" y="1925638"/>
          <p14:tracePt t="9949" x="814388" y="1931988"/>
          <p14:tracePt t="9965" x="814388" y="1939925"/>
          <p14:tracePt t="9982" x="814388" y="1951038"/>
          <p14:tracePt t="9999" x="814388" y="1957388"/>
          <p14:tracePt t="10016" x="814388" y="1968500"/>
          <p14:tracePt t="10032" x="817563" y="1971675"/>
          <p14:tracePt t="10049" x="825500" y="1985963"/>
          <p14:tracePt t="10065" x="831850" y="1997075"/>
          <p14:tracePt t="10082" x="842963" y="2008188"/>
          <p14:tracePt t="10099" x="850900" y="2011363"/>
          <p14:tracePt t="10115" x="868363" y="2022475"/>
          <p14:tracePt t="10132" x="893763" y="2032000"/>
          <p14:tracePt t="10149" x="917575" y="2039938"/>
          <p14:tracePt t="10165" x="925513" y="2039938"/>
          <p14:tracePt t="10182" x="931863" y="2039938"/>
          <p14:tracePt t="10199" x="936625" y="2032000"/>
          <p14:tracePt t="10216" x="936625" y="2028825"/>
          <p14:tracePt t="10423" x="939800" y="2025650"/>
          <p14:tracePt t="10487" x="931863" y="2025650"/>
          <p14:tracePt t="10495" x="925513" y="2025650"/>
          <p14:tracePt t="10511" x="922338" y="2025650"/>
          <p14:tracePt t="10527" x="914400" y="2025650"/>
          <p14:tracePt t="10535" x="914400" y="2028825"/>
          <p14:tracePt t="10549" x="911225" y="2028825"/>
          <p14:tracePt t="10566" x="908050" y="2032000"/>
          <p14:tracePt t="10591" x="908050" y="2036763"/>
          <p14:tracePt t="10607" x="908050" y="2039938"/>
          <p14:tracePt t="10616" x="908050" y="2043113"/>
          <p14:tracePt t="10633" x="908050" y="2046288"/>
          <p14:tracePt t="10649" x="908050" y="2054225"/>
          <p14:tracePt t="10666" x="908050" y="2065338"/>
          <p14:tracePt t="10682" x="911225" y="2071688"/>
          <p14:tracePt t="10699" x="914400" y="2079625"/>
          <p14:tracePt t="10716" x="917575" y="2082800"/>
          <p14:tracePt t="10732" x="922338" y="2089150"/>
          <p14:tracePt t="10749" x="925513" y="2093913"/>
          <p14:tracePt t="10766" x="936625" y="2097088"/>
          <p14:tracePt t="10782" x="946150" y="2097088"/>
          <p14:tracePt t="10799" x="965200" y="2103438"/>
          <p14:tracePt t="10816" x="968375" y="2103438"/>
          <p14:tracePt t="10833" x="968375" y="2097088"/>
          <p14:tracePt t="10849" x="957263" y="2074863"/>
          <p14:tracePt t="11023" x="965200" y="2074863"/>
          <p14:tracePt t="11031" x="971550" y="2074863"/>
          <p14:tracePt t="11039" x="989013" y="2079625"/>
          <p14:tracePt t="11050" x="1000125" y="2079625"/>
          <p14:tracePt t="11066" x="1042988" y="2103438"/>
          <p14:tracePt t="11083" x="1114425" y="2111375"/>
          <p14:tracePt t="11100" x="1193800" y="2125663"/>
          <p14:tracePt t="11116" x="1260475" y="2136775"/>
          <p14:tracePt t="11133" x="1343025" y="2139950"/>
          <p14:tracePt t="11150" x="1385888" y="2139950"/>
          <p14:tracePt t="11166" x="1425575" y="2139950"/>
          <p14:tracePt t="11183" x="1471613" y="2139950"/>
          <p14:tracePt t="11200" x="1525588" y="2139950"/>
          <p14:tracePt t="11217" x="1582738" y="2139950"/>
          <p14:tracePt t="11233" x="1660525" y="2139950"/>
          <p14:tracePt t="11250" x="1731963" y="2139950"/>
          <p14:tracePt t="11267" x="1797050" y="2139950"/>
          <p14:tracePt t="11283" x="1854200" y="2139950"/>
          <p14:tracePt t="11300" x="1893888" y="2139950"/>
          <p14:tracePt t="11317" x="1931988" y="2132013"/>
          <p14:tracePt t="11333" x="1951038" y="2128838"/>
          <p14:tracePt t="11350" x="1997075" y="2114550"/>
          <p14:tracePt t="11367" x="2025650" y="2108200"/>
          <p14:tracePt t="11383" x="2046288" y="2103438"/>
          <p14:tracePt t="11400" x="2065338" y="2100263"/>
          <p14:tracePt t="11417" x="2079625" y="2100263"/>
          <p14:tracePt t="11433" x="2097088" y="2097088"/>
          <p14:tracePt t="11450" x="2122488" y="2093913"/>
          <p14:tracePt t="11467" x="2154238" y="2093913"/>
          <p14:tracePt t="11483" x="2200275" y="2093913"/>
          <p14:tracePt t="11500" x="2239963" y="2093913"/>
          <p14:tracePt t="11517" x="2265363" y="2093913"/>
          <p14:tracePt t="11533" x="2268538" y="2093913"/>
          <p14:tracePt t="11550" x="2246313" y="2068513"/>
          <p14:tracePt t="11566" x="2232025" y="2051050"/>
          <p14:tracePt t="11583" x="2228850" y="2051050"/>
          <p14:tracePt t="11759" x="2228850" y="2046288"/>
          <p14:tracePt t="11783" x="2236788" y="2043113"/>
          <p14:tracePt t="11791" x="2239963" y="2043113"/>
          <p14:tracePt t="11800" x="2243138" y="2043113"/>
          <p14:tracePt t="11823" x="2246313" y="2043113"/>
          <p14:tracePt t="11839" x="2254250" y="2046288"/>
          <p14:tracePt t="11863" x="2254250" y="2051050"/>
          <p14:tracePt t="11871" x="2257425" y="2054225"/>
          <p14:tracePt t="11884" x="2265363" y="2057400"/>
          <p14:tracePt t="11900" x="2265363" y="2060575"/>
          <p14:tracePt t="11917" x="2268538" y="2060575"/>
          <p14:tracePt t="12047" x="2271713" y="2065338"/>
          <p14:tracePt t="28607" x="2271713" y="2060575"/>
          <p14:tracePt t="28615" x="2271713" y="2057400"/>
          <p14:tracePt t="28631" x="2271713" y="2046288"/>
          <p14:tracePt t="28639" x="2265363" y="2036763"/>
          <p14:tracePt t="28648" x="2265363" y="2028825"/>
          <p14:tracePt t="28911" x="2260600" y="2028825"/>
          <p14:tracePt t="28934" x="2260600" y="2025650"/>
          <p14:tracePt t="29023" x="2257425" y="2025650"/>
          <p14:tracePt t="29031" x="2254250" y="2022475"/>
          <p14:tracePt t="29055" x="2251075" y="2022475"/>
          <p14:tracePt t="29063" x="2246313" y="2022475"/>
          <p14:tracePt t="29071" x="2239963" y="2022475"/>
          <p14:tracePt t="29081" x="2236788" y="2022475"/>
          <p14:tracePt t="29098" x="2222500" y="2025650"/>
          <p14:tracePt t="29115" x="2208213" y="2032000"/>
          <p14:tracePt t="29131" x="2185988" y="2043113"/>
          <p14:tracePt t="29148" x="2154238" y="2057400"/>
          <p14:tracePt t="29151" x="2139950" y="2065338"/>
          <p14:tracePt t="29165" x="2111375" y="2074863"/>
          <p14:tracePt t="29181" x="2082800" y="2085975"/>
          <p14:tracePt t="29198" x="2051050" y="2100263"/>
          <p14:tracePt t="29215" x="2011363" y="2117725"/>
          <p14:tracePt t="29232" x="1974850" y="2139950"/>
          <p14:tracePt t="29248" x="1931988" y="2165350"/>
          <p14:tracePt t="29265" x="1885950" y="2193925"/>
          <p14:tracePt t="29282" x="1831975" y="2217738"/>
          <p14:tracePt t="29299" x="1785938" y="2236788"/>
          <p14:tracePt t="29315" x="1746250" y="2254250"/>
          <p14:tracePt t="29332" x="1697038" y="2268538"/>
          <p14:tracePt t="29349" x="1603375" y="2282825"/>
          <p14:tracePt t="29365" x="1568450" y="2286000"/>
          <p14:tracePt t="29382" x="1479550" y="2286000"/>
          <p14:tracePt t="29399" x="1417638" y="2286000"/>
          <p14:tracePt t="29415" x="1365250" y="2286000"/>
          <p14:tracePt t="29432" x="1317625" y="2293938"/>
          <p14:tracePt t="29448" x="1271588" y="2300288"/>
          <p14:tracePt t="29465" x="1222375" y="2314575"/>
          <p14:tracePt t="29482" x="1157288" y="2332038"/>
          <p14:tracePt t="29498" x="1079500" y="2382838"/>
          <p14:tracePt t="29515" x="971550" y="2457450"/>
          <p14:tracePt t="29532" x="850900" y="2543175"/>
          <p14:tracePt t="29549" x="696913" y="2665413"/>
          <p14:tracePt t="29565" x="657225" y="2708275"/>
          <p14:tracePt t="29582" x="546100" y="2789238"/>
          <p14:tracePt t="29599" x="514350" y="2797175"/>
          <p14:tracePt t="29615" x="503238" y="2794000"/>
          <p14:tracePt t="29632" x="503238" y="2789238"/>
          <p14:tracePt t="29886" x="503238" y="2797175"/>
          <p14:tracePt t="29894" x="493713" y="2811463"/>
          <p14:tracePt t="29902" x="479425" y="2828925"/>
          <p14:tracePt t="29916" x="460375" y="2840038"/>
          <p14:tracePt t="29932" x="428625" y="2857500"/>
          <p14:tracePt t="29949" x="407988" y="2879725"/>
          <p14:tracePt t="29965" x="360363" y="2932113"/>
          <p14:tracePt t="29982" x="331788" y="2968625"/>
          <p14:tracePt t="29999" x="307975" y="2997200"/>
          <p14:tracePt t="30015" x="296863" y="3022600"/>
          <p14:tracePt t="30032" x="288925" y="3036888"/>
          <p14:tracePt t="30049" x="279400" y="3057525"/>
          <p14:tracePt t="30065" x="271463" y="3086100"/>
          <p14:tracePt t="30082" x="254000" y="3125788"/>
          <p14:tracePt t="30099" x="242888" y="3154363"/>
          <p14:tracePt t="30115" x="225425" y="3186113"/>
          <p14:tracePt t="30132" x="203200" y="3222625"/>
          <p14:tracePt t="30149" x="188913" y="3246438"/>
          <p14:tracePt t="30150" x="179388" y="3265488"/>
          <p14:tracePt t="30166" x="160338" y="3289300"/>
          <p14:tracePt t="30182" x="136525" y="3322638"/>
          <p14:tracePt t="30199" x="122238" y="3346450"/>
          <p14:tracePt t="30216" x="103188" y="3375025"/>
          <p14:tracePt t="30232" x="88900" y="3403600"/>
          <p14:tracePt t="30249" x="74613" y="3436938"/>
          <p14:tracePt t="30266" x="53975" y="3471863"/>
          <p14:tracePt t="30282" x="39688" y="3500438"/>
          <p14:tracePt t="30299" x="22225" y="3529013"/>
          <p14:tracePt t="30316" x="14288" y="3540125"/>
          <p14:tracePt t="30332" x="7938" y="3557588"/>
          <p14:tracePt t="30349" x="7938" y="3586163"/>
          <p14:tracePt t="30366" x="7938" y="3600450"/>
          <p14:tracePt t="30383" x="7938" y="3614738"/>
          <p14:tracePt t="30399" x="7938" y="3625850"/>
          <p14:tracePt t="30416" x="7938" y="3632200"/>
          <p14:tracePt t="30432" x="7938" y="3636963"/>
          <p14:tracePt t="30449" x="11113" y="3636963"/>
          <p14:tracePt t="30687" x="7938" y="3632200"/>
          <p14:tracePt t="30719" x="7938" y="3629025"/>
          <p14:tracePt t="30727" x="3175" y="3625850"/>
          <p14:tracePt t="30831" x="7938" y="3625850"/>
          <p14:tracePt t="30847" x="7938" y="3629025"/>
          <p14:tracePt t="30855" x="11113" y="3629025"/>
          <p14:tracePt t="30871" x="14288" y="3629025"/>
          <p14:tracePt t="30887" x="17463" y="3632200"/>
          <p14:tracePt t="30903" x="17463" y="3636963"/>
          <p14:tracePt t="30919" x="22225" y="3636963"/>
          <p14:tracePt t="30936" x="22225" y="3640138"/>
          <p14:tracePt t="30974" x="25400" y="3643313"/>
          <p14:tracePt t="31006" x="28575" y="3643313"/>
          <p14:tracePt t="31015" x="28575" y="3646488"/>
          <p14:tracePt t="31063" x="28575" y="3651250"/>
          <p14:tracePt t="31087" x="28575" y="3654425"/>
          <p14:tracePt t="31095" x="31750" y="3654425"/>
          <p14:tracePt t="31111" x="31750" y="3657600"/>
          <p14:tracePt t="31143" x="31750" y="3660775"/>
          <p14:tracePt t="31175" x="36513" y="3668713"/>
          <p14:tracePt t="31199" x="39688" y="3668713"/>
          <p14:tracePt t="31231" x="39688" y="3671888"/>
          <p14:tracePt t="31239" x="42863" y="3671888"/>
          <p14:tracePt t="31255" x="42863" y="3675063"/>
          <p14:tracePt t="31279" x="46038" y="3679825"/>
          <p14:tracePt t="31287" x="46038" y="3683000"/>
          <p14:tracePt t="31303" x="50800" y="3683000"/>
          <p14:tracePt t="31317" x="53975" y="3686175"/>
          <p14:tracePt t="31333" x="57150" y="3689350"/>
          <p14:tracePt t="31350" x="60325" y="3697288"/>
          <p14:tracePt t="31367" x="68263" y="3700463"/>
          <p14:tracePt t="31400" x="71438" y="3703638"/>
          <p14:tracePt t="31422" x="74613" y="3708400"/>
          <p14:tracePt t="31454" x="79375" y="3708400"/>
          <p14:tracePt t="31470" x="82550" y="3711575"/>
          <p14:tracePt t="31486" x="85725" y="3711575"/>
          <p14:tracePt t="31494" x="88900" y="3711575"/>
          <p14:tracePt t="31502" x="96838" y="3714750"/>
          <p14:tracePt t="31517" x="100013" y="3717925"/>
          <p14:tracePt t="31534" x="107950" y="3717925"/>
          <p14:tracePt t="31550" x="117475" y="3722688"/>
          <p14:tracePt t="31567" x="122238" y="3722688"/>
          <p14:tracePt t="31583" x="128588" y="3722688"/>
          <p14:tracePt t="31600" x="139700" y="3725863"/>
          <p14:tracePt t="31617" x="153988" y="3725863"/>
          <p14:tracePt t="31634" x="168275" y="3729038"/>
          <p14:tracePt t="31650" x="182563" y="3732213"/>
          <p14:tracePt t="31667" x="196850" y="3732213"/>
          <p14:tracePt t="31684" x="207963" y="3736975"/>
          <p14:tracePt t="31700" x="217488" y="3736975"/>
          <p14:tracePt t="31717" x="225425" y="3736975"/>
          <p14:tracePt t="31734" x="239713" y="3736975"/>
          <p14:tracePt t="31750" x="257175" y="3736975"/>
          <p14:tracePt t="31767" x="279400" y="3736975"/>
          <p14:tracePt t="31783" x="296863" y="3736975"/>
          <p14:tracePt t="31800" x="314325" y="3736975"/>
          <p14:tracePt t="31817" x="331788" y="3736975"/>
          <p14:tracePt t="31834" x="342900" y="3740150"/>
          <p14:tracePt t="31850" x="357188" y="3740150"/>
          <p14:tracePt t="31867" x="368300" y="3740150"/>
          <p14:tracePt t="31884" x="382588" y="3740150"/>
          <p14:tracePt t="31901" x="388938" y="3740150"/>
          <p14:tracePt t="31917" x="403225" y="3740150"/>
          <p14:tracePt t="31934" x="414338" y="3740150"/>
          <p14:tracePt t="31951" x="422275" y="3740150"/>
          <p14:tracePt t="31967" x="436563" y="3736975"/>
          <p14:tracePt t="31984" x="450850" y="3736975"/>
          <p14:tracePt t="32000" x="465138" y="3732213"/>
          <p14:tracePt t="32017" x="479425" y="3729038"/>
          <p14:tracePt t="32034" x="485775" y="3725863"/>
          <p14:tracePt t="32050" x="496888" y="3722688"/>
          <p14:tracePt t="32067" x="503238" y="3722688"/>
          <p14:tracePt t="32084" x="514350" y="3714750"/>
          <p14:tracePt t="32101" x="531813" y="3708400"/>
          <p14:tracePt t="32117" x="554038" y="3694113"/>
          <p14:tracePt t="32134" x="568325" y="3686175"/>
          <p14:tracePt t="32150" x="579438" y="3679825"/>
          <p14:tracePt t="32167" x="588963" y="3668713"/>
          <p14:tracePt t="32184" x="603250" y="3654425"/>
          <p14:tracePt t="32201" x="614363" y="3636963"/>
          <p14:tracePt t="32217" x="625475" y="3622675"/>
          <p14:tracePt t="32234" x="636588" y="3600450"/>
          <p14:tracePt t="32251" x="646113" y="3582988"/>
          <p14:tracePt t="32267" x="650875" y="3557588"/>
          <p14:tracePt t="32284" x="657225" y="3543300"/>
          <p14:tracePt t="32301" x="660400" y="3536950"/>
          <p14:tracePt t="32317" x="668338" y="3517900"/>
          <p14:tracePt t="32334" x="674688" y="3508375"/>
          <p14:tracePt t="32351" x="674688" y="3489325"/>
          <p14:tracePt t="32367" x="674688" y="3471863"/>
          <p14:tracePt t="32384" x="674688" y="3454400"/>
          <p14:tracePt t="32401" x="674688" y="3440113"/>
          <p14:tracePt t="32418" x="674688" y="3425825"/>
          <p14:tracePt t="32434" x="674688" y="3403600"/>
          <p14:tracePt t="32451" x="665163" y="3386138"/>
          <p14:tracePt t="32468" x="654050" y="3360738"/>
          <p14:tracePt t="32484" x="646113" y="3346450"/>
          <p14:tracePt t="32501" x="639763" y="3332163"/>
          <p14:tracePt t="32518" x="617538" y="3308350"/>
          <p14:tracePt t="32534" x="596900" y="3286125"/>
          <p14:tracePt t="32551" x="579438" y="3271838"/>
          <p14:tracePt t="32568" x="560388" y="3260725"/>
          <p14:tracePt t="32584" x="550863" y="3254375"/>
          <p14:tracePt t="32601" x="536575" y="3246438"/>
          <p14:tracePt t="32618" x="522288" y="3240088"/>
          <p14:tracePt t="32635" x="508000" y="3240088"/>
          <p14:tracePt t="32651" x="496888" y="3236913"/>
          <p14:tracePt t="32655" x="488950" y="3232150"/>
          <p14:tracePt t="32668" x="482600" y="3232150"/>
          <p14:tracePt t="32685" x="460375" y="3232150"/>
          <p14:tracePt t="32701" x="446088" y="3232150"/>
          <p14:tracePt t="32718" x="417513" y="3232150"/>
          <p14:tracePt t="32735" x="396875" y="3232150"/>
          <p14:tracePt t="32751" x="374650" y="3236913"/>
          <p14:tracePt t="32768" x="354013" y="3246438"/>
          <p14:tracePt t="32785" x="342900" y="3251200"/>
          <p14:tracePt t="32801" x="325438" y="3260725"/>
          <p14:tracePt t="32818" x="311150" y="3275013"/>
          <p14:tracePt t="32834" x="300038" y="3289300"/>
          <p14:tracePt t="32851" x="282575" y="3317875"/>
          <p14:tracePt t="32868" x="274638" y="3343275"/>
          <p14:tracePt t="32885" x="260350" y="3382963"/>
          <p14:tracePt t="32901" x="257175" y="3403600"/>
          <p14:tracePt t="32918" x="254000" y="3417888"/>
          <p14:tracePt t="32935" x="246063" y="3436938"/>
          <p14:tracePt t="32951" x="242888" y="3451225"/>
          <p14:tracePt t="32968" x="242888" y="3457575"/>
          <p14:tracePt t="32985" x="242888" y="3468688"/>
          <p14:tracePt t="33001" x="242888" y="3471863"/>
          <p14:tracePt t="33018" x="242888" y="3482975"/>
          <p14:tracePt t="33035" x="242888" y="3497263"/>
          <p14:tracePt t="33052" x="242888" y="3508375"/>
          <p14:tracePt t="33068" x="246063" y="3522663"/>
          <p14:tracePt t="33085" x="254000" y="3540125"/>
          <p14:tracePt t="33102" x="260350" y="3554413"/>
          <p14:tracePt t="33118" x="265113" y="3560763"/>
          <p14:tracePt t="33135" x="271463" y="3568700"/>
          <p14:tracePt t="33152" x="282575" y="3575050"/>
          <p14:tracePt t="33168" x="285750" y="3582988"/>
          <p14:tracePt t="33185" x="296863" y="3589338"/>
          <p14:tracePt t="33202" x="300038" y="3594100"/>
          <p14:tracePt t="33219" x="307975" y="3600450"/>
          <p14:tracePt t="33235" x="314325" y="3600450"/>
          <p14:tracePt t="33252" x="322263" y="3608388"/>
          <p14:tracePt t="33269" x="328613" y="3611563"/>
          <p14:tracePt t="33285" x="331788" y="3614738"/>
          <p14:tracePt t="33302" x="339725" y="3617913"/>
          <p14:tracePt t="33319" x="342900" y="3622675"/>
          <p14:tracePt t="33335" x="346075" y="3622675"/>
          <p14:tracePt t="33352" x="350838" y="3625850"/>
          <p14:tracePt t="33369" x="354013" y="3625850"/>
          <p14:tracePt t="33385" x="354013" y="3629025"/>
          <p14:tracePt t="33402" x="360363" y="3632200"/>
          <p14:tracePt t="33419" x="368300" y="3632200"/>
          <p14:tracePt t="33435" x="379413" y="3640138"/>
          <p14:tracePt t="33452" x="385763" y="3643313"/>
          <p14:tracePt t="33469" x="396875" y="3646488"/>
          <p14:tracePt t="33485" x="407988" y="3651250"/>
          <p14:tracePt t="33502" x="422275" y="3654425"/>
          <p14:tracePt t="33519" x="428625" y="3657600"/>
          <p14:tracePt t="33535" x="442913" y="3660775"/>
          <p14:tracePt t="33552" x="457200" y="3668713"/>
          <p14:tracePt t="33569" x="479425" y="3671888"/>
          <p14:tracePt t="33585" x="500063" y="3679825"/>
          <p14:tracePt t="33602" x="522288" y="3683000"/>
          <p14:tracePt t="33619" x="539750" y="3683000"/>
          <p14:tracePt t="33635" x="554038" y="3686175"/>
          <p14:tracePt t="33652" x="574675" y="3689350"/>
          <p14:tracePt t="33656" x="588963" y="3694113"/>
          <p14:tracePt t="33669" x="622300" y="3697288"/>
          <p14:tracePt t="33685" x="654050" y="3700463"/>
          <p14:tracePt t="33702" x="696913" y="3703638"/>
          <p14:tracePt t="33719" x="736600" y="3708400"/>
          <p14:tracePt t="33736" x="765175" y="3711575"/>
          <p14:tracePt t="33752" x="785813" y="3711575"/>
          <p14:tracePt t="33769" x="811213" y="3714750"/>
          <p14:tracePt t="33786" x="839788" y="3717925"/>
          <p14:tracePt t="33802" x="865188" y="3725863"/>
          <p14:tracePt t="33819" x="893763" y="3725863"/>
          <p14:tracePt t="33836" x="917575" y="3725863"/>
          <p14:tracePt t="33852" x="936625" y="3725863"/>
          <p14:tracePt t="33869" x="968375" y="3725863"/>
          <p14:tracePt t="33886" x="993775" y="3725863"/>
          <p14:tracePt t="33902" x="1039813" y="3725863"/>
          <p14:tracePt t="33919" x="1096963" y="3725863"/>
          <p14:tracePt t="33936" x="1168400" y="3725863"/>
          <p14:tracePt t="33952" x="1222375" y="3732213"/>
          <p14:tracePt t="33969" x="1236663" y="3732213"/>
          <p14:tracePt t="34002" x="1222375" y="3714750"/>
          <p14:tracePt t="34019" x="1222375" y="3711575"/>
          <p14:tracePt t="34239" x="1217613" y="3711575"/>
          <p14:tracePt t="34255" x="1225550" y="3714750"/>
          <p14:tracePt t="34263" x="1231900" y="3714750"/>
          <p14:tracePt t="34272" x="1254125" y="3729038"/>
          <p14:tracePt t="34286" x="1331913" y="3754438"/>
          <p14:tracePt t="34303" x="1431925" y="3765550"/>
          <p14:tracePt t="34319" x="1528763" y="3768725"/>
          <p14:tracePt t="34336" x="1589088" y="3751263"/>
          <p14:tracePt t="34353" x="1628775" y="3732213"/>
          <p14:tracePt t="34369" x="1654175" y="3708400"/>
          <p14:tracePt t="34386" x="1665288" y="3679825"/>
          <p14:tracePt t="34403" x="1671638" y="3643313"/>
          <p14:tracePt t="34419" x="1685925" y="3600450"/>
          <p14:tracePt t="34436" x="1700213" y="3565525"/>
          <p14:tracePt t="34453" x="1714500" y="3508375"/>
          <p14:tracePt t="34470" x="1714500" y="3479800"/>
          <p14:tracePt t="34486" x="1714500" y="3454400"/>
          <p14:tracePt t="34503" x="1714500" y="3425825"/>
          <p14:tracePt t="34520" x="1714500" y="3400425"/>
          <p14:tracePt t="34536" x="1714500" y="3375025"/>
          <p14:tracePt t="34553" x="1714500" y="3357563"/>
          <p14:tracePt t="34570" x="1714500" y="3336925"/>
          <p14:tracePt t="34586" x="1708150" y="3322638"/>
          <p14:tracePt t="34603" x="1682750" y="3294063"/>
          <p14:tracePt t="34620" x="1651000" y="3260725"/>
          <p14:tracePt t="34636" x="1614488" y="3236913"/>
          <p14:tracePt t="34653" x="1560513" y="3214688"/>
          <p14:tracePt t="34670" x="1525588" y="3197225"/>
          <p14:tracePt t="34686" x="1482725" y="3182938"/>
          <p14:tracePt t="34703" x="1443038" y="3171825"/>
          <p14:tracePt t="34720" x="1393825" y="3165475"/>
          <p14:tracePt t="34736" x="1350963" y="3160713"/>
          <p14:tracePt t="34753" x="1308100" y="3160713"/>
          <p14:tracePt t="34770" x="1268413" y="3160713"/>
          <p14:tracePt t="34786" x="1225550" y="3160713"/>
          <p14:tracePt t="34803" x="1182688" y="3165475"/>
          <p14:tracePt t="34820" x="1139825" y="3179763"/>
          <p14:tracePt t="34837" x="1085850" y="3203575"/>
          <p14:tracePt t="34853" x="1065213" y="3217863"/>
          <p14:tracePt t="34870" x="1028700" y="3246438"/>
          <p14:tracePt t="34887" x="1008063" y="3268663"/>
          <p14:tracePt t="34903" x="993775" y="3294063"/>
          <p14:tracePt t="34920" x="974725" y="3322638"/>
          <p14:tracePt t="34937" x="960438" y="3354388"/>
          <p14:tracePt t="34954" x="950913" y="3379788"/>
          <p14:tracePt t="34970" x="950913" y="3400425"/>
          <p14:tracePt t="34987" x="950913" y="3429000"/>
          <p14:tracePt t="35004" x="950913" y="3454400"/>
          <p14:tracePt t="35020" x="950913" y="3482975"/>
          <p14:tracePt t="35037" x="950913" y="3511550"/>
          <p14:tracePt t="35053" x="950913" y="3517900"/>
          <p14:tracePt t="35070" x="954088" y="3540125"/>
          <p14:tracePt t="35087" x="957263" y="3551238"/>
          <p14:tracePt t="35103" x="960438" y="3560763"/>
          <p14:tracePt t="35120" x="965200" y="3565525"/>
          <p14:tracePt t="35137" x="968375" y="3568700"/>
          <p14:tracePt t="35170" x="971550" y="3568700"/>
          <p14:tracePt t="35199" x="979488" y="3568700"/>
          <p14:tracePt t="35207" x="985838" y="3560763"/>
          <p14:tracePt t="35220" x="985838" y="3551238"/>
          <p14:tracePt t="35471" x="989013" y="3551238"/>
          <p14:tracePt t="35511" x="985838" y="3551238"/>
          <p14:tracePt t="35519" x="982663" y="3551238"/>
          <p14:tracePt t="35527" x="974725" y="3551238"/>
          <p14:tracePt t="35537" x="971550" y="3551238"/>
          <p14:tracePt t="35554" x="960438" y="3554413"/>
          <p14:tracePt t="35570" x="950913" y="3554413"/>
          <p14:tracePt t="35587" x="939800" y="3557588"/>
          <p14:tracePt t="35604" x="931863" y="3557588"/>
          <p14:tracePt t="35620" x="917575" y="3560763"/>
          <p14:tracePt t="35637" x="911225" y="3560763"/>
          <p14:tracePt t="35654" x="889000" y="3571875"/>
          <p14:tracePt t="35670" x="879475" y="3571875"/>
          <p14:tracePt t="35687" x="874713" y="3579813"/>
          <p14:tracePt t="35704" x="868363" y="3582988"/>
          <p14:tracePt t="35720" x="860425" y="3589338"/>
          <p14:tracePt t="35737" x="854075" y="3594100"/>
          <p14:tracePt t="35754" x="842963" y="3600450"/>
          <p14:tracePt t="35771" x="839788" y="3603625"/>
          <p14:tracePt t="35787" x="836613" y="3608388"/>
          <p14:tracePt t="35804" x="831850" y="3611563"/>
          <p14:tracePt t="35820" x="828675" y="3622675"/>
          <p14:tracePt t="35837" x="825500" y="3629025"/>
          <p14:tracePt t="35854" x="825500" y="3646488"/>
          <p14:tracePt t="35870" x="825500" y="3660775"/>
          <p14:tracePt t="35887" x="825500" y="3665538"/>
          <p14:tracePt t="35904" x="836613" y="3679825"/>
          <p14:tracePt t="35920" x="850900" y="3697288"/>
          <p14:tracePt t="35937" x="860425" y="3703638"/>
          <p14:tracePt t="35954" x="874713" y="3714750"/>
          <p14:tracePt t="35971" x="893763" y="3722688"/>
          <p14:tracePt t="35987" x="911225" y="3729038"/>
          <p14:tracePt t="36004" x="936625" y="3736975"/>
          <p14:tracePt t="36021" x="968375" y="3746500"/>
          <p14:tracePt t="36037" x="1000125" y="3754438"/>
          <p14:tracePt t="36054" x="1046163" y="3760788"/>
          <p14:tracePt t="36071" x="1108075" y="3771900"/>
          <p14:tracePt t="36087" x="1174750" y="3779838"/>
          <p14:tracePt t="36104" x="1257300" y="3800475"/>
          <p14:tracePt t="36121" x="1343025" y="3814763"/>
          <p14:tracePt t="36137" x="1425575" y="3817938"/>
          <p14:tracePt t="36154" x="1511300" y="3829050"/>
          <p14:tracePt t="36171" x="1560513" y="3829050"/>
          <p14:tracePt t="36188" x="1579563" y="3817938"/>
          <p14:tracePt t="36204" x="1579563" y="3811588"/>
          <p14:tracePt t="36351" x="1585913" y="3811588"/>
          <p14:tracePt t="36359" x="1593850" y="3811588"/>
          <p14:tracePt t="36371" x="1600200" y="3811588"/>
          <p14:tracePt t="36388" x="1639888" y="3836988"/>
          <p14:tracePt t="36404" x="1736725" y="3860800"/>
          <p14:tracePt t="36421" x="1811338" y="3860800"/>
          <p14:tracePt t="36438" x="1882775" y="3860800"/>
          <p14:tracePt t="36454" x="1908175" y="3860800"/>
          <p14:tracePt t="36471" x="1922463" y="3860800"/>
          <p14:tracePt t="36488" x="1954213" y="3860800"/>
          <p14:tracePt t="36504" x="1985963" y="3857625"/>
          <p14:tracePt t="36521" x="2039938" y="3857625"/>
          <p14:tracePt t="36538" x="2097088" y="3857625"/>
          <p14:tracePt t="36554" x="2139950" y="3857625"/>
          <p14:tracePt t="36571" x="2171700" y="3857625"/>
          <p14:tracePt t="36588" x="2193925" y="3857625"/>
          <p14:tracePt t="36604" x="2208213" y="3857625"/>
          <p14:tracePt t="36621" x="2225675" y="3857625"/>
          <p14:tracePt t="36638" x="2254250" y="3854450"/>
          <p14:tracePt t="36655" x="2274888" y="3854450"/>
          <p14:tracePt t="36671" x="2286000" y="3854450"/>
          <p14:tracePt t="36688" x="2297113" y="3854450"/>
          <p14:tracePt t="36705" x="2308225" y="3851275"/>
          <p14:tracePt t="36721" x="2322513" y="3846513"/>
          <p14:tracePt t="36738" x="2336800" y="3846513"/>
          <p14:tracePt t="36755" x="2343150" y="3846513"/>
          <p14:tracePt t="36772" x="2346325" y="3846513"/>
          <p14:tracePt t="51479" x="2339975" y="3840163"/>
          <p14:tracePt t="51487" x="2336800" y="3836988"/>
          <p14:tracePt t="51911" x="2332038" y="3836988"/>
          <p14:tracePt t="51918" x="2328863" y="3836988"/>
          <p14:tracePt t="51926" x="2325688" y="3832225"/>
          <p14:tracePt t="51959" x="2325688" y="3829050"/>
          <p14:tracePt t="51982" x="2325688" y="3825875"/>
          <p14:tracePt t="52006" x="2325688" y="3822700"/>
          <p14:tracePt t="52030" x="2325688" y="3817938"/>
          <p14:tracePt t="52127" x="2322513" y="3817938"/>
          <p14:tracePt t="52175" x="2325688" y="3814763"/>
          <p14:tracePt t="52222" x="2328863" y="3814763"/>
          <p14:tracePt t="52230" x="2332038" y="3814763"/>
          <p14:tracePt t="52238" x="2336800" y="3814763"/>
          <p14:tracePt t="52251" x="2343150" y="3814763"/>
          <p14:tracePt t="52268" x="2365375" y="3814763"/>
          <p14:tracePt t="52284" x="2382838" y="3814763"/>
          <p14:tracePt t="52301" x="2408238" y="3814763"/>
          <p14:tracePt t="52318" x="2425700" y="3814763"/>
          <p14:tracePt t="52334" x="2439988" y="3811588"/>
          <p14:tracePt t="52351" x="2460625" y="3811588"/>
          <p14:tracePt t="52368" x="2482850" y="3808413"/>
          <p14:tracePt t="52384" x="2508250" y="3800475"/>
          <p14:tracePt t="52401" x="2532063" y="3794125"/>
          <p14:tracePt t="52418" x="2557463" y="3779838"/>
          <p14:tracePt t="52435" x="2579688" y="3765550"/>
          <p14:tracePt t="52451" x="2603500" y="3746500"/>
          <p14:tracePt t="52468" x="2632075" y="3722688"/>
          <p14:tracePt t="52485" x="2668588" y="3689350"/>
          <p14:tracePt t="52501" x="2725738" y="3651250"/>
          <p14:tracePt t="52518" x="2808288" y="3586163"/>
          <p14:tracePt t="52534" x="2865438" y="3543300"/>
          <p14:tracePt t="52551" x="2914650" y="3522663"/>
          <p14:tracePt t="52568" x="2940050" y="3500438"/>
          <p14:tracePt t="52584" x="2940050" y="3432175"/>
          <p14:tracePt t="52601" x="2932113" y="3417888"/>
          <p14:tracePt t="52758" x="2946400" y="3414713"/>
          <p14:tracePt t="52767" x="2979738" y="3417888"/>
          <p14:tracePt t="52774" x="3014663" y="3422650"/>
          <p14:tracePt t="52785" x="3057525" y="3422650"/>
          <p14:tracePt t="52801" x="3157538" y="3417888"/>
          <p14:tracePt t="52818" x="3240088" y="3394075"/>
          <p14:tracePt t="52835" x="3300413" y="3365500"/>
          <p14:tracePt t="52851" x="3340100" y="3336925"/>
          <p14:tracePt t="52868" x="3360738" y="3317875"/>
          <p14:tracePt t="52885" x="3379788" y="3294063"/>
          <p14:tracePt t="52902" x="3422650" y="3251200"/>
          <p14:tracePt t="52918" x="3460750" y="3225800"/>
          <p14:tracePt t="52935" x="3500438" y="3203575"/>
          <p14:tracePt t="52952" x="3532188" y="3179763"/>
          <p14:tracePt t="52968" x="3557588" y="3165475"/>
          <p14:tracePt t="52985" x="3575050" y="3151188"/>
          <p14:tracePt t="53002" x="3594100" y="3136900"/>
          <p14:tracePt t="53018" x="3622675" y="3122613"/>
          <p14:tracePt t="53035" x="3651250" y="3103563"/>
          <p14:tracePt t="53052" x="3689350" y="3086100"/>
          <p14:tracePt t="53068" x="3717925" y="3071813"/>
          <p14:tracePt t="53085" x="3743325" y="3054350"/>
          <p14:tracePt t="53102" x="3765550" y="3040063"/>
          <p14:tracePt t="53119" x="3786188" y="3028950"/>
          <p14:tracePt t="53135" x="3808413" y="3017838"/>
          <p14:tracePt t="53152" x="3832225" y="3003550"/>
          <p14:tracePt t="53168" x="3854450" y="2994025"/>
          <p14:tracePt t="53185" x="3883025" y="2979738"/>
          <p14:tracePt t="53202" x="3897313" y="2971800"/>
          <p14:tracePt t="53218" x="3914775" y="2957513"/>
          <p14:tracePt t="53235" x="3932238" y="2946400"/>
          <p14:tracePt t="53252" x="3951288" y="2936875"/>
          <p14:tracePt t="53269" x="3965575" y="2925763"/>
          <p14:tracePt t="53285" x="3983038" y="2914650"/>
          <p14:tracePt t="53302" x="4003675" y="2897188"/>
          <p14:tracePt t="53318" x="4029075" y="2882900"/>
          <p14:tracePt t="53335" x="4046538" y="2874963"/>
          <p14:tracePt t="53352" x="4060825" y="2865438"/>
          <p14:tracePt t="53369" x="4079875" y="2857500"/>
          <p14:tracePt t="53385" x="4094163" y="2846388"/>
          <p14:tracePt t="53402" x="4108450" y="2836863"/>
          <p14:tracePt t="53419" x="4117975" y="2825750"/>
          <p14:tracePt t="53436" x="4129088" y="2817813"/>
          <p14:tracePt t="53453" x="4151313" y="2800350"/>
          <p14:tracePt t="53469" x="4160838" y="2794000"/>
          <p14:tracePt t="53485" x="4171950" y="2786063"/>
          <p14:tracePt t="53502" x="4183063" y="2774950"/>
          <p14:tracePt t="53519" x="4189413" y="2768600"/>
          <p14:tracePt t="53535" x="4203700" y="2760663"/>
          <p14:tracePt t="53552" x="4211638" y="2754313"/>
          <p14:tracePt t="53569" x="4225925" y="2746375"/>
          <p14:tracePt t="53585" x="4237038" y="2743200"/>
          <p14:tracePt t="53602" x="4240213" y="2736850"/>
          <p14:tracePt t="53619" x="4246563" y="2732088"/>
          <p14:tracePt t="53636" x="4260850" y="2722563"/>
          <p14:tracePt t="53652" x="4268788" y="2717800"/>
          <p14:tracePt t="53656" x="4271963" y="2717800"/>
          <p14:tracePt t="53669" x="4283075" y="2708275"/>
          <p14:tracePt t="53686" x="4294188" y="2703513"/>
          <p14:tracePt t="53703" x="4297363" y="2700338"/>
          <p14:tracePt t="53719" x="4308475" y="2697163"/>
          <p14:tracePt t="53736" x="4314825" y="2689225"/>
          <p14:tracePt t="53753" x="4325938" y="2682875"/>
          <p14:tracePt t="53769" x="4332288" y="2682875"/>
          <p14:tracePt t="53786" x="4340225" y="2674938"/>
          <p14:tracePt t="53802" x="4343400" y="2674938"/>
          <p14:tracePt t="53819" x="4343400" y="2671763"/>
          <p14:tracePt t="53836" x="4351338" y="2668588"/>
          <p14:tracePt t="53853" x="4354513" y="2665413"/>
          <p14:tracePt t="53895" x="4357688" y="2665413"/>
          <p14:tracePt t="53935" x="4346575" y="2654300"/>
          <p14:tracePt t="53943" x="4337050" y="2643188"/>
          <p14:tracePt t="54351" x="4337050" y="2646363"/>
          <p14:tracePt t="54367" x="4343400" y="2646363"/>
          <p14:tracePt t="54439" x="4343400" y="2651125"/>
          <p14:tracePt t="54487" x="4346575" y="2657475"/>
          <p14:tracePt t="54503" x="4351338" y="2657475"/>
          <p14:tracePt t="60470" x="4354513" y="2657475"/>
          <p14:tracePt t="60711" x="4354513" y="2660650"/>
          <p14:tracePt t="60727" x="4357688" y="2660650"/>
          <p14:tracePt t="60734" x="4360863" y="2660650"/>
          <p14:tracePt t="60742" x="4368800" y="2660650"/>
          <p14:tracePt t="60758" x="4379913" y="2651125"/>
          <p14:tracePt t="60775" x="4383088" y="2640013"/>
          <p14:tracePt t="60792" x="4386263" y="2625725"/>
          <p14:tracePt t="60808" x="4386263" y="2608263"/>
          <p14:tracePt t="60825" x="4389438" y="2586038"/>
          <p14:tracePt t="60842" x="4400550" y="2560638"/>
          <p14:tracePt t="60858" x="4400550" y="2536825"/>
          <p14:tracePt t="60875" x="4400550" y="2500313"/>
          <p14:tracePt t="60892" x="4400550" y="2468563"/>
          <p14:tracePt t="60908" x="4400550" y="2436813"/>
          <p14:tracePt t="60925" x="4400550" y="2397125"/>
          <p14:tracePt t="60942" x="4403725" y="2368550"/>
          <p14:tracePt t="60959" x="4403725" y="2343150"/>
          <p14:tracePt t="60975" x="4403725" y="2303463"/>
          <p14:tracePt t="60992" x="4403725" y="2260600"/>
          <p14:tracePt t="61009" x="4403725" y="2214563"/>
          <p14:tracePt t="61025" x="4408488" y="2182813"/>
          <p14:tracePt t="61042" x="4408488" y="2146300"/>
          <p14:tracePt t="61058" x="4408488" y="2108200"/>
          <p14:tracePt t="61075" x="4411663" y="2060575"/>
          <p14:tracePt t="61092" x="4411663" y="2008188"/>
          <p14:tracePt t="61109" x="4411663" y="1946275"/>
          <p14:tracePt t="61125" x="4414838" y="1885950"/>
          <p14:tracePt t="61142" x="4414838" y="1843088"/>
          <p14:tracePt t="61158" x="4414838" y="1825625"/>
          <p14:tracePt t="61175" x="4414838" y="1808163"/>
          <p14:tracePt t="61192" x="4414838" y="1793875"/>
          <p14:tracePt t="61209" x="4414838" y="1771650"/>
          <p14:tracePt t="61225" x="4414838" y="1751013"/>
          <p14:tracePt t="61242" x="4414838" y="1731963"/>
          <p14:tracePt t="61259" x="4414838" y="1714500"/>
          <p14:tracePt t="61275" x="4414838" y="1700213"/>
          <p14:tracePt t="61292" x="4414838" y="1679575"/>
          <p14:tracePt t="61309" x="4414838" y="1651000"/>
          <p14:tracePt t="61326" x="4414838" y="1639888"/>
          <p14:tracePt t="61342" x="4414838" y="1628775"/>
          <p14:tracePt t="61359" x="4418013" y="1622425"/>
          <p14:tracePt t="61376" x="4418013" y="1617663"/>
          <p14:tracePt t="61392" x="4418013" y="1611313"/>
          <p14:tracePt t="61703" x="4418013" y="1614488"/>
          <p14:tracePt t="61727" x="4418013" y="1617663"/>
          <p14:tracePt t="61743" x="4418013" y="1625600"/>
          <p14:tracePt t="61759" x="4418013" y="1628775"/>
          <p14:tracePt t="61768" x="4418013" y="1636713"/>
          <p14:tracePt t="61776" x="4418013" y="1639888"/>
          <p14:tracePt t="61793" x="4418013" y="1657350"/>
          <p14:tracePt t="61809" x="4418013" y="1671638"/>
          <p14:tracePt t="61826" x="4418013" y="1689100"/>
          <p14:tracePt t="61843" x="4418013" y="1708150"/>
          <p14:tracePt t="61860" x="4418013" y="1722438"/>
          <p14:tracePt t="61876" x="4418013" y="1746250"/>
          <p14:tracePt t="61893" x="4414838" y="1800225"/>
          <p14:tracePt t="61909" x="4411663" y="1828800"/>
          <p14:tracePt t="61926" x="4386263" y="1943100"/>
          <p14:tracePt t="61943" x="4368800" y="2032000"/>
          <p14:tracePt t="61959" x="4340225" y="2132013"/>
          <p14:tracePt t="61976" x="4311650" y="2228850"/>
          <p14:tracePt t="61993" x="4286250" y="2328863"/>
          <p14:tracePt t="62009" x="4257675" y="2414588"/>
          <p14:tracePt t="62026" x="4237038" y="2508250"/>
          <p14:tracePt t="62043" x="4214813" y="2586038"/>
          <p14:tracePt t="62059" x="4194175" y="2657475"/>
          <p14:tracePt t="62076" x="4175125" y="2728913"/>
          <p14:tracePt t="62093" x="4157663" y="2797175"/>
          <p14:tracePt t="62110" x="4117975" y="2897188"/>
          <p14:tracePt t="62126" x="4089400" y="2965450"/>
          <p14:tracePt t="62143" x="4068763" y="3043238"/>
          <p14:tracePt t="62159" x="4043363" y="3114675"/>
          <p14:tracePt t="62176" x="4025900" y="3186113"/>
          <p14:tracePt t="62193" x="4003675" y="3257550"/>
          <p14:tracePt t="62210" x="3989388" y="3325813"/>
          <p14:tracePt t="62226" x="3983038" y="3400425"/>
          <p14:tracePt t="62243" x="3968750" y="3475038"/>
          <p14:tracePt t="62260" x="3968750" y="3551238"/>
          <p14:tracePt t="62277" x="3968750" y="3629025"/>
          <p14:tracePt t="62293" x="3968750" y="3736975"/>
          <p14:tracePt t="62310" x="3968750" y="3814763"/>
          <p14:tracePt t="62326" x="3968750" y="3897313"/>
          <p14:tracePt t="62343" x="3968750" y="3979863"/>
          <p14:tracePt t="62360" x="3968750" y="4051300"/>
          <p14:tracePt t="62377" x="3968750" y="4122738"/>
          <p14:tracePt t="62393" x="3968750" y="4189413"/>
          <p14:tracePt t="62410" x="3968750" y="4254500"/>
          <p14:tracePt t="62427" x="3975100" y="4314825"/>
          <p14:tracePt t="62443" x="3983038" y="4368800"/>
          <p14:tracePt t="62460" x="3994150" y="4414838"/>
          <p14:tracePt t="62477" x="4011613" y="4483100"/>
          <p14:tracePt t="62493" x="4014788" y="4497388"/>
          <p14:tracePt t="62510" x="4025900" y="4532313"/>
          <p14:tracePt t="62526" x="4029075" y="4543425"/>
          <p14:tracePt t="62582" x="4029075" y="4546600"/>
          <p14:tracePt t="62623" x="4029075" y="4540250"/>
          <p14:tracePt t="62631" x="4040188" y="4529138"/>
          <p14:tracePt t="62643" x="4043363" y="4518025"/>
          <p14:tracePt t="62660" x="4046538" y="4514850"/>
          <p14:tracePt t="63055" x="4051300" y="4514850"/>
          <p14:tracePt t="63078" x="4054475" y="4514850"/>
          <p14:tracePt t="63086" x="4060825" y="4518025"/>
          <p14:tracePt t="63095" x="4068763" y="4525963"/>
          <p14:tracePt t="63111" x="4075113" y="4529138"/>
          <p14:tracePt t="63127" x="4079875" y="4532313"/>
          <p14:tracePt t="63144" x="4097338" y="4537075"/>
          <p14:tracePt t="63160" x="4132263" y="4537075"/>
          <p14:tracePt t="63177" x="4157663" y="4537075"/>
          <p14:tracePt t="63194" x="4171950" y="4537075"/>
          <p14:tracePt t="63210" x="4189413" y="4540250"/>
          <p14:tracePt t="63227" x="4208463" y="4543425"/>
          <p14:tracePt t="63244" x="4225925" y="4546600"/>
          <p14:tracePt t="63260" x="4246563" y="4546600"/>
          <p14:tracePt t="63277" x="4271963" y="4546600"/>
          <p14:tracePt t="63294" x="4308475" y="4546600"/>
          <p14:tracePt t="63310" x="4340225" y="4546600"/>
          <p14:tracePt t="63327" x="4383088" y="4546600"/>
          <p14:tracePt t="63344" x="4429125" y="4546600"/>
          <p14:tracePt t="63361" x="4479925" y="4546600"/>
          <p14:tracePt t="63377" x="4514850" y="4546600"/>
          <p14:tracePt t="63394" x="4575175" y="4540250"/>
          <p14:tracePt t="63411" x="4618038" y="4532313"/>
          <p14:tracePt t="63427" x="4686300" y="4529138"/>
          <p14:tracePt t="63444" x="4779963" y="4525963"/>
          <p14:tracePt t="63461" x="4911725" y="4525963"/>
          <p14:tracePt t="63478" x="4986338" y="4525963"/>
          <p14:tracePt t="63494" x="5043488" y="4525963"/>
          <p14:tracePt t="63511" x="5094288" y="4514850"/>
          <p14:tracePt t="63527" x="5165725" y="4508500"/>
          <p14:tracePt t="63544" x="5265738" y="4508500"/>
          <p14:tracePt t="63561" x="5360988" y="4508500"/>
          <p14:tracePt t="63577" x="5446713" y="4508500"/>
          <p14:tracePt t="63594" x="5514975" y="4503738"/>
          <p14:tracePt t="63611" x="5572125" y="4500563"/>
          <p14:tracePt t="63627" x="5637213" y="4500563"/>
          <p14:tracePt t="63644" x="5700713" y="4500563"/>
          <p14:tracePt t="63647" x="5740400" y="4500563"/>
          <p14:tracePt t="63661" x="5808663" y="4508500"/>
          <p14:tracePt t="63677" x="5875338" y="4514850"/>
          <p14:tracePt t="63694" x="5932488" y="4525963"/>
          <p14:tracePt t="63711" x="5972175" y="4529138"/>
          <p14:tracePt t="63727" x="6018213" y="4537075"/>
          <p14:tracePt t="63744" x="6054725" y="4543425"/>
          <p14:tracePt t="63761" x="6083300" y="4546600"/>
          <p14:tracePt t="63777" x="6103938" y="4551363"/>
          <p14:tracePt t="63794" x="6122988" y="4557713"/>
          <p14:tracePt t="63811" x="6137275" y="4565650"/>
          <p14:tracePt t="63827" x="6143625" y="4568825"/>
          <p14:tracePt t="63845" x="6151563" y="4572000"/>
          <p14:tracePt t="63943" x="6154738" y="4575175"/>
          <p14:tracePt t="64679" x="6151563" y="4568825"/>
          <p14:tracePt t="64687" x="6140450" y="4557713"/>
          <p14:tracePt t="64695" x="6137275" y="4546600"/>
          <p14:tracePt t="64712" x="6108700" y="4503738"/>
          <p14:tracePt t="64729" x="6065838" y="4451350"/>
          <p14:tracePt t="64745" x="6008688" y="4368800"/>
          <p14:tracePt t="64761" x="5957888" y="4283075"/>
          <p14:tracePt t="64778" x="5872163" y="4140200"/>
          <p14:tracePt t="64795" x="5786438" y="3979863"/>
          <p14:tracePt t="64812" x="5686425" y="3800475"/>
          <p14:tracePt t="64828" x="5594350" y="3640138"/>
          <p14:tracePt t="64845" x="5508625" y="3489325"/>
          <p14:tracePt t="64862" x="5472113" y="3414713"/>
          <p14:tracePt t="64879" x="5414963" y="3325813"/>
          <p14:tracePt t="64895" x="5372100" y="3246438"/>
          <p14:tracePt t="64912" x="5326063" y="3157538"/>
          <p14:tracePt t="64928" x="5286375" y="3082925"/>
          <p14:tracePt t="64945" x="5251450" y="3022600"/>
          <p14:tracePt t="64962" x="5214938" y="2968625"/>
          <p14:tracePt t="64978" x="5186363" y="2911475"/>
          <p14:tracePt t="64995" x="5151438" y="2860675"/>
          <p14:tracePt t="65012" x="5114925" y="2811463"/>
          <p14:tracePt t="65029" x="5080000" y="2760663"/>
          <p14:tracePt t="65045" x="5037138" y="2703513"/>
          <p14:tracePt t="65062" x="4994275" y="2632075"/>
          <p14:tracePt t="65079" x="4965700" y="2582863"/>
          <p14:tracePt t="65095" x="4940300" y="2536825"/>
          <p14:tracePt t="65112" x="4903788" y="2482850"/>
          <p14:tracePt t="65129" x="4868863" y="2425700"/>
          <p14:tracePt t="65145" x="4840288" y="2368550"/>
          <p14:tracePt t="65162" x="4818063" y="2317750"/>
          <p14:tracePt t="65179" x="4797425" y="2268538"/>
          <p14:tracePt t="65195" x="4779963" y="2228850"/>
          <p14:tracePt t="65212" x="4772025" y="2208213"/>
          <p14:tracePt t="65229" x="4757738" y="2174875"/>
          <p14:tracePt t="65245" x="4757738" y="2157413"/>
          <p14:tracePt t="65262" x="4754563" y="2143125"/>
          <p14:tracePt t="65279" x="4754563" y="2139950"/>
          <p14:tracePt t="65296" x="4751388" y="2132013"/>
          <p14:tracePt t="65312" x="4751388" y="2128838"/>
          <p14:tracePt t="65329" x="4751388" y="2125663"/>
          <p14:tracePt t="65345" x="4746625" y="2125663"/>
          <p14:tracePt t="76127" x="4743450" y="2125663"/>
          <p14:tracePt t="76135" x="4743450" y="2128838"/>
          <p14:tracePt t="76143" x="4743450" y="2139950"/>
          <p14:tracePt t="76155" x="4743450" y="2146300"/>
          <p14:tracePt t="76172" x="4740275" y="2168525"/>
          <p14:tracePt t="76188" x="4737100" y="2189163"/>
          <p14:tracePt t="76205" x="4732338" y="2239963"/>
          <p14:tracePt t="76222" x="4718050" y="2274888"/>
          <p14:tracePt t="76238" x="4708525" y="2314575"/>
          <p14:tracePt t="76255" x="4694238" y="2360613"/>
          <p14:tracePt t="76272" x="4679950" y="2408238"/>
          <p14:tracePt t="76288" x="4672013" y="2443163"/>
          <p14:tracePt t="76305" x="4665663" y="2479675"/>
          <p14:tracePt t="76322" x="4651375" y="2517775"/>
          <p14:tracePt t="76338" x="4640263" y="2560638"/>
          <p14:tracePt t="76355" x="4622800" y="2614613"/>
          <p14:tracePt t="76372" x="4608513" y="2671763"/>
          <p14:tracePt t="76388" x="4594225" y="2722563"/>
          <p14:tracePt t="76405" x="4575175" y="2782888"/>
          <p14:tracePt t="76422" x="4560888" y="2822575"/>
          <p14:tracePt t="76439" x="4546600" y="2868613"/>
          <p14:tracePt t="76455" x="4537075" y="2903538"/>
          <p14:tracePt t="76472" x="4522788" y="2943225"/>
          <p14:tracePt t="76489" x="4511675" y="2982913"/>
          <p14:tracePt t="76505" x="4503738" y="3032125"/>
          <p14:tracePt t="76522" x="4503738" y="3089275"/>
          <p14:tracePt t="76539" x="4503738" y="3160713"/>
          <p14:tracePt t="76555" x="4494213" y="3232150"/>
          <p14:tracePt t="76572" x="4471988" y="3317875"/>
          <p14:tracePt t="76589" x="4432300" y="3457575"/>
          <p14:tracePt t="76605" x="4418013" y="3500438"/>
          <p14:tracePt t="76622" x="4389438" y="3636963"/>
          <p14:tracePt t="76639" x="4371975" y="3725863"/>
          <p14:tracePt t="76655" x="4360863" y="3822700"/>
          <p14:tracePt t="76672" x="4354513" y="3903663"/>
          <p14:tracePt t="76689" x="4346575" y="3979863"/>
          <p14:tracePt t="76705" x="4346575" y="4046538"/>
          <p14:tracePt t="76722" x="4346575" y="4083050"/>
          <p14:tracePt t="76739" x="4346575" y="4103688"/>
          <p14:tracePt t="76755" x="4354513" y="4129088"/>
          <p14:tracePt t="76772" x="4365625" y="4160838"/>
          <p14:tracePt t="76789" x="4368800" y="4211638"/>
          <p14:tracePt t="76805" x="4368800" y="4225925"/>
          <p14:tracePt t="76822" x="4368800" y="4260850"/>
          <p14:tracePt t="76839" x="4371975" y="4275138"/>
          <p14:tracePt t="76855" x="4371975" y="4279900"/>
          <p14:tracePt t="76872" x="4371975" y="4297363"/>
          <p14:tracePt t="76889" x="4371975" y="4314825"/>
          <p14:tracePt t="76906" x="4371975" y="4337050"/>
          <p14:tracePt t="76922" x="4371975" y="4354513"/>
          <p14:tracePt t="76939" x="4371975" y="4365625"/>
          <p14:tracePt t="76956" x="4371975" y="4371975"/>
          <p14:tracePt t="76972" x="4371975" y="4375150"/>
          <p14:tracePt t="77023" x="4375150" y="4375150"/>
          <p14:tracePt t="77031" x="4375150" y="4371975"/>
          <p14:tracePt t="77039" x="4379913" y="4371975"/>
          <p14:tracePt t="77056" x="4383088" y="4368800"/>
          <p14:tracePt t="77079" x="4383088" y="4365625"/>
          <p14:tracePt t="77431" x="4379913" y="4365625"/>
          <p14:tracePt t="77439" x="4379913" y="4371975"/>
          <p14:tracePt t="77447" x="4375150" y="4371975"/>
          <p14:tracePt t="77456" x="4375150" y="4375150"/>
          <p14:tracePt t="77473" x="4371975" y="4375150"/>
          <p14:tracePt t="77503" x="4368800" y="4375150"/>
          <p14:tracePt t="77559" x="4365625" y="4379913"/>
          <p14:tracePt t="82087" x="4368800" y="4379913"/>
          <p14:tracePt t="82096" x="4379913" y="4383088"/>
          <p14:tracePt t="82103" x="4389438" y="4383088"/>
          <p14:tracePt t="82111" x="4400550" y="4383088"/>
          <p14:tracePt t="82127" x="4429125" y="4383088"/>
          <p14:tracePt t="82143" x="4522788" y="4397375"/>
          <p14:tracePt t="82160" x="4611688" y="4403725"/>
          <p14:tracePt t="82177" x="4694238" y="4414838"/>
          <p14:tracePt t="82193" x="4768850" y="4422775"/>
          <p14:tracePt t="82210" x="4837113" y="4432300"/>
          <p14:tracePt t="82227" x="4875213" y="4432300"/>
          <p14:tracePt t="82243" x="4903788" y="4432300"/>
          <p14:tracePt t="82260" x="4937125" y="4429125"/>
          <p14:tracePt t="82277" x="4989513" y="4422775"/>
          <p14:tracePt t="82293" x="5018088" y="4422775"/>
          <p14:tracePt t="82310" x="5118100" y="4422775"/>
          <p14:tracePt t="82327" x="5186363" y="4422775"/>
          <p14:tracePt t="82343" x="5240338" y="4422775"/>
          <p14:tracePt t="82360" x="5280025" y="4422775"/>
          <p14:tracePt t="82377" x="5322888" y="4422775"/>
          <p14:tracePt t="82393" x="5346700" y="4425950"/>
          <p14:tracePt t="82410" x="5360988" y="4425950"/>
          <p14:tracePt t="82427" x="5375275" y="4425950"/>
          <p14:tracePt t="82444" x="5383213" y="4425950"/>
          <p14:tracePt t="82460" x="5394325" y="4425950"/>
          <p14:tracePt t="82477" x="5400675" y="4425950"/>
          <p14:tracePt t="82494" x="5408613" y="4425950"/>
          <p14:tracePt t="82510" x="5411788" y="4425950"/>
          <p14:tracePt t="82527" x="5414963" y="4425950"/>
          <p14:tracePt t="82544" x="5418138" y="4425950"/>
          <p14:tracePt t="85655" x="5414963" y="4425950"/>
          <p14:tracePt t="85663" x="5400675" y="4418013"/>
          <p14:tracePt t="85671" x="5386388" y="4411663"/>
          <p14:tracePt t="85680" x="5357813" y="4394200"/>
          <p14:tracePt t="85696" x="5314950" y="4360863"/>
          <p14:tracePt t="85713" x="5303838" y="4351338"/>
          <p14:tracePt t="86215" x="5300663" y="4346575"/>
          <p14:tracePt t="86335" x="5297488" y="4346575"/>
          <p14:tracePt t="86343" x="5294313" y="4351338"/>
          <p14:tracePt t="86399" x="5294313" y="4354513"/>
          <p14:tracePt t="86415" x="5289550" y="4357688"/>
          <p14:tracePt t="86439" x="5289550" y="4360863"/>
          <p14:tracePt t="87687" x="5286375" y="4365625"/>
          <p14:tracePt t="87695" x="5283200" y="4360863"/>
          <p14:tracePt t="87703" x="5275263" y="4360863"/>
          <p14:tracePt t="87715" x="5265738" y="4360863"/>
          <p14:tracePt t="87731" x="5229225" y="4360863"/>
          <p14:tracePt t="87748" x="5222875" y="4357688"/>
          <p14:tracePt t="87999" x="5229225" y="4365625"/>
          <p14:tracePt t="88007" x="5232400" y="4365625"/>
          <p14:tracePt t="88015" x="5232400" y="4368800"/>
          <p14:tracePt t="88032" x="5243513" y="4375150"/>
          <p14:tracePt t="88048" x="5257800" y="4389438"/>
          <p14:tracePt t="88065" x="5265738" y="4400550"/>
          <p14:tracePt t="88082" x="5272088" y="4408488"/>
          <p14:tracePt t="88126" x="5272088" y="4411663"/>
          <p14:tracePt t="88142" x="5268913" y="4411663"/>
          <p14:tracePt t="88150" x="5265738" y="4411663"/>
          <p14:tracePt t="88167" x="5257800" y="4408488"/>
          <p14:tracePt t="88181" x="5251450" y="4400550"/>
          <p14:tracePt t="88198" x="5251450" y="4397375"/>
          <p14:tracePt t="88232" x="5251450" y="4394200"/>
          <p14:tracePt t="88248" x="5251450" y="4389438"/>
          <p14:tracePt t="88265" x="5251450" y="4386263"/>
          <p14:tracePt t="88282" x="5251450" y="4379913"/>
          <p14:tracePt t="88299" x="5251450" y="4375150"/>
          <p14:tracePt t="88315" x="5254625" y="4375150"/>
          <p14:tracePt t="88332" x="5254625" y="4371975"/>
          <p14:tracePt t="88349" x="5257800" y="4371975"/>
          <p14:tracePt t="88382" x="5257800" y="4365625"/>
          <p14:tracePt t="88398" x="5257800" y="4360863"/>
          <p14:tracePt t="88415" x="5257800" y="4357688"/>
          <p14:tracePt t="88432" x="5260975" y="4351338"/>
          <p14:tracePt t="88449" x="5265738" y="4346575"/>
          <p14:tracePt t="88465" x="5265738" y="4343400"/>
          <p14:tracePt t="88482" x="5268913" y="4340225"/>
          <p14:tracePt t="88498" x="5268913" y="4337050"/>
          <p14:tracePt t="88515" x="5268913" y="4325938"/>
          <p14:tracePt t="88532" x="5280025" y="4308475"/>
          <p14:tracePt t="88549" x="5294313" y="4294188"/>
          <p14:tracePt t="88565" x="5311775" y="4265613"/>
          <p14:tracePt t="88582" x="5346700" y="4183063"/>
          <p14:tracePt t="88599" x="5372100" y="4114800"/>
          <p14:tracePt t="88615" x="5408613" y="4037013"/>
          <p14:tracePt t="88632" x="5446713" y="3932238"/>
          <p14:tracePt t="88649" x="5494338" y="3817938"/>
          <p14:tracePt t="88665" x="5526088" y="3694113"/>
          <p14:tracePt t="88682" x="5551488" y="3554413"/>
          <p14:tracePt t="88699" x="5568950" y="3417888"/>
          <p14:tracePt t="88715" x="5594350" y="3311525"/>
          <p14:tracePt t="88732" x="5611813" y="3236913"/>
          <p14:tracePt t="88748" x="5632450" y="3160713"/>
          <p14:tracePt t="88765" x="5665788" y="3068638"/>
          <p14:tracePt t="88782" x="5694363" y="3008313"/>
          <p14:tracePt t="88799" x="5718175" y="2943225"/>
          <p14:tracePt t="88815" x="5751513" y="2871788"/>
          <p14:tracePt t="88832" x="5786438" y="2817813"/>
          <p14:tracePt t="88849" x="5815013" y="2765425"/>
          <p14:tracePt t="88866" x="5837238" y="2711450"/>
          <p14:tracePt t="88882" x="5857875" y="2671763"/>
          <p14:tracePt t="88899" x="5875338" y="2628900"/>
          <p14:tracePt t="88915" x="5889625" y="2593975"/>
          <p14:tracePt t="88932" x="5903913" y="2560638"/>
          <p14:tracePt t="88949" x="5918200" y="2514600"/>
          <p14:tracePt t="88965" x="5929313" y="2489200"/>
          <p14:tracePt t="88982" x="5937250" y="2460625"/>
          <p14:tracePt t="88999" x="5946775" y="2436813"/>
          <p14:tracePt t="89015" x="5961063" y="2414588"/>
          <p14:tracePt t="89032" x="5975350" y="2389188"/>
          <p14:tracePt t="89049" x="5986463" y="2371725"/>
          <p14:tracePt t="89066" x="5997575" y="2357438"/>
          <p14:tracePt t="89082" x="6003925" y="2343150"/>
          <p14:tracePt t="89099" x="6011863" y="2328863"/>
          <p14:tracePt t="89116" x="6022975" y="2314575"/>
          <p14:tracePt t="89133" x="6026150" y="2308225"/>
          <p14:tracePt t="89149" x="6037263" y="2297113"/>
          <p14:tracePt t="89167" x="6040438" y="2293938"/>
          <p14:tracePt t="89191" x="6043613" y="2293938"/>
          <p14:tracePt t="89199" x="6046788" y="2289175"/>
          <p14:tracePt t="89216" x="6051550" y="2286000"/>
          <p14:tracePt t="89232" x="6057900" y="2286000"/>
          <p14:tracePt t="89249" x="6065838" y="2279650"/>
          <p14:tracePt t="89266" x="6072188" y="2271713"/>
          <p14:tracePt t="89282" x="6075363" y="2268538"/>
          <p14:tracePt t="89299" x="6083300" y="2265363"/>
          <p14:tracePt t="89316" x="6086475" y="2260600"/>
          <p14:tracePt t="89333" x="6094413" y="2257425"/>
          <p14:tracePt t="89349" x="6097588" y="2254250"/>
          <p14:tracePt t="89366" x="6100763" y="2251075"/>
          <p14:tracePt t="89382" x="6103938" y="2246313"/>
          <p14:tracePt t="89399" x="6111875" y="2239963"/>
          <p14:tracePt t="89416" x="6118225" y="2232025"/>
          <p14:tracePt t="89433" x="6129338" y="2225675"/>
          <p14:tracePt t="89449" x="6140450" y="2217738"/>
          <p14:tracePt t="89466" x="6143625" y="2214563"/>
          <p14:tracePt t="89482" x="6146800" y="2214563"/>
          <p14:tracePt t="89516" x="6151563" y="2214563"/>
          <p14:tracePt t="89533" x="6154738" y="2211388"/>
          <p14:tracePt t="89549" x="6165850" y="2203450"/>
          <p14:tracePt t="89566" x="6172200" y="2197100"/>
          <p14:tracePt t="89583" x="6183313" y="2189163"/>
          <p14:tracePt t="89600" x="6189663" y="2182813"/>
          <p14:tracePt t="89616" x="6194425" y="2179638"/>
          <p14:tracePt t="89633" x="6200775" y="2168525"/>
          <p14:tracePt t="89649" x="6203950" y="2165350"/>
          <p14:tracePt t="89666" x="6208713" y="2160588"/>
          <p14:tracePt t="89683" x="6211888" y="2154238"/>
          <p14:tracePt t="89700" x="6211888" y="2151063"/>
          <p14:tracePt t="89716" x="6211888" y="2143125"/>
          <p14:tracePt t="89733" x="6215063" y="2143125"/>
          <p14:tracePt t="90199" x="6218238" y="2139950"/>
          <p14:tracePt t="90207" x="6218238" y="2151063"/>
          <p14:tracePt t="90217" x="6223000" y="2165350"/>
          <p14:tracePt t="90234" x="6226175" y="2193925"/>
          <p14:tracePt t="90250" x="6232525" y="2246313"/>
          <p14:tracePt t="90267" x="6237288" y="2308225"/>
          <p14:tracePt t="90283" x="6243638" y="2379663"/>
          <p14:tracePt t="90300" x="6254750" y="2451100"/>
          <p14:tracePt t="90317" x="6272213" y="2514600"/>
          <p14:tracePt t="90333" x="6286500" y="2597150"/>
          <p14:tracePt t="90350" x="6303963" y="2671763"/>
          <p14:tracePt t="90367" x="6329363" y="2743200"/>
          <p14:tracePt t="90383" x="6351588" y="2822575"/>
          <p14:tracePt t="90400" x="6375400" y="2932113"/>
          <p14:tracePt t="90417" x="6408738" y="3122613"/>
          <p14:tracePt t="90433" x="6432550" y="3268663"/>
          <p14:tracePt t="90450" x="6446838" y="3371850"/>
          <p14:tracePt t="90467" x="6457950" y="3436938"/>
          <p14:tracePt t="90484" x="6475413" y="3486150"/>
          <p14:tracePt t="90500" x="6494463" y="3532188"/>
          <p14:tracePt t="90517" x="6529388" y="3586163"/>
          <p14:tracePt t="90533" x="6561138" y="3654425"/>
          <p14:tracePt t="90550" x="6572250" y="3686175"/>
          <p14:tracePt t="90567" x="6586538" y="3729038"/>
          <p14:tracePt t="90583" x="6604000" y="3754438"/>
          <p14:tracePt t="90600" x="6626225" y="3786188"/>
          <p14:tracePt t="90617" x="6654800" y="3822700"/>
          <p14:tracePt t="90633" x="6683375" y="3851275"/>
          <p14:tracePt t="90650" x="6718300" y="3886200"/>
          <p14:tracePt t="90653" x="6732588" y="3900488"/>
          <p14:tracePt t="90667" x="6740525" y="3908425"/>
          <p14:tracePt t="90683" x="6761163" y="3922713"/>
          <p14:tracePt t="90700" x="6775450" y="3929063"/>
          <p14:tracePt t="90717" x="6786563" y="3932238"/>
          <p14:tracePt t="98759"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Base (Mechanical)</a:t>
            </a:r>
          </a:p>
        </p:txBody>
      </p:sp>
      <p:sp>
        <p:nvSpPr>
          <p:cNvPr id="4" name="Slide Number Placeholder 3"/>
          <p:cNvSpPr>
            <a:spLocks noGrp="1"/>
          </p:cNvSpPr>
          <p:nvPr>
            <p:ph type="sldNum" sz="quarter" idx="12"/>
          </p:nvPr>
        </p:nvSpPr>
        <p:spPr/>
        <p:txBody>
          <a:bodyPr/>
          <a:lstStyle/>
          <a:p>
            <a:fld id="{56AE1D2A-9697-4BFC-BEC8-24423F9FD59C}" type="slidenum">
              <a:rPr lang="en-US" smtClean="0"/>
              <a:pPr/>
              <a:t>6</a:t>
            </a:fld>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1314" y="1352550"/>
            <a:ext cx="5402686" cy="3039392"/>
          </a:xfrm>
          <a:prstGeom prst="rect">
            <a:avLst/>
          </a:prstGeom>
        </p:spPr>
      </p:pic>
      <p:sp>
        <p:nvSpPr>
          <p:cNvPr id="7" name="Content Placeholder 2"/>
          <p:cNvSpPr txBox="1">
            <a:spLocks/>
          </p:cNvSpPr>
          <p:nvPr/>
        </p:nvSpPr>
        <p:spPr>
          <a:xfrm>
            <a:off x="228600" y="1028700"/>
            <a:ext cx="3429000"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EIA-310</a:t>
            </a:r>
          </a:p>
          <a:p>
            <a:pPr lvl="1">
              <a:lnSpc>
                <a:spcPct val="120000"/>
              </a:lnSpc>
            </a:pPr>
            <a:r>
              <a:rPr lang="en-US" sz="1200" dirty="0">
                <a:latin typeface="Calibri" panose="020F0502020204030204" pitchFamily="34" charset="0"/>
              </a:rPr>
              <a:t>Current/Future Design</a:t>
            </a:r>
          </a:p>
          <a:p>
            <a:pPr lvl="1">
              <a:lnSpc>
                <a:spcPct val="120000"/>
              </a:lnSpc>
            </a:pPr>
            <a:r>
              <a:rPr lang="en-US" sz="1200" dirty="0">
                <a:latin typeface="Calibri" panose="020F0502020204030204" pitchFamily="34" charset="0"/>
              </a:rPr>
              <a:t>Lab use</a:t>
            </a:r>
          </a:p>
          <a:p>
            <a:pPr lvl="1">
              <a:lnSpc>
                <a:spcPct val="120000"/>
              </a:lnSpc>
            </a:pPr>
            <a:r>
              <a:rPr lang="en-US" sz="1200" dirty="0">
                <a:latin typeface="Calibri" panose="020F0502020204030204" pitchFamily="34" charset="0"/>
              </a:rPr>
              <a:t>Pre-existing production mods</a:t>
            </a:r>
          </a:p>
          <a:p>
            <a:pPr marL="411480" lvl="1" indent="0">
              <a:lnSpc>
                <a:spcPct val="120000"/>
              </a:lnSpc>
              <a:buNone/>
            </a:pPr>
            <a:endParaRPr lang="en-US" sz="1200" dirty="0">
              <a:latin typeface="Calibri" panose="020F0502020204030204" pitchFamily="34" charset="0"/>
            </a:endParaRPr>
          </a:p>
          <a:p>
            <a:pPr>
              <a:lnSpc>
                <a:spcPct val="120000"/>
              </a:lnSpc>
            </a:pPr>
            <a:r>
              <a:rPr lang="en-US" sz="1400" dirty="0">
                <a:latin typeface="Calibri" panose="020F0502020204030204" pitchFamily="34" charset="0"/>
              </a:rPr>
              <a:t>ARINC 404A / DZUS</a:t>
            </a:r>
          </a:p>
          <a:p>
            <a:pPr lvl="1">
              <a:lnSpc>
                <a:spcPct val="120000"/>
              </a:lnSpc>
            </a:pPr>
            <a:r>
              <a:rPr lang="en-US" sz="1200" dirty="0">
                <a:latin typeface="Calibri" panose="020F0502020204030204" pitchFamily="34" charset="0"/>
              </a:rPr>
              <a:t>Interchangeability </a:t>
            </a:r>
          </a:p>
          <a:p>
            <a:pPr lvl="1">
              <a:lnSpc>
                <a:spcPct val="120000"/>
              </a:lnSpc>
            </a:pPr>
            <a:r>
              <a:rPr lang="en-US" sz="1200" dirty="0">
                <a:latin typeface="Calibri" panose="020F0502020204030204" pitchFamily="34" charset="0"/>
              </a:rPr>
              <a:t>Production mounting</a:t>
            </a:r>
          </a:p>
          <a:p>
            <a:pPr lvl="1">
              <a:lnSpc>
                <a:spcPct val="120000"/>
              </a:lnSpc>
            </a:pPr>
            <a:endParaRPr lang="en-US" sz="1200" dirty="0">
              <a:latin typeface="Calibri" panose="020F0502020204030204"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202167829"/>
      </p:ext>
    </p:extLst>
  </p:cSld>
  <p:clrMapOvr>
    <a:masterClrMapping/>
  </p:clrMapOvr>
  <mc:AlternateContent xmlns:mc="http://schemas.openxmlformats.org/markup-compatibility/2006" xmlns:p14="http://schemas.microsoft.com/office/powerpoint/2010/main">
    <mc:Choice Requires="p14">
      <p:transition spd="slow" p14:dur="2000" advTm="76881"/>
    </mc:Choice>
    <mc:Fallback xmlns="">
      <p:transition spd="slow" advTm="7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Modularity (Electrical)</a:t>
            </a:r>
          </a:p>
        </p:txBody>
      </p:sp>
      <p:sp>
        <p:nvSpPr>
          <p:cNvPr id="4" name="Slide Number Placeholder 3"/>
          <p:cNvSpPr>
            <a:spLocks noGrp="1"/>
          </p:cNvSpPr>
          <p:nvPr>
            <p:ph type="sldNum" sz="quarter" idx="12"/>
          </p:nvPr>
        </p:nvSpPr>
        <p:spPr/>
        <p:txBody>
          <a:bodyPr/>
          <a:lstStyle/>
          <a:p>
            <a:fld id="{56AE1D2A-9697-4BFC-BEC8-24423F9FD59C}" type="slidenum">
              <a:rPr lang="en-US" smtClean="0"/>
              <a:pPr/>
              <a:t>7</a:t>
            </a:fld>
            <a:endParaRPr lang="en-US" dirty="0"/>
          </a:p>
        </p:txBody>
      </p:sp>
      <p:sp>
        <p:nvSpPr>
          <p:cNvPr id="6" name="Content Placeholder 2"/>
          <p:cNvSpPr txBox="1">
            <a:spLocks/>
          </p:cNvSpPr>
          <p:nvPr/>
        </p:nvSpPr>
        <p:spPr>
          <a:xfrm>
            <a:off x="5792370" y="1097280"/>
            <a:ext cx="3429000"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Standalone Subsystem</a:t>
            </a:r>
          </a:p>
          <a:p>
            <a:pPr lvl="1">
              <a:lnSpc>
                <a:spcPct val="120000"/>
              </a:lnSpc>
            </a:pPr>
            <a:r>
              <a:rPr lang="en-US" sz="1200" dirty="0">
                <a:latin typeface="Calibri" panose="020F0502020204030204" pitchFamily="34" charset="0"/>
              </a:rPr>
              <a:t>Location independent</a:t>
            </a:r>
          </a:p>
          <a:p>
            <a:pPr lvl="1">
              <a:lnSpc>
                <a:spcPct val="120000"/>
              </a:lnSpc>
            </a:pPr>
            <a:r>
              <a:rPr lang="en-US" sz="1200" dirty="0">
                <a:latin typeface="Calibri" panose="020F0502020204030204" pitchFamily="34" charset="0"/>
              </a:rPr>
              <a:t>Packaging independent</a:t>
            </a:r>
          </a:p>
          <a:p>
            <a:pPr lvl="1">
              <a:lnSpc>
                <a:spcPct val="120000"/>
              </a:lnSpc>
            </a:pPr>
            <a:endParaRPr lang="en-US" sz="1200" dirty="0">
              <a:latin typeface="Calibri" panose="020F0502020204030204" pitchFamily="34" charset="0"/>
            </a:endParaRPr>
          </a:p>
          <a:p>
            <a:pPr>
              <a:lnSpc>
                <a:spcPct val="120000"/>
              </a:lnSpc>
            </a:pPr>
            <a:r>
              <a:rPr lang="en-US" sz="1400" dirty="0">
                <a:latin typeface="Calibri" panose="020F0502020204030204" pitchFamily="34" charset="0"/>
              </a:rPr>
              <a:t>Ethernet based system allows for more remote Data Acquisition Units</a:t>
            </a:r>
          </a:p>
          <a:p>
            <a:pPr lvl="1">
              <a:lnSpc>
                <a:spcPct val="120000"/>
              </a:lnSpc>
            </a:pPr>
            <a:r>
              <a:rPr lang="en-US" sz="1200" dirty="0" err="1">
                <a:latin typeface="Calibri" panose="020F0502020204030204" pitchFamily="34" charset="0"/>
              </a:rPr>
              <a:t>MnACQ</a:t>
            </a:r>
            <a:r>
              <a:rPr lang="en-US" sz="1200" dirty="0">
                <a:latin typeface="Calibri" panose="020F0502020204030204" pitchFamily="34" charset="0"/>
              </a:rPr>
              <a:t> in the Pylons</a:t>
            </a:r>
          </a:p>
          <a:p>
            <a:pPr lvl="1">
              <a:lnSpc>
                <a:spcPct val="120000"/>
              </a:lnSpc>
            </a:pPr>
            <a:r>
              <a:rPr lang="en-US" sz="1200" dirty="0">
                <a:latin typeface="Calibri" panose="020F0502020204030204" pitchFamily="34" charset="0"/>
              </a:rPr>
              <a:t>Power Junction Box and Ethernet Switch in the wings</a:t>
            </a:r>
          </a:p>
          <a:p>
            <a:pPr lvl="1">
              <a:lnSpc>
                <a:spcPct val="120000"/>
              </a:lnSpc>
            </a:pPr>
            <a:endParaRPr lang="en-US" sz="1200" dirty="0">
              <a:latin typeface="Calibri" panose="020F0502020204030204" pitchFamily="34" charset="0"/>
            </a:endParaRPr>
          </a:p>
        </p:txBody>
      </p:sp>
      <p:pic>
        <p:nvPicPr>
          <p:cNvPr id="3" name="Picture 2"/>
          <p:cNvPicPr>
            <a:picLocks noChangeAspect="1"/>
          </p:cNvPicPr>
          <p:nvPr/>
        </p:nvPicPr>
        <p:blipFill>
          <a:blip r:embed="rId5"/>
          <a:stretch>
            <a:fillRect/>
          </a:stretch>
        </p:blipFill>
        <p:spPr>
          <a:xfrm>
            <a:off x="152400" y="1352550"/>
            <a:ext cx="5609894" cy="3057525"/>
          </a:xfrm>
          <a:prstGeom prst="rect">
            <a:avLst/>
          </a:prstGeom>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3532296"/>
      </p:ext>
    </p:extLst>
  </p:cSld>
  <p:clrMapOvr>
    <a:masterClrMapping/>
  </p:clrMapOvr>
  <mc:AlternateContent xmlns:mc="http://schemas.openxmlformats.org/markup-compatibility/2006" xmlns:p14="http://schemas.microsoft.com/office/powerpoint/2010/main">
    <mc:Choice Requires="p14">
      <p:transition spd="slow" p14:dur="2000" advTm="93484"/>
    </mc:Choice>
    <mc:Fallback xmlns="">
      <p:transition spd="slow" advTm="9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9077" x="4497388" y="2654300"/>
          <p14:tracePt t="9678" x="4497388" y="2651125"/>
          <p14:tracePt t="9695" x="4497388" y="2643188"/>
          <p14:tracePt t="9702" x="4497388" y="2640013"/>
          <p14:tracePt t="9710" x="4497388" y="2636838"/>
          <p14:tracePt t="9726" x="4497388" y="2625725"/>
          <p14:tracePt t="9743" x="4497388" y="2614613"/>
          <p14:tracePt t="9759" x="4494213" y="2600325"/>
          <p14:tracePt t="9776" x="4494213" y="2586038"/>
          <p14:tracePt t="9793" x="4489450" y="2557463"/>
          <p14:tracePt t="9810" x="4479925" y="2522538"/>
          <p14:tracePt t="9826" x="4468813" y="2465388"/>
          <p14:tracePt t="9843" x="4451350" y="2393950"/>
          <p14:tracePt t="9860" x="4425950" y="2314575"/>
          <p14:tracePt t="9877" x="4383088" y="2189163"/>
          <p14:tracePt t="9893" x="4357688" y="2103438"/>
          <p14:tracePt t="9910" x="4337050" y="2017713"/>
          <p14:tracePt t="9926" x="4303713" y="1928813"/>
          <p14:tracePt t="9943" x="4268788" y="1843088"/>
          <p14:tracePt t="9959" x="4232275" y="1757363"/>
          <p14:tracePt t="9976" x="4183063" y="1679575"/>
          <p14:tracePt t="9993" x="4140200" y="1611313"/>
          <p14:tracePt t="10009" x="4094163" y="1550988"/>
          <p14:tracePt t="10026" x="4043363" y="1493838"/>
          <p14:tracePt t="10043" x="3989388" y="1439863"/>
          <p14:tracePt t="10060" x="3929063" y="1397000"/>
          <p14:tracePt t="10077" x="3825875" y="1336675"/>
          <p14:tracePt t="10093" x="3757613" y="1296988"/>
          <p14:tracePt t="10110" x="3697288" y="1265238"/>
          <p14:tracePt t="10126" x="3622675" y="1228725"/>
          <p14:tracePt t="10143" x="3546475" y="1203325"/>
          <p14:tracePt t="10160" x="3457575" y="1165225"/>
          <p14:tracePt t="10176" x="3354388" y="1136650"/>
          <p14:tracePt t="10193" x="3254375" y="1103313"/>
          <p14:tracePt t="10210" x="3160713" y="1079500"/>
          <p14:tracePt t="10226" x="3057525" y="1050925"/>
          <p14:tracePt t="10243" x="2974975" y="1031875"/>
          <p14:tracePt t="10260" x="2900363" y="1022350"/>
          <p14:tracePt t="10276" x="2817813" y="1014413"/>
          <p14:tracePt t="10293" x="2674938" y="1008063"/>
          <p14:tracePt t="10310" x="2586038" y="1000125"/>
          <p14:tracePt t="10326" x="2514600" y="1000125"/>
          <p14:tracePt t="10343" x="2454275" y="996950"/>
          <p14:tracePt t="10360" x="2411413" y="996950"/>
          <p14:tracePt t="10377" x="2357438" y="1003300"/>
          <p14:tracePt t="10393" x="2300288" y="1014413"/>
          <p14:tracePt t="10410" x="2228850" y="1031875"/>
          <p14:tracePt t="10426" x="2154238" y="1060450"/>
          <p14:tracePt t="10443" x="2085975" y="1085850"/>
          <p14:tracePt t="10460" x="2014538" y="1125538"/>
          <p14:tracePt t="10477" x="2000250" y="1136650"/>
          <p14:tracePt t="10493" x="1954213" y="1174750"/>
          <p14:tracePt t="10510" x="1917700" y="1211263"/>
          <p14:tracePt t="10526" x="1885950" y="1265238"/>
          <p14:tracePt t="10543" x="1846263" y="1331913"/>
          <p14:tracePt t="10560" x="1814513" y="1414463"/>
          <p14:tracePt t="10577" x="1793875" y="1485900"/>
          <p14:tracePt t="10593" x="1789113" y="1543050"/>
          <p14:tracePt t="10610" x="1789113" y="1608138"/>
          <p14:tracePt t="10626" x="1782763" y="1660525"/>
          <p14:tracePt t="10643" x="1771650" y="1728788"/>
          <p14:tracePt t="10660" x="1760538" y="1800225"/>
          <p14:tracePt t="10677" x="1746250" y="1882775"/>
          <p14:tracePt t="10694" x="1731963" y="2011363"/>
          <p14:tracePt t="10710" x="1717675" y="2097088"/>
          <p14:tracePt t="10727" x="1708150" y="2168525"/>
          <p14:tracePt t="10744" x="1700213" y="2243138"/>
          <p14:tracePt t="10760" x="1697038" y="2308225"/>
          <p14:tracePt t="10777" x="1685925" y="2386013"/>
          <p14:tracePt t="10794" x="1671638" y="2457450"/>
          <p14:tracePt t="10810" x="1660525" y="2540000"/>
          <p14:tracePt t="10827" x="1657350" y="2611438"/>
          <p14:tracePt t="10844" x="1657350" y="2674938"/>
          <p14:tracePt t="10861" x="1657350" y="2760663"/>
          <p14:tracePt t="10877" x="1657350" y="2811463"/>
          <p14:tracePt t="10894" x="1657350" y="2865438"/>
          <p14:tracePt t="10910" x="1657350" y="2917825"/>
          <p14:tracePt t="10927" x="1657350" y="2965450"/>
          <p14:tracePt t="10944" x="1657350" y="3014663"/>
          <p14:tracePt t="10961" x="1657350" y="3057525"/>
          <p14:tracePt t="10977" x="1657350" y="3097213"/>
          <p14:tracePt t="10994" x="1657350" y="3143250"/>
          <p14:tracePt t="11011" x="1665288" y="3189288"/>
          <p14:tracePt t="11027" x="1671638" y="3232150"/>
          <p14:tracePt t="11044" x="1674813" y="3271838"/>
          <p14:tracePt t="11061" x="1679575" y="3297238"/>
          <p14:tracePt t="11077" x="1685925" y="3332163"/>
          <p14:tracePt t="11094" x="1697038" y="3379788"/>
          <p14:tracePt t="11111" x="1728788" y="3432175"/>
          <p14:tracePt t="11127" x="1760538" y="3489325"/>
          <p14:tracePt t="11144" x="1797050" y="3546475"/>
          <p14:tracePt t="11161" x="1828800" y="3597275"/>
          <p14:tracePt t="11177" x="1874838" y="3657600"/>
          <p14:tracePt t="11194" x="1917700" y="3711575"/>
          <p14:tracePt t="11197" x="1943100" y="3740150"/>
          <p14:tracePt t="11211" x="1971675" y="3771900"/>
          <p14:tracePt t="11227" x="2028825" y="3843338"/>
          <p14:tracePt t="11244" x="2117725" y="3951288"/>
          <p14:tracePt t="11261" x="2143125" y="3979863"/>
          <p14:tracePt t="11277" x="2211388" y="4054475"/>
          <p14:tracePt t="11294" x="2254250" y="4094163"/>
          <p14:tracePt t="11311" x="2300288" y="4140200"/>
          <p14:tracePt t="11327" x="2343150" y="4171950"/>
          <p14:tracePt t="11344" x="2393950" y="4211638"/>
          <p14:tracePt t="11361" x="2443163" y="4251325"/>
          <p14:tracePt t="11378" x="2486025" y="4275138"/>
          <p14:tracePt t="11394" x="2514600" y="4294188"/>
          <p14:tracePt t="11411" x="2554288" y="4314825"/>
          <p14:tracePt t="11428" x="2614613" y="4340225"/>
          <p14:tracePt t="11444" x="2703513" y="4379913"/>
          <p14:tracePt t="11461" x="2768600" y="4403725"/>
          <p14:tracePt t="11478" x="2825750" y="4418013"/>
          <p14:tracePt t="11494" x="2882900" y="4429125"/>
          <p14:tracePt t="11511" x="2960688" y="4446588"/>
          <p14:tracePt t="11528" x="3046413" y="4460875"/>
          <p14:tracePt t="11544" x="3114675" y="4468813"/>
          <p14:tracePt t="11561" x="3179763" y="4479925"/>
          <p14:tracePt t="11577" x="3222625" y="4483100"/>
          <p14:tracePt t="11594" x="3254375" y="4483100"/>
          <p14:tracePt t="11611" x="3286125" y="4483100"/>
          <p14:tracePt t="11628" x="3336925" y="4475163"/>
          <p14:tracePt t="11645" x="3403600" y="4454525"/>
          <p14:tracePt t="11661" x="3451225" y="4432300"/>
          <p14:tracePt t="11678" x="3486150" y="4411663"/>
          <p14:tracePt t="11694" x="3522663" y="4379913"/>
          <p14:tracePt t="11711" x="3546475" y="4343400"/>
          <p14:tracePt t="11728" x="3586163" y="4294188"/>
          <p14:tracePt t="11744" x="3632200" y="4225925"/>
          <p14:tracePt t="11761" x="3683000" y="4168775"/>
          <p14:tracePt t="11778" x="3732213" y="4111625"/>
          <p14:tracePt t="11795" x="3771900" y="4060825"/>
          <p14:tracePt t="11811" x="3808413" y="4011613"/>
          <p14:tracePt t="11828" x="3857625" y="3897313"/>
          <p14:tracePt t="11845" x="3875088" y="3846513"/>
          <p14:tracePt t="11861" x="3943350" y="3679825"/>
          <p14:tracePt t="11878" x="3979863" y="3603625"/>
          <p14:tracePt t="11895" x="4008438" y="3546475"/>
          <p14:tracePt t="11911" x="4025900" y="3503613"/>
          <p14:tracePt t="11928" x="4040188" y="3432175"/>
          <p14:tracePt t="11945" x="4057650" y="3357563"/>
          <p14:tracePt t="11961" x="4068763" y="3265488"/>
          <p14:tracePt t="11978" x="4083050" y="3182938"/>
          <p14:tracePt t="11995" x="4089400" y="3122613"/>
          <p14:tracePt t="12011" x="4097338" y="3068638"/>
          <p14:tracePt t="12028" x="4100513" y="2971800"/>
          <p14:tracePt t="12045" x="4100513" y="2886075"/>
          <p14:tracePt t="12061" x="4100513" y="2797175"/>
          <p14:tracePt t="12078" x="4100513" y="2711450"/>
          <p14:tracePt t="12095" x="4100513" y="2628900"/>
          <p14:tracePt t="12111" x="4100513" y="2554288"/>
          <p14:tracePt t="12128" x="4100513" y="2465388"/>
          <p14:tracePt t="12145" x="4094163" y="2374900"/>
          <p14:tracePt t="12162" x="4071938" y="2282825"/>
          <p14:tracePt t="12178" x="4060825" y="2200275"/>
          <p14:tracePt t="12181" x="4051300" y="2160588"/>
          <p14:tracePt t="12195" x="4043363" y="2122488"/>
          <p14:tracePt t="12211" x="4022725" y="2065338"/>
          <p14:tracePt t="12228" x="3986213" y="1965325"/>
          <p14:tracePt t="12245" x="3954463" y="1908175"/>
          <p14:tracePt t="12261" x="3914775" y="1831975"/>
          <p14:tracePt t="12278" x="3871913" y="1757363"/>
          <p14:tracePt t="12295" x="3829050" y="1693863"/>
          <p14:tracePt t="12311" x="3783013" y="1628775"/>
          <p14:tracePt t="12328" x="3736975" y="1568450"/>
          <p14:tracePt t="12345" x="3683000" y="1503363"/>
          <p14:tracePt t="12361" x="3614738" y="1436688"/>
          <p14:tracePt t="12378" x="3546475" y="1379538"/>
          <p14:tracePt t="12395" x="3479800" y="1322388"/>
          <p14:tracePt t="12411" x="3403600" y="1271588"/>
          <p14:tracePt t="12429" x="3297238" y="1208088"/>
          <p14:tracePt t="12445" x="3222625" y="1165225"/>
          <p14:tracePt t="12461" x="3157538" y="1125538"/>
          <p14:tracePt t="12478" x="3094038" y="1096963"/>
          <p14:tracePt t="12495" x="3028950" y="1068388"/>
          <p14:tracePt t="12512" x="2965450" y="1046163"/>
          <p14:tracePt t="12528" x="2903538" y="1031875"/>
          <p14:tracePt t="12545" x="2860675" y="1017588"/>
          <p14:tracePt t="12562" x="2817813" y="1011238"/>
          <p14:tracePt t="12579" x="2774950" y="1008063"/>
          <p14:tracePt t="12595" x="2725738" y="1008063"/>
          <p14:tracePt t="12612" x="2679700" y="1008063"/>
          <p14:tracePt t="12629" x="2636838" y="1008063"/>
          <p14:tracePt t="12645" x="2608263" y="1014413"/>
          <p14:tracePt t="12662" x="2586038" y="1036638"/>
          <p14:tracePt t="12678" x="2554288" y="1057275"/>
          <p14:tracePt t="12695" x="2522538" y="1085850"/>
          <p14:tracePt t="12712" x="2482850" y="1122363"/>
          <p14:tracePt t="12729" x="2443163" y="1165225"/>
          <p14:tracePt t="12745" x="2411413" y="1217613"/>
          <p14:tracePt t="12762" x="2382838" y="1274763"/>
          <p14:tracePt t="12779" x="2357438" y="1350963"/>
          <p14:tracePt t="12795" x="2332038" y="1431925"/>
          <p14:tracePt t="12812" x="2286000" y="1608138"/>
          <p14:tracePt t="12829" x="2265363" y="1674813"/>
          <p14:tracePt t="12845" x="2208213" y="1914525"/>
          <p14:tracePt t="12862" x="2197100" y="2017713"/>
          <p14:tracePt t="12879" x="2179638" y="2100263"/>
          <p14:tracePt t="12896" x="2174875" y="2179638"/>
          <p14:tracePt t="12912" x="2174875" y="2257425"/>
          <p14:tracePt t="12929" x="2203450" y="2351088"/>
          <p14:tracePt t="12946" x="2228850" y="2393950"/>
          <p14:tracePt t="12962" x="2251075" y="2417763"/>
          <p14:tracePt t="13215" x="2257425" y="2436813"/>
          <p14:tracePt t="13222" x="2254250" y="2468563"/>
          <p14:tracePt t="13230" x="2239963" y="2500313"/>
          <p14:tracePt t="13246" x="2200275" y="2568575"/>
          <p14:tracePt t="13262" x="2171700" y="2628900"/>
          <p14:tracePt t="13279" x="2157413" y="2674938"/>
          <p14:tracePt t="13296" x="2136775" y="2743200"/>
          <p14:tracePt t="13313" x="2125663" y="2822575"/>
          <p14:tracePt t="13329" x="2114550" y="2897188"/>
          <p14:tracePt t="13346" x="2093913" y="2965450"/>
          <p14:tracePt t="13363" x="2074863" y="3028950"/>
          <p14:tracePt t="13379" x="2043113" y="3100388"/>
          <p14:tracePt t="13396" x="2022475" y="3151188"/>
          <p14:tracePt t="13413" x="1993900" y="3222625"/>
          <p14:tracePt t="13429" x="1974850" y="3260725"/>
          <p14:tracePt t="13446" x="1960563" y="3297238"/>
          <p14:tracePt t="13463" x="1946275" y="3322638"/>
          <p14:tracePt t="13479" x="1939925" y="3346450"/>
          <p14:tracePt t="13496" x="1928813" y="3371850"/>
          <p14:tracePt t="13513" x="1925638" y="3389313"/>
          <p14:tracePt t="13529" x="1922463" y="3408363"/>
          <p14:tracePt t="13546" x="1917700" y="3425825"/>
          <p14:tracePt t="13563" x="1914525" y="3440113"/>
          <p14:tracePt t="13579" x="1908175" y="3457575"/>
          <p14:tracePt t="13596" x="1908175" y="3465513"/>
          <p14:tracePt t="13613" x="1903413" y="3468688"/>
          <p14:tracePt t="13958" x="1903413" y="3457575"/>
          <p14:tracePt t="14222" x="1908175" y="3457575"/>
          <p14:tracePt t="14230" x="1917700" y="3468688"/>
          <p14:tracePt t="14238" x="1911350" y="3471863"/>
          <p14:tracePt t="14247" x="1903413" y="3475038"/>
          <p14:tracePt t="14263" x="1889125" y="3479800"/>
          <p14:tracePt t="14280" x="1868488" y="3479800"/>
          <p14:tracePt t="14296" x="1854200" y="3479800"/>
          <p14:tracePt t="14313" x="1843088" y="3475038"/>
          <p14:tracePt t="14330" x="1831975" y="3471863"/>
          <p14:tracePt t="14346" x="1814513" y="3460750"/>
          <p14:tracePt t="14363" x="1797050" y="3454400"/>
          <p14:tracePt t="14380" x="1765300" y="3446463"/>
          <p14:tracePt t="14397" x="1728788" y="3436938"/>
          <p14:tracePt t="14413" x="1665288" y="3414713"/>
          <p14:tracePt t="14430" x="1625600" y="3400425"/>
          <p14:tracePt t="14447" x="1593850" y="3389313"/>
          <p14:tracePt t="14463" x="1565275" y="3382963"/>
          <p14:tracePt t="14480" x="1531938" y="3375025"/>
          <p14:tracePt t="14497" x="1503363" y="3365500"/>
          <p14:tracePt t="14514" x="1468438" y="3357563"/>
          <p14:tracePt t="14530" x="1431925" y="3351213"/>
          <p14:tracePt t="14547" x="1397000" y="3346450"/>
          <p14:tracePt t="14563" x="1357313" y="3340100"/>
          <p14:tracePt t="14580" x="1296988" y="3328988"/>
          <p14:tracePt t="14597" x="1274763" y="3325813"/>
          <p14:tracePt t="14613" x="1203325" y="3317875"/>
          <p14:tracePt t="14630" x="1165225" y="3311525"/>
          <p14:tracePt t="14647" x="1111250" y="3311525"/>
          <p14:tracePt t="14664" x="1060450" y="3311525"/>
          <p14:tracePt t="14680" x="1011238" y="3311525"/>
          <p14:tracePt t="14697" x="965200" y="3311525"/>
          <p14:tracePt t="14714" x="914400" y="3311525"/>
          <p14:tracePt t="14730" x="865188" y="3311525"/>
          <p14:tracePt t="14747" x="825500" y="3311525"/>
          <p14:tracePt t="14764" x="782638" y="3314700"/>
          <p14:tracePt t="14780" x="750888" y="3328988"/>
          <p14:tracePt t="14797" x="714375" y="3340100"/>
          <p14:tracePt t="14814" x="682625" y="3357563"/>
          <p14:tracePt t="14830" x="657225" y="3365500"/>
          <p14:tracePt t="14847" x="639763" y="3379788"/>
          <p14:tracePt t="14864" x="622300" y="3394075"/>
          <p14:tracePt t="14880" x="603250" y="3411538"/>
          <p14:tracePt t="14897" x="596900" y="3422650"/>
          <p14:tracePt t="14914" x="585788" y="3443288"/>
          <p14:tracePt t="14931" x="568325" y="3471863"/>
          <p14:tracePt t="14947" x="554038" y="3494088"/>
          <p14:tracePt t="14964" x="531813" y="3529013"/>
          <p14:tracePt t="14981" x="517525" y="3554413"/>
          <p14:tracePt t="14997" x="508000" y="3579813"/>
          <p14:tracePt t="15014" x="496888" y="3597275"/>
          <p14:tracePt t="15031" x="488950" y="3614738"/>
          <p14:tracePt t="15047" x="485775" y="3632200"/>
          <p14:tracePt t="15064" x="482600" y="3654425"/>
          <p14:tracePt t="15081" x="482600" y="3689350"/>
          <p14:tracePt t="15097" x="479425" y="3714750"/>
          <p14:tracePt t="15114" x="479425" y="3743325"/>
          <p14:tracePt t="15131" x="479425" y="3765550"/>
          <p14:tracePt t="15147" x="479425" y="3779838"/>
          <p14:tracePt t="15164" x="482600" y="3803650"/>
          <p14:tracePt t="15181" x="493713" y="3825875"/>
          <p14:tracePt t="15197" x="496888" y="3846513"/>
          <p14:tracePt t="15214" x="511175" y="3868738"/>
          <p14:tracePt t="15231" x="517525" y="3889375"/>
          <p14:tracePt t="15247" x="525463" y="3908425"/>
          <p14:tracePt t="15264" x="539750" y="3925888"/>
          <p14:tracePt t="15281" x="550863" y="3940175"/>
          <p14:tracePt t="15297" x="571500" y="3960813"/>
          <p14:tracePt t="15314" x="593725" y="3986213"/>
          <p14:tracePt t="15331" x="622300" y="4011613"/>
          <p14:tracePt t="15348" x="650875" y="4029075"/>
          <p14:tracePt t="15364" x="674688" y="4046538"/>
          <p14:tracePt t="15381" x="685800" y="4054475"/>
          <p14:tracePt t="15398" x="739775" y="4068763"/>
          <p14:tracePt t="15414" x="793750" y="4083050"/>
          <p14:tracePt t="15431" x="857250" y="4108450"/>
          <p14:tracePt t="15448" x="922338" y="4125913"/>
          <p14:tracePt t="15464" x="974725" y="4140200"/>
          <p14:tracePt t="15481" x="1011238" y="4146550"/>
          <p14:tracePt t="15498" x="1039813" y="4151313"/>
          <p14:tracePt t="15514" x="1071563" y="4154488"/>
          <p14:tracePt t="15531" x="1114425" y="4160838"/>
          <p14:tracePt t="15548" x="1171575" y="4175125"/>
          <p14:tracePt t="15565" x="1274763" y="4189413"/>
          <p14:tracePt t="15581" x="1331913" y="4200525"/>
          <p14:tracePt t="15597" x="1368425" y="4200525"/>
          <p14:tracePt t="15614" x="1397000" y="4200525"/>
          <p14:tracePt t="15631" x="1439863" y="4197350"/>
          <p14:tracePt t="15647" x="1497013" y="4189413"/>
          <p14:tracePt t="15664" x="1554163" y="4189413"/>
          <p14:tracePt t="15681" x="1597025" y="4183063"/>
          <p14:tracePt t="15698" x="1631950" y="4168775"/>
          <p14:tracePt t="15714" x="1660525" y="4154488"/>
          <p14:tracePt t="15731" x="1693863" y="4125913"/>
          <p14:tracePt t="15748" x="1722438" y="4097338"/>
          <p14:tracePt t="15765" x="1760538" y="4054475"/>
          <p14:tracePt t="15781" x="1779588" y="4037013"/>
          <p14:tracePt t="15798" x="1811338" y="3994150"/>
          <p14:tracePt t="15815" x="1831975" y="3957638"/>
          <p14:tracePt t="15831" x="1843088" y="3897313"/>
          <p14:tracePt t="15848" x="1851025" y="3840163"/>
          <p14:tracePt t="15865" x="1854200" y="3775075"/>
          <p14:tracePt t="15881" x="1854200" y="3725863"/>
          <p14:tracePt t="15898" x="1854200" y="3689350"/>
          <p14:tracePt t="15915" x="1854200" y="3654425"/>
          <p14:tracePt t="15931" x="1854200" y="3617913"/>
          <p14:tracePt t="15948" x="1825625" y="3543300"/>
          <p14:tracePt t="15965" x="1814513" y="3525838"/>
          <p14:tracePt t="15981" x="1771650" y="3454400"/>
          <p14:tracePt t="15998" x="1743075" y="3414713"/>
          <p14:tracePt t="16015" x="1708150" y="3375025"/>
          <p14:tracePt t="16031" x="1671638" y="3343275"/>
          <p14:tracePt t="16048" x="1639888" y="3311525"/>
          <p14:tracePt t="16065" x="1582738" y="3275013"/>
          <p14:tracePt t="16082" x="1525588" y="3251200"/>
          <p14:tracePt t="16098" x="1474788" y="3228975"/>
          <p14:tracePt t="16115" x="1417638" y="3203575"/>
          <p14:tracePt t="16132" x="1371600" y="3186113"/>
          <p14:tracePt t="16148" x="1285875" y="3157538"/>
          <p14:tracePt t="16165" x="1228725" y="3146425"/>
          <p14:tracePt t="16182" x="1171575" y="3140075"/>
          <p14:tracePt t="16198" x="1114425" y="3136900"/>
          <p14:tracePt t="16215" x="1036638" y="3136900"/>
          <p14:tracePt t="16232" x="960438" y="3136900"/>
          <p14:tracePt t="16248" x="889000" y="3136900"/>
          <p14:tracePt t="16265" x="822325" y="3143250"/>
          <p14:tracePt t="16282" x="771525" y="3146425"/>
          <p14:tracePt t="16298" x="717550" y="3157538"/>
          <p14:tracePt t="16315" x="674688" y="3168650"/>
          <p14:tracePt t="16332" x="636588" y="3186113"/>
          <p14:tracePt t="16348" x="593725" y="3208338"/>
          <p14:tracePt t="16365" x="525463" y="3240088"/>
          <p14:tracePt t="16382" x="485775" y="3260725"/>
          <p14:tracePt t="16398" x="450850" y="3275013"/>
          <p14:tracePt t="16415" x="428625" y="3294063"/>
          <p14:tracePt t="16432" x="407988" y="3300413"/>
          <p14:tracePt t="16448" x="403225" y="3308350"/>
          <p14:tracePt t="16465" x="400050" y="3314700"/>
          <p14:tracePt t="16482" x="396875" y="3322638"/>
          <p14:tracePt t="16499" x="393700" y="3336925"/>
          <p14:tracePt t="18430" x="393700" y="3332163"/>
          <p14:tracePt t="18446" x="396875" y="3325813"/>
          <p14:tracePt t="18454" x="396875" y="3322638"/>
          <p14:tracePt t="18467" x="403225" y="3311525"/>
          <p14:tracePt t="18484" x="414338" y="3289300"/>
          <p14:tracePt t="18500" x="422275" y="3246438"/>
          <p14:tracePt t="18517" x="425450" y="3232150"/>
          <p14:tracePt t="18534" x="431800" y="3154363"/>
          <p14:tracePt t="18550" x="431800" y="3100388"/>
          <p14:tracePt t="18567" x="431800" y="3057525"/>
          <p14:tracePt t="18584" x="431800" y="3036888"/>
          <p14:tracePt t="18600" x="436563" y="3022600"/>
          <p14:tracePt t="18617" x="436563" y="3008313"/>
          <p14:tracePt t="18634" x="439738" y="3000375"/>
          <p14:tracePt t="18650" x="439738" y="2994025"/>
          <p14:tracePt t="18667" x="439738" y="2982913"/>
          <p14:tracePt t="18684" x="439738" y="2968625"/>
          <p14:tracePt t="18701" x="439738" y="2951163"/>
          <p14:tracePt t="18717" x="439738" y="2936875"/>
          <p14:tracePt t="18734" x="439738" y="2917825"/>
          <p14:tracePt t="18750" x="439738" y="2897188"/>
          <p14:tracePt t="18767" x="439738" y="2879725"/>
          <p14:tracePt t="18784" x="439738" y="2868613"/>
          <p14:tracePt t="18800" x="442913" y="2857500"/>
          <p14:tracePt t="18817" x="446088" y="2851150"/>
          <p14:tracePt t="18834" x="446088" y="2840038"/>
          <p14:tracePt t="18851" x="450850" y="2832100"/>
          <p14:tracePt t="18867" x="454025" y="2832100"/>
          <p14:tracePt t="18884" x="454025" y="2828925"/>
          <p14:tracePt t="18901" x="454025" y="2825750"/>
          <p14:tracePt t="18950" x="454025" y="2822575"/>
          <p14:tracePt t="19287" x="454025" y="2817813"/>
          <p14:tracePt t="20166" x="457200" y="2817813"/>
          <p14:tracePt t="20190" x="460375" y="2817813"/>
          <p14:tracePt t="20375" x="465138" y="2817813"/>
          <p14:tracePt t="20382" x="465138" y="2814638"/>
          <p14:tracePt t="20398" x="465138" y="2811463"/>
          <p14:tracePt t="20406" x="465138" y="2808288"/>
          <p14:tracePt t="20418" x="465138" y="2803525"/>
          <p14:tracePt t="20438" x="465138" y="2800350"/>
          <p14:tracePt t="20470" x="465138" y="2797175"/>
          <p14:tracePt t="20582" x="465138" y="2794000"/>
          <p14:tracePt t="22054" x="468313" y="2794000"/>
          <p14:tracePt t="22158" x="471488" y="2794000"/>
          <p14:tracePt t="22183" x="474663" y="2794000"/>
          <p14:tracePt t="22198" x="479425" y="2794000"/>
          <p14:tracePt t="22206" x="482600" y="2794000"/>
          <p14:tracePt t="22222" x="485775" y="2794000"/>
          <p14:tracePt t="22237" x="488950" y="2794000"/>
          <p14:tracePt t="22253" x="503238" y="2794000"/>
          <p14:tracePt t="22270" x="511175" y="2794000"/>
          <p14:tracePt t="22286" x="525463" y="2794000"/>
          <p14:tracePt t="22303" x="536575" y="2794000"/>
          <p14:tracePt t="22320" x="550863" y="2794000"/>
          <p14:tracePt t="22336" x="560388" y="2794000"/>
          <p14:tracePt t="22353" x="574675" y="2794000"/>
          <p14:tracePt t="22370" x="593725" y="2794000"/>
          <p14:tracePt t="22386" x="617538" y="2794000"/>
          <p14:tracePt t="22403" x="642938" y="2794000"/>
          <p14:tracePt t="22420" x="703263" y="2794000"/>
          <p14:tracePt t="22437" x="722313" y="2794000"/>
          <p14:tracePt t="22453" x="788988" y="2794000"/>
          <p14:tracePt t="22470" x="836613" y="2794000"/>
          <p14:tracePt t="22487" x="900113" y="2794000"/>
          <p14:tracePt t="22503" x="954088" y="2794000"/>
          <p14:tracePt t="22520" x="1003300" y="2794000"/>
          <p14:tracePt t="22537" x="1057275" y="2789238"/>
          <p14:tracePt t="22553" x="1103313" y="2782888"/>
          <p14:tracePt t="22570" x="1146175" y="2774950"/>
          <p14:tracePt t="22587" x="1189038" y="2765425"/>
          <p14:tracePt t="22603" x="1236663" y="2757488"/>
          <p14:tracePt t="22620" x="1296988" y="2746375"/>
          <p14:tracePt t="22637" x="1331913" y="2736850"/>
          <p14:tracePt t="22653" x="1368425" y="2732088"/>
          <p14:tracePt t="22670" x="1400175" y="2722563"/>
          <p14:tracePt t="22687" x="1428750" y="2711450"/>
          <p14:tracePt t="22704" x="1450975" y="2700338"/>
          <p14:tracePt t="22720" x="1468438" y="2693988"/>
          <p14:tracePt t="22737" x="1474788" y="2686050"/>
          <p14:tracePt t="22753" x="1485900" y="2679700"/>
          <p14:tracePt t="22770" x="1497013" y="2674938"/>
          <p14:tracePt t="22787" x="1500188" y="2668588"/>
          <p14:tracePt t="22804" x="1500188" y="2657475"/>
          <p14:tracePt t="22821" x="1508125" y="2643188"/>
          <p14:tracePt t="22998" x="1508125" y="2640013"/>
          <p14:tracePt t="23007" x="1503363" y="2636838"/>
          <p14:tracePt t="23014" x="1500188" y="2636838"/>
          <p14:tracePt t="23023" x="1497013" y="2636838"/>
          <p14:tracePt t="23318" x="1493838" y="2632075"/>
          <p14:tracePt t="23333" x="1489075" y="2632075"/>
          <p14:tracePt t="23350" x="1489075" y="2628900"/>
          <p14:tracePt t="23365" x="1493838" y="2622550"/>
          <p14:tracePt t="23381" x="1497013" y="2622550"/>
          <p14:tracePt t="23389" x="1500188" y="2617788"/>
          <p14:tracePt t="23404" x="1500188" y="2614613"/>
          <p14:tracePt t="23421" x="1511300" y="2608263"/>
          <p14:tracePt t="23437" x="1517650" y="2603500"/>
          <p14:tracePt t="23454" x="1528763" y="2597150"/>
          <p14:tracePt t="23471" x="1539875" y="2589213"/>
          <p14:tracePt t="23488" x="1550988" y="2582863"/>
          <p14:tracePt t="23504" x="1557338" y="2579688"/>
          <p14:tracePt t="23521" x="1565275" y="2571750"/>
          <p14:tracePt t="23538" x="1574800" y="2560638"/>
          <p14:tracePt t="23555" x="1585913" y="2554288"/>
          <p14:tracePt t="23571" x="1593850" y="2551113"/>
          <p14:tracePt t="23588" x="1597025" y="2540000"/>
          <p14:tracePt t="23605" x="1597025" y="2532063"/>
          <p14:tracePt t="23621" x="1597025" y="2511425"/>
          <p14:tracePt t="23638" x="1597025" y="2503488"/>
          <p14:tracePt t="23654" x="1597025" y="2497138"/>
          <p14:tracePt t="23671" x="1597025" y="2486025"/>
          <p14:tracePt t="23688" x="1593850" y="2482850"/>
          <p14:tracePt t="23704" x="1582738" y="2471738"/>
          <p14:tracePt t="23721" x="1568450" y="2460625"/>
          <p14:tracePt t="23738" x="1557338" y="2451100"/>
          <p14:tracePt t="23755" x="1539875" y="2439988"/>
          <p14:tracePt t="23771" x="1525588" y="2428875"/>
          <p14:tracePt t="23788" x="1489075" y="2408238"/>
          <p14:tracePt t="23805" x="1471613" y="2400300"/>
          <p14:tracePt t="23821" x="1431925" y="2379663"/>
          <p14:tracePt t="23838" x="1393825" y="2360613"/>
          <p14:tracePt t="23854" x="1360488" y="2343150"/>
          <p14:tracePt t="23871" x="1328738" y="2322513"/>
          <p14:tracePt t="23888" x="1285875" y="2308225"/>
          <p14:tracePt t="23905" x="1250950" y="2293938"/>
          <p14:tracePt t="23921" x="1208088" y="2274888"/>
          <p14:tracePt t="23938" x="1174750" y="2254250"/>
          <p14:tracePt t="23954" x="1131888" y="2246313"/>
          <p14:tracePt t="23971" x="1096963" y="2236788"/>
          <p14:tracePt t="23988" x="1050925" y="2228850"/>
          <p14:tracePt t="24005" x="1036638" y="2228850"/>
          <p14:tracePt t="24021" x="979488" y="2228850"/>
          <p14:tracePt t="24038" x="939800" y="2225675"/>
          <p14:tracePt t="24055" x="903288" y="2225675"/>
          <p14:tracePt t="24071" x="871538" y="2225675"/>
          <p14:tracePt t="24088" x="828675" y="2225675"/>
          <p14:tracePt t="24105" x="788988" y="2225675"/>
          <p14:tracePt t="24122" x="754063" y="2225675"/>
          <p14:tracePt t="24138" x="714375" y="2225675"/>
          <p14:tracePt t="24155" x="674688" y="2225675"/>
          <p14:tracePt t="24172" x="636588" y="2225675"/>
          <p14:tracePt t="24189" x="588963" y="2228850"/>
          <p14:tracePt t="24205" x="560388" y="2239963"/>
          <p14:tracePt t="24222" x="539750" y="2246313"/>
          <p14:tracePt t="24238" x="517525" y="2254250"/>
          <p14:tracePt t="24255" x="503238" y="2265363"/>
          <p14:tracePt t="24272" x="479425" y="2279650"/>
          <p14:tracePt t="24289" x="457200" y="2293938"/>
          <p14:tracePt t="24305" x="436563" y="2311400"/>
          <p14:tracePt t="24322" x="411163" y="2332038"/>
          <p14:tracePt t="24338" x="400050" y="2351088"/>
          <p14:tracePt t="24355" x="388938" y="2371725"/>
          <p14:tracePt t="24372" x="374650" y="2400300"/>
          <p14:tracePt t="24388" x="371475" y="2422525"/>
          <p14:tracePt t="24405" x="368300" y="2446338"/>
          <p14:tracePt t="24422" x="368300" y="2460625"/>
          <p14:tracePt t="24439" x="368300" y="2471738"/>
          <p14:tracePt t="24455" x="368300" y="2486025"/>
          <p14:tracePt t="24472" x="379413" y="2503488"/>
          <p14:tracePt t="24489" x="388938" y="2522538"/>
          <p14:tracePt t="24505" x="396875" y="2525713"/>
          <p14:tracePt t="24522" x="407988" y="2540000"/>
          <p14:tracePt t="24538" x="428625" y="2546350"/>
          <p14:tracePt t="24555" x="457200" y="2565400"/>
          <p14:tracePt t="24572" x="485775" y="2574925"/>
          <p14:tracePt t="24588" x="528638" y="2582863"/>
          <p14:tracePt t="24605" x="585788" y="2603500"/>
          <p14:tracePt t="24622" x="625475" y="2617788"/>
          <p14:tracePt t="24639" x="688975" y="2625725"/>
          <p14:tracePt t="24655" x="768350" y="2636838"/>
          <p14:tracePt t="24672" x="846138" y="2646363"/>
          <p14:tracePt t="24688" x="911225" y="2654300"/>
          <p14:tracePt t="24705" x="950913" y="2654300"/>
          <p14:tracePt t="24722" x="982663" y="2654300"/>
          <p14:tracePt t="24739" x="1017588" y="2654300"/>
          <p14:tracePt t="24755" x="1074738" y="2654300"/>
          <p14:tracePt t="24772" x="1193800" y="2654300"/>
          <p14:tracePt t="24789" x="1265238" y="2654300"/>
          <p14:tracePt t="24806" x="1317625" y="2654300"/>
          <p14:tracePt t="24822" x="1371600" y="2654300"/>
          <p14:tracePt t="24839" x="1414463" y="2654300"/>
          <p14:tracePt t="24856" x="1457325" y="2646363"/>
          <p14:tracePt t="24872" x="1503363" y="2643188"/>
          <p14:tracePt t="24889" x="1543050" y="2643188"/>
          <p14:tracePt t="24906" x="1557338" y="2640013"/>
          <p14:tracePt t="24922" x="1560513" y="2628900"/>
          <p14:tracePt t="24939" x="1560513" y="2611438"/>
          <p14:tracePt t="24956" x="1560513" y="2608263"/>
          <p14:tracePt t="25191" x="1565275" y="2608263"/>
          <p14:tracePt t="25206" x="1568450" y="2603500"/>
          <p14:tracePt t="25215" x="1568450" y="2600325"/>
          <p14:tracePt t="25231" x="1571625" y="2600325"/>
          <p14:tracePt t="25239" x="1579563" y="2597150"/>
          <p14:tracePt t="25262" x="1582738" y="2593975"/>
          <p14:tracePt t="25272" x="1585913" y="2593975"/>
          <p14:tracePt t="25289" x="1597025" y="2586038"/>
          <p14:tracePt t="25306" x="1597025" y="2582863"/>
          <p14:tracePt t="25323" x="1597025" y="2579688"/>
          <p14:tracePt t="25339" x="1600200" y="2574925"/>
          <p14:tracePt t="25356" x="1603375" y="2568575"/>
          <p14:tracePt t="25373" x="1608138" y="2565400"/>
          <p14:tracePt t="25389" x="1608138" y="2560638"/>
          <p14:tracePt t="25406" x="1608138" y="2557463"/>
          <p14:tracePt t="25423" x="1608138" y="2554288"/>
          <p14:tracePt t="25439" x="1608138" y="2551113"/>
          <p14:tracePt t="25456" x="1611313" y="2546350"/>
          <p14:tracePt t="25473" x="1611313" y="2543175"/>
          <p14:tracePt t="25489" x="1611313" y="2540000"/>
          <p14:tracePt t="25506" x="1614488" y="2532063"/>
          <p14:tracePt t="25523" x="1614488" y="2528888"/>
          <p14:tracePt t="25539" x="1617663" y="2522538"/>
          <p14:tracePt t="25557" x="1622425" y="2511425"/>
          <p14:tracePt t="25573" x="1622425" y="2500313"/>
          <p14:tracePt t="25590" x="1622425" y="2486025"/>
          <p14:tracePt t="25606" x="1622425" y="2471738"/>
          <p14:tracePt t="25623" x="1622425" y="2454275"/>
          <p14:tracePt t="25640" x="1622425" y="2443163"/>
          <p14:tracePt t="25656" x="1622425" y="2432050"/>
          <p14:tracePt t="25673" x="1617663" y="2422525"/>
          <p14:tracePt t="25689" x="1617663" y="2417763"/>
          <p14:tracePt t="25706" x="1617663" y="2414588"/>
          <p14:tracePt t="25709" x="1614488" y="2414588"/>
          <p14:tracePt t="25734" x="1614488" y="2411413"/>
          <p14:tracePt t="26703" x="1614488" y="2408238"/>
          <p14:tracePt t="26710" x="1617663" y="2408238"/>
          <p14:tracePt t="26724" x="1625600" y="2408238"/>
          <p14:tracePt t="26741" x="1717675" y="2436813"/>
          <p14:tracePt t="26757" x="1825625" y="2474913"/>
          <p14:tracePt t="26774" x="1989138" y="2546350"/>
          <p14:tracePt t="26791" x="2122488" y="2593975"/>
          <p14:tracePt t="26807" x="2200275" y="2625725"/>
          <p14:tracePt t="26824" x="2243138" y="2646363"/>
          <p14:tracePt t="26841" x="2251075" y="2651125"/>
          <p14:tracePt t="26886" x="2254250" y="2651125"/>
          <p14:tracePt t="26894" x="2257425" y="2651125"/>
          <p14:tracePt t="26907" x="2260600" y="2651125"/>
          <p14:tracePt t="26924" x="2271713" y="2651125"/>
          <p14:tracePt t="26957" x="2274888" y="2651125"/>
          <p14:tracePt t="26974" x="2286000" y="2643188"/>
          <p14:tracePt t="26990" x="2293938" y="2636838"/>
          <p14:tracePt t="27007" x="2303463" y="2625725"/>
          <p14:tracePt t="27024" x="2317750" y="2611438"/>
          <p14:tracePt t="27041" x="2332038" y="2593975"/>
          <p14:tracePt t="27057" x="2343150" y="2574925"/>
          <p14:tracePt t="27074" x="2351088" y="2557463"/>
          <p14:tracePt t="27091" x="2360613" y="2546350"/>
          <p14:tracePt t="27108" x="2368550" y="2536825"/>
          <p14:tracePt t="27124" x="2382838" y="2522538"/>
          <p14:tracePt t="27141" x="2382838" y="2517775"/>
          <p14:tracePt t="27157" x="2389188" y="2514600"/>
          <p14:tracePt t="27174" x="2393950" y="2511425"/>
          <p14:tracePt t="27207" x="2397125" y="2508250"/>
          <p14:tracePt t="27230" x="2400300" y="2508250"/>
          <p14:tracePt t="27286" x="2403475" y="2503488"/>
          <p14:tracePt t="27294" x="2403475" y="2500313"/>
          <p14:tracePt t="27310" x="2403475" y="2497138"/>
          <p14:tracePt t="27574" x="2408238" y="2497138"/>
          <p14:tracePt t="27582" x="2414588" y="2497138"/>
          <p14:tracePt t="27607" x="2417763" y="2493963"/>
          <p14:tracePt t="27614" x="2417763" y="2486025"/>
          <p14:tracePt t="27625" x="2417763" y="2479675"/>
          <p14:tracePt t="27641" x="2417763" y="2468563"/>
          <p14:tracePt t="27658" x="2422525" y="2457450"/>
          <p14:tracePt t="27675" x="2425700" y="2451100"/>
          <p14:tracePt t="27691" x="2425700" y="2446338"/>
          <p14:tracePt t="27708" x="2425700" y="2439988"/>
          <p14:tracePt t="27725" x="2425700" y="2436813"/>
          <p14:tracePt t="27741" x="2425700" y="2432050"/>
          <p14:tracePt t="27758" x="2425700" y="2428875"/>
          <p14:tracePt t="27775" x="2425700" y="2425700"/>
          <p14:tracePt t="27798" x="2425700" y="2422525"/>
          <p14:tracePt t="27814" x="2425700" y="2417763"/>
          <p14:tracePt t="28022" x="2425700" y="2414588"/>
          <p14:tracePt t="28038" x="2425700" y="2408238"/>
          <p14:tracePt t="28046" x="2425700" y="2403475"/>
          <p14:tracePt t="28058" x="2425700" y="2400300"/>
          <p14:tracePt t="28075" x="2425700" y="2389188"/>
          <p14:tracePt t="28092" x="2422525" y="2365375"/>
          <p14:tracePt t="28109" x="2422525" y="2332038"/>
          <p14:tracePt t="28125" x="2422525" y="2314575"/>
          <p14:tracePt t="28142" x="2422525" y="2300288"/>
          <p14:tracePt t="28158" x="2422525" y="2282825"/>
          <p14:tracePt t="28175" x="2417763" y="2265363"/>
          <p14:tracePt t="28192" x="2417763" y="2251075"/>
          <p14:tracePt t="28209" x="2414588" y="2236788"/>
          <p14:tracePt t="28212" x="2411413" y="2228850"/>
          <p14:tracePt t="28225" x="2411413" y="2222500"/>
          <p14:tracePt t="28242" x="2408238" y="2222500"/>
          <p14:tracePt t="28258" x="2403475" y="2214563"/>
          <p14:tracePt t="28275" x="2400300" y="2211388"/>
          <p14:tracePt t="28309" x="2400300" y="2208213"/>
          <p14:tracePt t="28358" x="2400300" y="2203450"/>
          <p14:tracePt t="28366" x="2400300" y="2200275"/>
          <p14:tracePt t="28382" x="2400300" y="2197100"/>
          <p14:tracePt t="28392" x="2403475" y="2197100"/>
          <p14:tracePt t="28409" x="2414588" y="2193925"/>
          <p14:tracePt t="28425" x="2428875" y="2193925"/>
          <p14:tracePt t="28442" x="2451100" y="2189163"/>
          <p14:tracePt t="28459" x="2474913" y="2185988"/>
          <p14:tracePt t="28475" x="2497138" y="2185988"/>
          <p14:tracePt t="28492" x="2514600" y="2179638"/>
          <p14:tracePt t="28508" x="2532063" y="2174875"/>
          <p14:tracePt t="28525" x="2551113" y="2174875"/>
          <p14:tracePt t="28542" x="2565400" y="2174875"/>
          <p14:tracePt t="28559" x="2579688" y="2171700"/>
          <p14:tracePt t="28575" x="2597150" y="2171700"/>
          <p14:tracePt t="28592" x="2622550" y="2151063"/>
          <p14:tracePt t="28609" x="2622550" y="2146300"/>
          <p14:tracePt t="28854" x="2632075" y="2146300"/>
          <p14:tracePt t="28862" x="2632075" y="2143125"/>
          <p14:tracePt t="28876" x="2636838" y="2143125"/>
          <p14:tracePt t="28893" x="2654300" y="2136775"/>
          <p14:tracePt t="28909" x="2679700" y="2136775"/>
          <p14:tracePt t="28926" x="2703513" y="2132013"/>
          <p14:tracePt t="28943" x="2714625" y="2125663"/>
          <p14:tracePt t="28959" x="2717800" y="2122488"/>
          <p14:tracePt t="28976" x="2732088" y="2117725"/>
          <p14:tracePt t="28992" x="2743200" y="2117725"/>
          <p14:tracePt t="29009" x="2754313" y="2114550"/>
          <p14:tracePt t="29026" x="2768600" y="2108200"/>
          <p14:tracePt t="29043" x="2786063" y="2103438"/>
          <p14:tracePt t="29059" x="2808288" y="2097088"/>
          <p14:tracePt t="29076" x="2814638" y="2097088"/>
          <p14:tracePt t="29093" x="2825750" y="2093913"/>
          <p14:tracePt t="29109" x="2836863" y="2089150"/>
          <p14:tracePt t="29126" x="2840038" y="2089150"/>
          <p14:tracePt t="29438" x="2836863" y="2089150"/>
          <p14:tracePt t="29454" x="2832100" y="2093913"/>
          <p14:tracePt t="29462" x="2825750" y="2103438"/>
          <p14:tracePt t="29477" x="2822575" y="2122488"/>
          <p14:tracePt t="29493" x="2814638" y="2128838"/>
          <p14:tracePt t="29510" x="2803525" y="2174875"/>
          <p14:tracePt t="29526" x="2794000" y="2211388"/>
          <p14:tracePt t="29543" x="2779713" y="2257425"/>
          <p14:tracePt t="29560" x="2760663" y="2311400"/>
          <p14:tracePt t="29576" x="2743200" y="2371725"/>
          <p14:tracePt t="29593" x="2717800" y="2454275"/>
          <p14:tracePt t="29610" x="2700338" y="2522538"/>
          <p14:tracePt t="29626" x="2674938" y="2593975"/>
          <p14:tracePt t="29643" x="2660650" y="2657475"/>
          <p14:tracePt t="29660" x="2657475" y="2714625"/>
          <p14:tracePt t="29677" x="2657475" y="2786063"/>
          <p14:tracePt t="29693" x="2654300" y="2800350"/>
          <p14:tracePt t="29709" x="2640013" y="2786063"/>
          <p14:tracePt t="29726" x="2640013" y="2771775"/>
          <p14:tracePt t="29911" x="2636838" y="2768600"/>
          <p14:tracePt t="29926" x="2636838" y="2779713"/>
          <p14:tracePt t="29935" x="2636838" y="2789238"/>
          <p14:tracePt t="29943" x="2636838" y="2794000"/>
          <p14:tracePt t="29960" x="2636838" y="2803525"/>
          <p14:tracePt t="29977" x="2636838" y="2828925"/>
          <p14:tracePt t="29993" x="2625725" y="2879725"/>
          <p14:tracePt t="30010" x="2608263" y="2936875"/>
          <p14:tracePt t="30027" x="2593975" y="3003550"/>
          <p14:tracePt t="30044" x="2582863" y="3065463"/>
          <p14:tracePt t="30060" x="2571750" y="3146425"/>
          <p14:tracePt t="30077" x="2568575" y="3171825"/>
          <p14:tracePt t="30093" x="2557463" y="3246438"/>
          <p14:tracePt t="30110" x="2551113" y="3286125"/>
          <p14:tracePt t="30127" x="2546350" y="3322638"/>
          <p14:tracePt t="30144" x="2546350" y="3343275"/>
          <p14:tracePt t="30160" x="2546350" y="3357563"/>
          <p14:tracePt t="30177" x="2546350" y="3365500"/>
          <p14:tracePt t="30193" x="2546350" y="3368675"/>
          <p14:tracePt t="30210" x="2546350" y="3375025"/>
          <p14:tracePt t="30227" x="2546350" y="3379788"/>
          <p14:tracePt t="30246" x="2543175" y="3382963"/>
          <p14:tracePt t="30566" x="2540000" y="3368675"/>
          <p14:tracePt t="30574" x="2540000" y="3365500"/>
          <p14:tracePt t="30582" x="2540000" y="3360738"/>
          <p14:tracePt t="30854" x="2540000" y="3368675"/>
          <p14:tracePt t="30863" x="2540000" y="3371850"/>
          <p14:tracePt t="30870" x="2540000" y="3382963"/>
          <p14:tracePt t="30879" x="2540000" y="3386138"/>
          <p14:tracePt t="30894" x="2540000" y="3408363"/>
          <p14:tracePt t="30910" x="2546350" y="3425825"/>
          <p14:tracePt t="30927" x="2557463" y="3457575"/>
          <p14:tracePt t="30944" x="2568575" y="3494088"/>
          <p14:tracePt t="30960" x="2568575" y="3529013"/>
          <p14:tracePt t="30977" x="2574925" y="3565525"/>
          <p14:tracePt t="30994" x="2579688" y="3600450"/>
          <p14:tracePt t="31011" x="2586038" y="3625850"/>
          <p14:tracePt t="31028" x="2589213" y="3643313"/>
          <p14:tracePt t="31045" x="2600325" y="3675063"/>
          <p14:tracePt t="31061" x="2600325" y="3686175"/>
          <p14:tracePt t="31078" x="2614613" y="3722688"/>
          <p14:tracePt t="31094" x="2617788" y="3743325"/>
          <p14:tracePt t="31111" x="2625725" y="3765550"/>
          <p14:tracePt t="31128" x="2628900" y="3775075"/>
          <p14:tracePt t="31144" x="2632075" y="3786188"/>
          <p14:tracePt t="31161" x="2636838" y="3794125"/>
          <p14:tracePt t="31178" x="2640013" y="3800475"/>
          <p14:tracePt t="31194" x="2643188" y="3811588"/>
          <p14:tracePt t="31211" x="2646363" y="3822700"/>
          <p14:tracePt t="31228" x="2651125" y="3829050"/>
          <p14:tracePt t="31245" x="2651125" y="3832225"/>
          <p14:tracePt t="31264" x="2651125" y="3836988"/>
          <p14:tracePt t="31278" x="2651125" y="3840163"/>
          <p14:tracePt t="31302" x="2651125" y="3843338"/>
          <p14:tracePt t="31886" x="2651125" y="3846513"/>
          <p14:tracePt t="31894" x="2654300" y="3846513"/>
          <p14:tracePt t="31902" x="2660650" y="3846513"/>
          <p14:tracePt t="31911" x="2660650" y="3840163"/>
          <p14:tracePt t="32190" x="2665413" y="3840163"/>
          <p14:tracePt t="32278" x="2668588" y="3840163"/>
          <p14:tracePt t="32294" x="2671763" y="3840163"/>
          <p14:tracePt t="32310" x="2674938" y="3840163"/>
          <p14:tracePt t="32334" x="2679700" y="3843338"/>
          <p14:tracePt t="32342" x="2682875" y="3843338"/>
          <p14:tracePt t="32358" x="2686050" y="3846513"/>
          <p14:tracePt t="32366" x="2689225" y="3846513"/>
          <p14:tracePt t="32379" x="2697163" y="3854450"/>
          <p14:tracePt t="32395" x="2717800" y="3860800"/>
          <p14:tracePt t="32412" x="2760663" y="3871913"/>
          <p14:tracePt t="32429" x="2822575" y="3879850"/>
          <p14:tracePt t="32445" x="2860675" y="3883025"/>
          <p14:tracePt t="32462" x="2889250" y="3883025"/>
          <p14:tracePt t="32479" x="2922588" y="3883025"/>
          <p14:tracePt t="32495" x="2954338" y="3875088"/>
          <p14:tracePt t="32512" x="2986088" y="3860800"/>
          <p14:tracePt t="32529" x="3014663" y="3846513"/>
          <p14:tracePt t="32545" x="3032125" y="3832225"/>
          <p14:tracePt t="32562" x="3051175" y="3822700"/>
          <p14:tracePt t="32579" x="3074988" y="3811588"/>
          <p14:tracePt t="32595" x="3103563" y="3797300"/>
          <p14:tracePt t="32612" x="3140075" y="3779838"/>
          <p14:tracePt t="32629" x="3151188" y="3771900"/>
          <p14:tracePt t="32645" x="3171825" y="3757613"/>
          <p14:tracePt t="32662" x="3189288" y="3751263"/>
          <p14:tracePt t="32679" x="3197225" y="3746500"/>
          <p14:tracePt t="32696" x="3211513" y="3740150"/>
          <p14:tracePt t="32712" x="3225800" y="3732213"/>
          <p14:tracePt t="32729" x="3243263" y="3725863"/>
          <p14:tracePt t="32745" x="3254375" y="3722688"/>
          <p14:tracePt t="32762" x="3268663" y="3714750"/>
          <p14:tracePt t="32779" x="3279775" y="3708400"/>
          <p14:tracePt t="32795" x="3286125" y="3703638"/>
          <p14:tracePt t="32812" x="3300413" y="3697288"/>
          <p14:tracePt t="32829" x="3311525" y="3689350"/>
          <p14:tracePt t="32846" x="3314700" y="3686175"/>
          <p14:tracePt t="32862" x="3317875" y="3686175"/>
          <p14:tracePt t="32879" x="3322638" y="3683000"/>
          <p14:tracePt t="32895" x="3325813" y="3683000"/>
          <p14:tracePt t="33150" x="3328988" y="3675063"/>
          <p14:tracePt t="33158" x="3354388" y="3668713"/>
          <p14:tracePt t="33166" x="3379788" y="3654425"/>
          <p14:tracePt t="33179" x="3403600" y="3643313"/>
          <p14:tracePt t="33196" x="3436938" y="3617913"/>
          <p14:tracePt t="33212" x="3454400" y="3586163"/>
          <p14:tracePt t="33214" x="3468688" y="3557588"/>
          <p14:tracePt t="33229" x="3500438" y="3497263"/>
          <p14:tracePt t="33246" x="3540125" y="3432175"/>
          <p14:tracePt t="33263" x="3575050" y="3346450"/>
          <p14:tracePt t="33279" x="3611563" y="3268663"/>
          <p14:tracePt t="33296" x="3632200" y="3208338"/>
          <p14:tracePt t="33312" x="3646488" y="3157538"/>
          <p14:tracePt t="33329" x="3665538" y="3111500"/>
          <p14:tracePt t="33346" x="3679825" y="3065463"/>
          <p14:tracePt t="33363" x="3694113" y="3014663"/>
          <p14:tracePt t="33379" x="3703638" y="2957513"/>
          <p14:tracePt t="33396" x="3703638" y="2874963"/>
          <p14:tracePt t="33413" x="3703638" y="2817813"/>
          <p14:tracePt t="33430" x="3703638" y="2789238"/>
          <p14:tracePt t="33446" x="3703638" y="2765425"/>
          <p14:tracePt t="33462" x="3703638" y="2740025"/>
          <p14:tracePt t="33479" x="3703638" y="2717800"/>
          <p14:tracePt t="33496" x="3703638" y="2686050"/>
          <p14:tracePt t="33513" x="3703638" y="2660650"/>
          <p14:tracePt t="33529" x="3689350" y="2625725"/>
          <p14:tracePt t="33546" x="3668713" y="2582863"/>
          <p14:tracePt t="33563" x="3654425" y="2554288"/>
          <p14:tracePt t="33579" x="3643313" y="2528888"/>
          <p14:tracePt t="33596" x="3622675" y="2500313"/>
          <p14:tracePt t="33613" x="3608388" y="2479675"/>
          <p14:tracePt t="33630" x="3597275" y="2457450"/>
          <p14:tracePt t="33646" x="3586163" y="2446338"/>
          <p14:tracePt t="33663" x="3575050" y="2432050"/>
          <p14:tracePt t="33679" x="3568700" y="2425700"/>
          <p14:tracePt t="33696" x="3557588" y="2414588"/>
          <p14:tracePt t="33713" x="3551238" y="2411413"/>
          <p14:tracePt t="33730" x="3546475" y="2403475"/>
          <p14:tracePt t="33732" x="3540125" y="2400300"/>
          <p14:tracePt t="33746" x="3532188" y="2397125"/>
          <p14:tracePt t="33763" x="3522663" y="2386013"/>
          <p14:tracePt t="33780" x="3522663" y="2382838"/>
          <p14:tracePt t="33797" x="3514725" y="2379663"/>
          <p14:tracePt t="33830" x="3511550" y="2374900"/>
          <p14:tracePt t="33862" x="3508375" y="2374900"/>
          <p14:tracePt t="33910" x="3503613" y="2374900"/>
          <p14:tracePt t="33926" x="3503613" y="2371725"/>
          <p14:tracePt t="33966" x="3500438" y="2371725"/>
          <p14:tracePt t="33990" x="3497263" y="2371725"/>
          <p14:tracePt t="33999" x="3494088" y="2368550"/>
          <p14:tracePt t="34014" x="3489325" y="2365375"/>
          <p14:tracePt t="34030" x="3482975" y="2360613"/>
          <p14:tracePt t="34037" x="3479800" y="2360613"/>
          <p14:tracePt t="34053" x="3475038" y="2357438"/>
          <p14:tracePt t="34063" x="3471863" y="2357438"/>
          <p14:tracePt t="34080" x="3465513" y="2354263"/>
          <p14:tracePt t="34097" x="3460750" y="2351088"/>
          <p14:tracePt t="34113" x="3454400" y="2351088"/>
          <p14:tracePt t="34130" x="3446463" y="2346325"/>
          <p14:tracePt t="34163" x="3443288" y="2343150"/>
          <p14:tracePt t="34213" x="3436938" y="2339975"/>
          <p14:tracePt t="34245" x="3436938" y="2336800"/>
          <p14:tracePt t="34261" x="3432175" y="2336800"/>
          <p14:tracePt t="34286" x="3429000" y="2336800"/>
          <p14:tracePt t="34317" x="3425825" y="2332038"/>
          <p14:tracePt t="34477" x="3422650" y="2332038"/>
          <p14:tracePt t="36398" x="3425825" y="2332038"/>
          <p14:tracePt t="36470" x="3429000" y="2328863"/>
          <p14:tracePt t="36510" x="3432175" y="2328863"/>
          <p14:tracePt t="36542" x="3436938" y="2328863"/>
          <p14:tracePt t="36551" x="3440113" y="2328863"/>
          <p14:tracePt t="36566" x="3443288" y="2328863"/>
          <p14:tracePt t="36582" x="3451225" y="2328863"/>
          <p14:tracePt t="36590" x="3454400" y="2328863"/>
          <p14:tracePt t="36599" x="3460750" y="2328863"/>
          <p14:tracePt t="36616" x="3479800" y="2336800"/>
          <p14:tracePt t="36632" x="3494088" y="2339975"/>
          <p14:tracePt t="36649" x="3514725" y="2343150"/>
          <p14:tracePt t="36666" x="3532188" y="2346325"/>
          <p14:tracePt t="36682" x="3554413" y="2351088"/>
          <p14:tracePt t="36699" x="3568700" y="2357438"/>
          <p14:tracePt t="36716" x="3586163" y="2360613"/>
          <p14:tracePt t="36733" x="3614738" y="2371725"/>
          <p14:tracePt t="36749" x="3632200" y="2374900"/>
          <p14:tracePt t="36766" x="3651250" y="2382838"/>
          <p14:tracePt t="36782" x="3665538" y="2389188"/>
          <p14:tracePt t="36799" x="3683000" y="2393950"/>
          <p14:tracePt t="36816" x="3694113" y="2400300"/>
          <p14:tracePt t="36832" x="3708400" y="2408238"/>
          <p14:tracePt t="36849" x="3722688" y="2411413"/>
          <p14:tracePt t="36866" x="3746500" y="2425700"/>
          <p14:tracePt t="36883" x="3771900" y="2443163"/>
          <p14:tracePt t="36899" x="3800475" y="2454275"/>
          <p14:tracePt t="36916" x="3817938" y="2468563"/>
          <p14:tracePt t="36933" x="3840163" y="2489200"/>
          <p14:tracePt t="36949" x="3857625" y="2503488"/>
          <p14:tracePt t="36966" x="3868738" y="2517775"/>
          <p14:tracePt t="36983" x="3879850" y="2532063"/>
          <p14:tracePt t="36999" x="3889375" y="2554288"/>
          <p14:tracePt t="37016" x="3903663" y="2574925"/>
          <p14:tracePt t="37033" x="3922713" y="2611438"/>
          <p14:tracePt t="37049" x="3929063" y="2640013"/>
          <p14:tracePt t="37066" x="3943350" y="2682875"/>
          <p14:tracePt t="37083" x="3957638" y="2714625"/>
          <p14:tracePt t="37099" x="3965575" y="2743200"/>
          <p14:tracePt t="37116" x="3971925" y="2765425"/>
          <p14:tracePt t="37133" x="3986213" y="2797175"/>
          <p14:tracePt t="37149" x="4000500" y="2840038"/>
          <p14:tracePt t="37166" x="4008438" y="2871788"/>
          <p14:tracePt t="37183" x="4008438" y="2897188"/>
          <p14:tracePt t="37199" x="4008438" y="2917825"/>
          <p14:tracePt t="37216" x="4008438" y="2936875"/>
          <p14:tracePt t="37233" x="4008438" y="2951163"/>
          <p14:tracePt t="37249" x="4008438" y="2968625"/>
          <p14:tracePt t="37266" x="4003675" y="2986088"/>
          <p14:tracePt t="37270" x="4003675" y="2994025"/>
          <p14:tracePt t="37283" x="4000500" y="3000375"/>
          <p14:tracePt t="37300" x="3994150" y="3017838"/>
          <p14:tracePt t="37316" x="3971925" y="3065463"/>
          <p14:tracePt t="37333" x="3960813" y="3086100"/>
          <p14:tracePt t="37350" x="3951288" y="3114675"/>
          <p14:tracePt t="37366" x="3932238" y="3146425"/>
          <p14:tracePt t="37383" x="3917950" y="3175000"/>
          <p14:tracePt t="37400" x="3894138" y="3211513"/>
          <p14:tracePt t="37416" x="3875088" y="3240088"/>
          <p14:tracePt t="37433" x="3846513" y="3268663"/>
          <p14:tracePt t="37450" x="3814763" y="3303588"/>
          <p14:tracePt t="37467" x="3789363" y="3328988"/>
          <p14:tracePt t="37483" x="3765550" y="3346450"/>
          <p14:tracePt t="37500" x="3751263" y="3357563"/>
          <p14:tracePt t="37516" x="3740150" y="3365500"/>
          <p14:tracePt t="37533" x="3725863" y="3371850"/>
          <p14:tracePt t="37550" x="3714750" y="3375025"/>
          <p14:tracePt t="37566" x="3703638" y="3379788"/>
          <p14:tracePt t="37583" x="3689350" y="3382963"/>
          <p14:tracePt t="37600" x="3675063" y="3389313"/>
          <p14:tracePt t="37616" x="3665538" y="3389313"/>
          <p14:tracePt t="37633" x="3654425" y="3394075"/>
          <p14:tracePt t="37650" x="3651250" y="3397250"/>
          <p14:tracePt t="37666" x="3643313" y="3397250"/>
          <p14:tracePt t="37684" x="3640138" y="3400425"/>
          <p14:tracePt t="38270" x="3640138" y="3397250"/>
          <p14:tracePt t="38278" x="3640138" y="3394075"/>
          <p14:tracePt t="38286" x="3646488" y="3394075"/>
          <p14:tracePt t="38301" x="3654425" y="3386138"/>
          <p14:tracePt t="38317" x="3675063" y="3375025"/>
          <p14:tracePt t="38334" x="3689350" y="3365500"/>
          <p14:tracePt t="38350" x="3714750" y="3351213"/>
          <p14:tracePt t="38367" x="3736975" y="3336925"/>
          <p14:tracePt t="38384" x="3760788" y="3322638"/>
          <p14:tracePt t="38400" x="3783013" y="3311525"/>
          <p14:tracePt t="38417" x="3797300" y="3300413"/>
          <p14:tracePt t="38434" x="3814763" y="3289300"/>
          <p14:tracePt t="38450" x="3822700" y="3289300"/>
          <p14:tracePt t="38467" x="3832225" y="3286125"/>
          <p14:tracePt t="38484" x="3843338" y="3282950"/>
          <p14:tracePt t="38501" x="3857625" y="3282950"/>
          <p14:tracePt t="38517" x="3865563" y="3282950"/>
          <p14:tracePt t="38534" x="3883025" y="3282950"/>
          <p14:tracePt t="38551" x="3903663" y="3294063"/>
          <p14:tracePt t="38567" x="3914775" y="3303588"/>
          <p14:tracePt t="38584" x="3925888" y="3311525"/>
          <p14:tracePt t="38601" x="3932238" y="3317875"/>
          <p14:tracePt t="38617" x="3937000" y="3322638"/>
          <p14:tracePt t="38634" x="3937000" y="3328988"/>
          <p14:tracePt t="38651" x="3940175" y="3340100"/>
          <p14:tracePt t="38667" x="3943350" y="3351213"/>
          <p14:tracePt t="38684" x="3943350" y="3365500"/>
          <p14:tracePt t="38701" x="3943350" y="3368675"/>
          <p14:tracePt t="38717" x="3943350" y="3386138"/>
          <p14:tracePt t="38734" x="3946525" y="3397250"/>
          <p14:tracePt t="38751" x="3946525" y="3411538"/>
          <p14:tracePt t="38767" x="3946525" y="3417888"/>
          <p14:tracePt t="38784" x="3946525" y="3432175"/>
          <p14:tracePt t="38801" x="3946525" y="3443288"/>
          <p14:tracePt t="38818" x="3946525" y="3454400"/>
          <p14:tracePt t="38834" x="3946525" y="3460750"/>
          <p14:tracePt t="38851" x="3946525" y="3471863"/>
          <p14:tracePt t="38868" x="3946525" y="3482975"/>
          <p14:tracePt t="38885" x="3946525" y="3500438"/>
          <p14:tracePt t="38901" x="3946525" y="3503613"/>
          <p14:tracePt t="38917" x="3946525" y="3514725"/>
          <p14:tracePt t="38934" x="3946525" y="3529013"/>
          <p14:tracePt t="38951" x="3946525" y="3536950"/>
          <p14:tracePt t="38968" x="3946525" y="3551238"/>
          <p14:tracePt t="38984" x="3946525" y="3568700"/>
          <p14:tracePt t="39001" x="3946525" y="3582988"/>
          <p14:tracePt t="39018" x="3946525" y="3597275"/>
          <p14:tracePt t="39034" x="3946525" y="3603625"/>
          <p14:tracePt t="39051" x="3946525" y="3614738"/>
          <p14:tracePt t="39068" x="3946525" y="3625850"/>
          <p14:tracePt t="39084" x="3943350" y="3646488"/>
          <p14:tracePt t="39101" x="3940175" y="3660775"/>
          <p14:tracePt t="39118" x="3940175" y="3675063"/>
          <p14:tracePt t="39134" x="3937000" y="3686175"/>
          <p14:tracePt t="39151" x="3932238" y="3700463"/>
          <p14:tracePt t="39168" x="3932238" y="3714750"/>
          <p14:tracePt t="39184" x="3932238" y="3729038"/>
          <p14:tracePt t="39201" x="3929063" y="3746500"/>
          <p14:tracePt t="39218" x="3925888" y="3760788"/>
          <p14:tracePt t="39234" x="3925888" y="3775075"/>
          <p14:tracePt t="39251" x="3925888" y="3794125"/>
          <p14:tracePt t="39268" x="3925888" y="3808413"/>
          <p14:tracePt t="39272" x="3925888" y="3811588"/>
          <p14:tracePt t="39285" x="3925888" y="3817938"/>
          <p14:tracePt t="39301" x="3925888" y="3829050"/>
          <p14:tracePt t="39318" x="3925888" y="3840163"/>
          <p14:tracePt t="39335" x="3925888" y="3846513"/>
          <p14:tracePt t="39351" x="3929063" y="3851275"/>
          <p14:tracePt t="39368" x="3932238" y="3857625"/>
          <p14:tracePt t="39385" x="3940175" y="3868738"/>
          <p14:tracePt t="39401" x="3943350" y="3871913"/>
          <p14:tracePt t="39418" x="3946525" y="3879850"/>
          <p14:tracePt t="39435" x="3951288" y="3883025"/>
          <p14:tracePt t="39451" x="3954463" y="3886200"/>
          <p14:tracePt t="39468" x="3960813" y="3894138"/>
          <p14:tracePt t="39485" x="3965575" y="3894138"/>
          <p14:tracePt t="39501" x="3971925" y="3897313"/>
          <p14:tracePt t="39518" x="3979863" y="3897313"/>
          <p14:tracePt t="39535" x="3989388" y="3900488"/>
          <p14:tracePt t="39551" x="4003675" y="3903663"/>
          <p14:tracePt t="39568" x="4017963" y="3911600"/>
          <p14:tracePt t="39585" x="4022725" y="3914775"/>
          <p14:tracePt t="39601" x="4029075" y="3914775"/>
          <p14:tracePt t="41326"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BMDAS Modularity (Mechanical)</a:t>
            </a:r>
          </a:p>
        </p:txBody>
      </p:sp>
      <p:sp>
        <p:nvSpPr>
          <p:cNvPr id="4" name="Slide Number Placeholder 3"/>
          <p:cNvSpPr>
            <a:spLocks noGrp="1"/>
          </p:cNvSpPr>
          <p:nvPr>
            <p:ph type="sldNum" sz="quarter" idx="12"/>
          </p:nvPr>
        </p:nvSpPr>
        <p:spPr/>
        <p:txBody>
          <a:bodyPr/>
          <a:lstStyle/>
          <a:p>
            <a:fld id="{56AE1D2A-9697-4BFC-BEC8-24423F9FD59C}" type="slidenum">
              <a:rPr lang="en-US" smtClean="0"/>
              <a:pPr/>
              <a:t>8</a:t>
            </a:fld>
            <a:endParaRPr lang="en-US" dirty="0"/>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581150"/>
            <a:ext cx="3025083" cy="2514600"/>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19800" y="1543050"/>
            <a:ext cx="3124200" cy="2660609"/>
          </a:xfrm>
          <a:prstGeom prst="rect">
            <a:avLst/>
          </a:prstGeom>
        </p:spPr>
      </p:pic>
      <p:sp>
        <p:nvSpPr>
          <p:cNvPr id="8" name="Content Placeholder 2"/>
          <p:cNvSpPr txBox="1">
            <a:spLocks/>
          </p:cNvSpPr>
          <p:nvPr/>
        </p:nvSpPr>
        <p:spPr>
          <a:xfrm>
            <a:off x="3025083" y="1120098"/>
            <a:ext cx="2994717" cy="3771900"/>
          </a:xfrm>
          <a:prstGeom prst="rect">
            <a:avLst/>
          </a:prstGeom>
        </p:spPr>
        <p:txBody>
          <a:bodyPr vert="horz">
            <a:normAutofit/>
          </a:bodyPr>
          <a:lstStyle>
            <a:lvl1pPr marL="365760" indent="-256032" algn="l" rtl="0" eaLnBrk="1" latinLnBrk="0" hangingPunct="1">
              <a:spcBef>
                <a:spcPts val="300"/>
              </a:spcBef>
              <a:buClr>
                <a:srgbClr val="FA501E"/>
              </a:buClr>
              <a:buFont typeface="Georgia"/>
              <a:buChar char="•"/>
              <a:defRPr kumimoji="0" sz="2800" kern="1200">
                <a:solidFill>
                  <a:schemeClr val="tx1"/>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rgbClr val="002060"/>
              </a:buClr>
              <a:buFont typeface="Georgia"/>
              <a:buChar char="▫"/>
              <a:defRPr kumimoji="0" sz="2600" kern="1200">
                <a:solidFill>
                  <a:schemeClr val="tx1"/>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rgbClr val="0070C0"/>
              </a:buClr>
              <a:buFont typeface="Wingdings 2"/>
              <a:buChar char=""/>
              <a:defRPr kumimoji="0" sz="2400" kern="1200">
                <a:solidFill>
                  <a:srgbClr val="0070C0"/>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rgbClr val="FF9900"/>
              </a:buClr>
              <a:buFont typeface="Wingdings 2"/>
              <a:buChar char=""/>
              <a:defRPr kumimoji="0" sz="2200" kern="1200">
                <a:solidFill>
                  <a:srgbClr val="FF9900"/>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accent4">
                  <a:lumMod val="75000"/>
                </a:schemeClr>
              </a:buClr>
              <a:buFont typeface="Georgia"/>
              <a:buChar char="▫"/>
              <a:defRPr kumimoji="0" sz="2000" kern="1200">
                <a:solidFill>
                  <a:schemeClr val="accent4">
                    <a:lumMod val="7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20000"/>
              </a:lnSpc>
            </a:pPr>
            <a:r>
              <a:rPr lang="en-US" sz="1400" dirty="0">
                <a:latin typeface="Calibri" panose="020F0502020204030204" pitchFamily="34" charset="0"/>
              </a:rPr>
              <a:t>Network Weapon Separation Camera to BMDAS</a:t>
            </a:r>
          </a:p>
          <a:p>
            <a:pPr lvl="1">
              <a:lnSpc>
                <a:spcPct val="120000"/>
              </a:lnSpc>
            </a:pPr>
            <a:r>
              <a:rPr lang="en-US" sz="1200" dirty="0">
                <a:latin typeface="Calibri" panose="020F0502020204030204" pitchFamily="34" charset="0"/>
              </a:rPr>
              <a:t>Rack upgrade</a:t>
            </a:r>
          </a:p>
          <a:p>
            <a:pPr lvl="1">
              <a:lnSpc>
                <a:spcPct val="120000"/>
              </a:lnSpc>
            </a:pPr>
            <a:r>
              <a:rPr lang="en-US" sz="1200" dirty="0">
                <a:latin typeface="Calibri" panose="020F0502020204030204" pitchFamily="34" charset="0"/>
              </a:rPr>
              <a:t>WSC Tray reutilization</a:t>
            </a:r>
          </a:p>
          <a:p>
            <a:pPr lvl="1">
              <a:lnSpc>
                <a:spcPct val="120000"/>
              </a:lnSpc>
            </a:pPr>
            <a:endParaRPr lang="en-US" sz="1200" dirty="0">
              <a:latin typeface="Calibri" panose="020F0502020204030204" pitchFamily="34" charset="0"/>
            </a:endParaRPr>
          </a:p>
          <a:p>
            <a:pPr>
              <a:lnSpc>
                <a:spcPct val="120000"/>
              </a:lnSpc>
            </a:pPr>
            <a:r>
              <a:rPr lang="en-US" sz="1400" dirty="0">
                <a:latin typeface="Calibri" panose="020F0502020204030204" pitchFamily="34" charset="0"/>
              </a:rPr>
              <a:t>B-52 Network Weapon Separation Camera to B-1</a:t>
            </a:r>
          </a:p>
          <a:p>
            <a:pPr lvl="1">
              <a:lnSpc>
                <a:spcPct val="120000"/>
              </a:lnSpc>
            </a:pPr>
            <a:r>
              <a:rPr lang="en-US" sz="1200" dirty="0">
                <a:latin typeface="Calibri" panose="020F0502020204030204" pitchFamily="34" charset="0"/>
              </a:rPr>
              <a:t>Repackage Electrical to new mechanical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7551918"/>
      </p:ext>
    </p:extLst>
  </p:cSld>
  <p:clrMapOvr>
    <a:masterClrMapping/>
  </p:clrMapOvr>
  <mc:AlternateContent xmlns:mc="http://schemas.openxmlformats.org/markup-compatibility/2006" xmlns:p14="http://schemas.microsoft.com/office/powerpoint/2010/main">
    <mc:Choice Requires="p14">
      <p:transition spd="slow" p14:dur="2000" advTm="100525"/>
    </mc:Choice>
    <mc:Fallback xmlns="">
      <p:transition spd="slow" advTm="10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556" y="114300"/>
            <a:ext cx="7104888" cy="630936"/>
          </a:xfrm>
        </p:spPr>
        <p:txBody>
          <a:bodyPr>
            <a:normAutofit/>
          </a:bodyPr>
          <a:lstStyle/>
          <a:p>
            <a:r>
              <a:rPr lang="en-US" sz="3200" dirty="0"/>
              <a:t>BMDAS Expandability (Electrical)</a:t>
            </a:r>
          </a:p>
        </p:txBody>
      </p:sp>
      <p:sp>
        <p:nvSpPr>
          <p:cNvPr id="5" name="Slide Number Placeholder 4"/>
          <p:cNvSpPr>
            <a:spLocks noGrp="1"/>
          </p:cNvSpPr>
          <p:nvPr>
            <p:ph type="sldNum" sz="quarter" idx="12"/>
          </p:nvPr>
        </p:nvSpPr>
        <p:spPr/>
        <p:txBody>
          <a:bodyPr/>
          <a:lstStyle/>
          <a:p>
            <a:pPr algn="ctr"/>
            <a:fld id="{56AE1D2A-9697-4BFC-BEC8-24423F9FD59C}" type="slidenum">
              <a:rPr lang="en-US" sz="1400" smtClean="0"/>
              <a:pPr algn="ctr"/>
              <a:t>9</a:t>
            </a:fld>
            <a:endParaRPr lang="en-US" sz="1400" dirty="0"/>
          </a:p>
        </p:txBody>
      </p:sp>
      <p:pic>
        <p:nvPicPr>
          <p:cNvPr id="2050" name="Picture 2" descr="Miniature Network Data Acquisition and Encoding Un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2514755"/>
            <a:ext cx="620140" cy="10440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40530" y="2134398"/>
            <a:ext cx="2148677" cy="261610"/>
          </a:xfrm>
          <a:prstGeom prst="rect">
            <a:avLst/>
          </a:prstGeom>
          <a:noFill/>
        </p:spPr>
        <p:txBody>
          <a:bodyPr wrap="square" rtlCol="0">
            <a:spAutoFit/>
          </a:bodyPr>
          <a:lstStyle/>
          <a:p>
            <a:pPr algn="ctr"/>
            <a:r>
              <a:rPr lang="en-US" sz="1100" dirty="0" err="1"/>
              <a:t>MnACQ</a:t>
            </a:r>
            <a:endParaRPr lang="en-US" sz="1100" dirty="0"/>
          </a:p>
        </p:txBody>
      </p:sp>
      <p:pic>
        <p:nvPicPr>
          <p:cNvPr id="2054" name="Picture 6" descr="Rugged 12-port Ethernet swi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8212" y="2584292"/>
            <a:ext cx="1189501" cy="7993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5608" y="2134398"/>
            <a:ext cx="1676400" cy="430887"/>
          </a:xfrm>
          <a:prstGeom prst="rect">
            <a:avLst/>
          </a:prstGeom>
          <a:noFill/>
        </p:spPr>
        <p:txBody>
          <a:bodyPr wrap="square" rtlCol="0">
            <a:spAutoFit/>
          </a:bodyPr>
          <a:lstStyle/>
          <a:p>
            <a:pPr algn="ctr"/>
            <a:r>
              <a:rPr lang="en-US" sz="1100" dirty="0"/>
              <a:t>Rugged Ethernet Switch</a:t>
            </a:r>
          </a:p>
        </p:txBody>
      </p:sp>
      <p:cxnSp>
        <p:nvCxnSpPr>
          <p:cNvPr id="38" name="Straight Arrow Connector 37"/>
          <p:cNvCxnSpPr/>
          <p:nvPr/>
        </p:nvCxnSpPr>
        <p:spPr>
          <a:xfrm flipH="1">
            <a:off x="5141947" y="2903408"/>
            <a:ext cx="722364" cy="13885"/>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41" name="Straight Arrow Connector 40"/>
          <p:cNvCxnSpPr/>
          <p:nvPr/>
        </p:nvCxnSpPr>
        <p:spPr>
          <a:xfrm flipV="1">
            <a:off x="2726594" y="2912235"/>
            <a:ext cx="685810" cy="10117"/>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p:nvPr/>
        </p:nvCxnSpPr>
        <p:spPr>
          <a:xfrm>
            <a:off x="1272784" y="2926438"/>
            <a:ext cx="506643"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50" name="TextBox 49"/>
          <p:cNvSpPr txBox="1"/>
          <p:nvPr/>
        </p:nvSpPr>
        <p:spPr>
          <a:xfrm>
            <a:off x="-299352" y="2775149"/>
            <a:ext cx="1981200" cy="261610"/>
          </a:xfrm>
          <a:prstGeom prst="rect">
            <a:avLst/>
          </a:prstGeom>
          <a:noFill/>
        </p:spPr>
        <p:txBody>
          <a:bodyPr wrap="square" rtlCol="0">
            <a:spAutoFit/>
          </a:bodyPr>
          <a:lstStyle/>
          <a:p>
            <a:pPr algn="ctr"/>
            <a:r>
              <a:rPr lang="en-US" sz="1100" dirty="0"/>
              <a:t>New Mod Data</a:t>
            </a:r>
          </a:p>
        </p:txBody>
      </p:sp>
      <p:sp>
        <p:nvSpPr>
          <p:cNvPr id="8" name="Rectangle 7"/>
          <p:cNvSpPr/>
          <p:nvPr/>
        </p:nvSpPr>
        <p:spPr>
          <a:xfrm>
            <a:off x="152400" y="2038350"/>
            <a:ext cx="4889608" cy="165008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31" name="Rectangle 30"/>
          <p:cNvSpPr/>
          <p:nvPr/>
        </p:nvSpPr>
        <p:spPr>
          <a:xfrm>
            <a:off x="6017112" y="2051507"/>
            <a:ext cx="2974488" cy="1636931"/>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2392" y="2109849"/>
            <a:ext cx="2728500" cy="1534974"/>
          </a:xfrm>
          <a:prstGeom prst="rect">
            <a:avLst/>
          </a:prstGeom>
        </p:spPr>
      </p:pic>
      <p:sp>
        <p:nvSpPr>
          <p:cNvPr id="34" name="TextBox 33"/>
          <p:cNvSpPr txBox="1"/>
          <p:nvPr/>
        </p:nvSpPr>
        <p:spPr>
          <a:xfrm>
            <a:off x="1681848" y="3792325"/>
            <a:ext cx="1676400" cy="261610"/>
          </a:xfrm>
          <a:prstGeom prst="rect">
            <a:avLst/>
          </a:prstGeom>
          <a:noFill/>
        </p:spPr>
        <p:txBody>
          <a:bodyPr wrap="square" rtlCol="0">
            <a:spAutoFit/>
          </a:bodyPr>
          <a:lstStyle/>
          <a:p>
            <a:pPr algn="ctr"/>
            <a:r>
              <a:rPr lang="en-US" sz="1100" dirty="0"/>
              <a:t>New Instrumentation </a:t>
            </a:r>
          </a:p>
        </p:txBody>
      </p:sp>
      <p:sp>
        <p:nvSpPr>
          <p:cNvPr id="36" name="TextBox 35"/>
          <p:cNvSpPr txBox="1"/>
          <p:nvPr/>
        </p:nvSpPr>
        <p:spPr>
          <a:xfrm>
            <a:off x="6858000" y="3790950"/>
            <a:ext cx="1676400" cy="261610"/>
          </a:xfrm>
          <a:prstGeom prst="rect">
            <a:avLst/>
          </a:prstGeom>
          <a:noFill/>
        </p:spPr>
        <p:txBody>
          <a:bodyPr wrap="square" rtlCol="0">
            <a:spAutoFit/>
          </a:bodyPr>
          <a:lstStyle/>
          <a:p>
            <a:pPr algn="ctr"/>
            <a:r>
              <a:rPr lang="en-US" sz="1100" dirty="0"/>
              <a:t>Existing BMDAS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9253297"/>
      </p:ext>
    </p:extLst>
  </p:cSld>
  <p:clrMapOvr>
    <a:masterClrMapping/>
  </p:clrMapOvr>
  <mc:AlternateContent xmlns:mc="http://schemas.openxmlformats.org/markup-compatibility/2006" xmlns:p14="http://schemas.microsoft.com/office/powerpoint/2010/main">
    <mc:Choice Requires="p14">
      <p:transition spd="slow" p14:dur="2000" advTm="73090"/>
    </mc:Choice>
    <mc:Fallback xmlns="">
      <p:transition spd="slow" advTm="7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19286</TotalTime>
  <Words>3428</Words>
  <Application>Microsoft Macintosh PowerPoint</Application>
  <PresentationFormat>On-screen Show (16:9)</PresentationFormat>
  <Paragraphs>171</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Georgia</vt:lpstr>
      <vt:lpstr>Wingdings 2</vt:lpstr>
      <vt:lpstr>Urban</vt:lpstr>
      <vt:lpstr>PowerPoint Presentation</vt:lpstr>
      <vt:lpstr>Presenter</vt:lpstr>
      <vt:lpstr>Presentation Agenda</vt:lpstr>
      <vt:lpstr>Design Requirements</vt:lpstr>
      <vt:lpstr>BMDAS Base (Electrical)</vt:lpstr>
      <vt:lpstr>BMDAS Base (Mechanical)</vt:lpstr>
      <vt:lpstr>BMDAS Modularity (Electrical)</vt:lpstr>
      <vt:lpstr>BMDAS Modularity (Mechanical)</vt:lpstr>
      <vt:lpstr>BMDAS Expandability (Electrical)</vt:lpstr>
      <vt:lpstr>BMDAS Expandability (Mechanical)</vt:lpstr>
      <vt:lpstr>BMDAS Operations (Customer)</vt:lpstr>
      <vt:lpstr>BMDAS Operations (Internal)</vt:lpstr>
      <vt:lpstr>Future Efforts</vt:lpstr>
      <vt:lpstr>Challenges and Lessons Learned</vt:lpstr>
      <vt:lpstr>Successes and Benefits</vt:lpstr>
      <vt:lpstr>QUESTIONS???</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VAZQUEZ, RUBEN JR CTR USAF AFMC 772 TS/EWOI</dc:creator>
  <cp:lastModifiedBy>Lena Moran</cp:lastModifiedBy>
  <cp:revision>711</cp:revision>
  <cp:lastPrinted>2016-08-29T19:58:57Z</cp:lastPrinted>
  <dcterms:created xsi:type="dcterms:W3CDTF">2016-02-09T22:30:51Z</dcterms:created>
  <dcterms:modified xsi:type="dcterms:W3CDTF">2021-04-30T17:54:03Z</dcterms:modified>
</cp:coreProperties>
</file>