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913" r:id="rId5"/>
    <p:sldMasterId id="2147484032" r:id="rId6"/>
    <p:sldMasterId id="2147484068" r:id="rId7"/>
    <p:sldMasterId id="2147484100" r:id="rId8"/>
    <p:sldMasterId id="2147484128" r:id="rId9"/>
    <p:sldMasterId id="2147484165" r:id="rId10"/>
  </p:sldMasterIdLst>
  <p:notesMasterIdLst>
    <p:notesMasterId r:id="rId41"/>
  </p:notesMasterIdLst>
  <p:handoutMasterIdLst>
    <p:handoutMasterId r:id="rId42"/>
  </p:handoutMasterIdLst>
  <p:sldIdLst>
    <p:sldId id="508" r:id="rId11"/>
    <p:sldId id="4176" r:id="rId12"/>
    <p:sldId id="4148" r:id="rId13"/>
    <p:sldId id="4178" r:id="rId14"/>
    <p:sldId id="4188" r:id="rId15"/>
    <p:sldId id="4179" r:id="rId16"/>
    <p:sldId id="4180" r:id="rId17"/>
    <p:sldId id="4173" r:id="rId18"/>
    <p:sldId id="4169" r:id="rId19"/>
    <p:sldId id="4174" r:id="rId20"/>
    <p:sldId id="4170" r:id="rId21"/>
    <p:sldId id="4182" r:id="rId22"/>
    <p:sldId id="4181" r:id="rId23"/>
    <p:sldId id="4183" r:id="rId24"/>
    <p:sldId id="4177" r:id="rId25"/>
    <p:sldId id="4184" r:id="rId26"/>
    <p:sldId id="4185" r:id="rId27"/>
    <p:sldId id="4186" r:id="rId28"/>
    <p:sldId id="4161" r:id="rId29"/>
    <p:sldId id="4187" r:id="rId30"/>
    <p:sldId id="4163" r:id="rId31"/>
    <p:sldId id="4164" r:id="rId32"/>
    <p:sldId id="4165" r:id="rId33"/>
    <p:sldId id="4167" r:id="rId34"/>
    <p:sldId id="4168" r:id="rId35"/>
    <p:sldId id="4166" r:id="rId36"/>
    <p:sldId id="4189" r:id="rId37"/>
    <p:sldId id="257" r:id="rId38"/>
    <p:sldId id="4152" r:id="rId39"/>
    <p:sldId id="4175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A"/>
    <a:srgbClr val="6DF7CE"/>
    <a:srgbClr val="EF8201"/>
    <a:srgbClr val="A4DFF9"/>
    <a:srgbClr val="FF9E1F"/>
    <a:srgbClr val="2AC0B8"/>
    <a:srgbClr val="6DCFF6"/>
    <a:srgbClr val="FFAB0A"/>
    <a:srgbClr val="003F73"/>
    <a:srgbClr val="2F4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87715" autoAdjust="0"/>
  </p:normalViewPr>
  <p:slideViewPr>
    <p:cSldViewPr snapToGrid="0" showGuides="1">
      <p:cViewPr varScale="1">
        <p:scale>
          <a:sx n="96" d="100"/>
          <a:sy n="96" d="100"/>
        </p:scale>
        <p:origin x="102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8975D-34A2-4AF6-A5C7-27D01BE64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CC14E-7346-4E4C-9D93-3179A6F4F0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E05B8-6067-4A49-9437-0FF2F0B2C795}" type="datetimeFigureOut">
              <a:rPr lang="en-US" smtClean="0"/>
              <a:t>7/11/21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C6E76-8934-4BC9-A174-0320841C3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548E-0959-4572-90F9-EB2580119D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5592CE-0A86-473B-9086-DC07B248A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F9D9C2-D75A-4D8E-A79E-4A9E96018D60}" type="datetimeFigureOut">
              <a:rPr lang="en-US" smtClean="0"/>
              <a:t>7/11/21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70487E-C31C-472B-A8F6-5B563AF64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3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F22-IFDL, F35-MADL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Fielded capabilities must be enhanced without hardware refresh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487E-C31C-472B-A8F6-5B563AF64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487E-C31C-472B-A8F6-5B563AF64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487E-C31C-472B-A8F6-5B563AF64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63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487E-C31C-472B-A8F6-5B563AF64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layer does advance quickly, and also is the current core for LPI/LPD.</a:t>
            </a:r>
          </a:p>
          <a:p>
            <a:r>
              <a:rPr lang="en-US" dirty="0"/>
              <a:t>There’s some cases where this makes sense—FSO links, but still tend to be </a:t>
            </a:r>
            <a:r>
              <a:rPr lang="en-US" dirty="0" err="1"/>
              <a:t>overstandardized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7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Simultaneous 4-channel operation for expanded functionality</a:t>
            </a:r>
          </a:p>
          <a:p>
            <a:r>
              <a:rPr lang="en-US" dirty="0"/>
              <a:t>The MIDS JTRS terminal from Viasat combines the network-centric communications capabilities of tomorrow with the real-time operating situations of today – all in one unit. This four-channel software-programmable radio delivers Link 16 and tactical air navigation system (TACAN) functionality, plus three channels for future growth, including JTRS advanced networking waveforms such as those meeting Joint Aerial Network – Tactical Edge (JAN-TE) requirements.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pretty good existence proof that this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6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SD-WAN and 5G network management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TCP/IP, VXLAN, common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6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AWS did to </a:t>
            </a:r>
            <a:r>
              <a:rPr lang="en-US" dirty="0" err="1"/>
              <a:t>Parler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9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VS-3 testing from months to hours with automation.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7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487E-C31C-472B-A8F6-5B563AF64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9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" y="1791711"/>
            <a:ext cx="12186951" cy="4740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A2FA7-4BAA-40D3-9223-E7FBD3F5C8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E11EC1E-64C0-42FD-914A-3852E7620E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613D5BE-38CB-0242-BE78-13A3DE0F95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74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30832C-3FFA-49BB-90A7-2FBD0B526D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785495"/>
            <a:ext cx="10871200" cy="43867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328296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3F767E-5515-6C4A-9951-79F41DA8F9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03088" y="6485397"/>
            <a:ext cx="4941767" cy="201168"/>
          </a:xfrm>
        </p:spPr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62033-E54F-3B4D-BD95-069E97D597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83A1CB-6F19-9144-AE54-CBC45706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CFCC3-2B24-1C4F-B05F-4598C64283ED}"/>
              </a:ext>
            </a:extLst>
          </p:cNvPr>
          <p:cNvSpPr txBox="1"/>
          <p:nvPr userDrawn="1"/>
        </p:nvSpPr>
        <p:spPr>
          <a:xfrm>
            <a:off x="6054811" y="-560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68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 Content with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</a:t>
            </a:r>
            <a:br>
              <a:rPr lang="en-US" dirty="0"/>
            </a:br>
            <a:r>
              <a:rPr lang="en-US" dirty="0"/>
              <a:t>chart, object or SmartArt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C05583-2260-4DCB-A88A-6CC3AC4BF1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0401" y="1520826"/>
            <a:ext cx="5205983" cy="4651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26AB164-F7EC-FA48-837B-88D73EB05A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0401" y="6349832"/>
            <a:ext cx="1123191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92CEAC-A3DD-2042-A5D6-EEFB736A59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51925" y="6485397"/>
            <a:ext cx="3089417" cy="201168"/>
          </a:xfrm>
        </p:spPr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E249A-ADC9-2445-971B-F1B8C8113A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41342" y="6485397"/>
            <a:ext cx="781305" cy="201168"/>
          </a:xfrm>
        </p:spPr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8FEC8D-5FD9-FC4D-9E66-FFE0B088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625476"/>
            <a:ext cx="5205983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113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3FF7-DBC6-4612-801C-7F1559EEC9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FD36D2-67CD-DE40-9EA0-BD1F87208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DFF0A-FF06-3B44-A7AE-6D5A1B8F3A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E38464-4483-7543-A657-033379A0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5476"/>
            <a:ext cx="10871200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413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50CA9C-24D4-CA45-8498-DD68F1BB5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" y="1791711"/>
            <a:ext cx="12186951" cy="4740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59FF91-2E82-4DD2-8957-91E17807F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6CE08B7-D71A-D149-B8FD-127797423E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82024E8-7087-2F4F-ADAA-94EE4C029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7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dark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4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7FBD09-E6F9-414A-B41D-F64B4776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B48BE-B928-0047-B456-EAE3EA858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1695"/>
            <a:ext cx="12192000" cy="219203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347241C-D0FA-B84D-B5A4-8740490AB2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16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004845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04845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lnTo>
                  <a:pt x="9142362" y="6004845"/>
                </a:lnTo>
                <a:lnTo>
                  <a:pt x="3652444" y="5580620"/>
                </a:lnTo>
                <a:lnTo>
                  <a:pt x="0" y="52978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BDCABF1-8CD4-1349-842E-3455134921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91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09D1F-9C70-524A-91DF-E291164A9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2D395-43C5-AF4D-9E0B-696B54712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5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745AD-4FB2-B944-986C-F9FCB0959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2193-3F21-C34F-B7C4-36D051180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6B485-3603-274D-AFD2-F39FB58A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3834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95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3B23-F1F0-4CF0-9C5A-7968F3BEFBA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331912"/>
            <a:ext cx="10871200" cy="4840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ABB80F-FF98-F540-ABF4-2319647B2F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58F4A-0546-1F4C-8B00-F5F345EA98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160FE-A132-F843-B0BF-2098039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450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17625"/>
            <a:ext cx="5207000" cy="4854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1317625"/>
            <a:ext cx="5207000" cy="4854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0C7CA4-1332-9843-9B14-942328E19F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E0E2-9655-5240-AC67-ECF11B68B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0561CB-E18D-394A-9D87-2AC5DB79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05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6AF57-8308-49A5-ABCA-3BC86ECCDB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777999"/>
            <a:ext cx="10871200" cy="4191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97896E-74BC-4B67-BDB8-436C290E7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320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3ACA4-1DC9-D140-AE47-70A7DCAE03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DBA30-0C31-AB4F-A7DF-193A832F1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E2B15-DDBC-AD43-9075-7DE904B3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1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5ACBF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FF4BB-220F-4248-8DAC-2313D0470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0AC71-86E6-FA43-B367-96CDD1C33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EE5A3-A3F0-2049-A0D5-542303C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7430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EB486-44D2-42A4-A6F1-9BA126270D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429A96-7A73-7F4E-80AB-C6AD0FB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5207001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246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5E77-F5E6-CA44-B1CD-475B53966C77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152E-14F7-2943-A2CD-F4F82AA1AA51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D76FEA4-E478-6140-8E99-3FC9338121E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6F13B20-5150-8247-B7A8-74FD100232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F67F0D9-A1E9-1A4C-B52E-38310F709D4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2B9CC53A-2577-BB42-8BCD-F75F6A9FECF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5640DA0-84F6-BF41-B1A0-D1BE8E6CA20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6B02D3C-A219-2747-847F-159DA12EFBE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30689DF5-9B84-E34F-A9A9-23791FAE6BE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49554CD1-C933-8942-9EE9-B63C22E9D2A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EEC8505-015C-F640-BC9A-D1B17FBB7E0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8D0F0371-A0AC-3C47-B53A-11C6C7666C5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8CF132AF-C5D6-8D46-904D-95CF4C1CC5D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6B01A5F-1FE9-F342-ADB0-2984D1A1259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1C5769E-E114-534C-B66A-4F5767A73BE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50D4C72-03E2-7E4C-BBB2-35DCC5C26509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2ECDF0-4591-2447-9751-1BE682D3F86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552D7CF-572F-A946-81C9-D41B6C2B662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92EF90DD-8741-DD40-9C38-0C1C3DC9C83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DFDDCB7C-E3FE-9A4D-B785-B1820AA5648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F32EBA3A-2C51-484C-9DF9-8BD141DC353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8AB2E07F-043D-2541-BE74-4C3AC1B8B6F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5B465AD-DEE4-9B4D-AA74-B48E88F3F55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CE27A615-B2A2-774C-A773-AE9A61B4933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5474AD45-B073-8340-86CA-77FBCC66CD5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B0B525CE-EAED-CD40-B7D7-E66F6A98C2F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340808-1821-814D-980C-7AEAC927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722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447675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829310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717389"/>
            <a:ext cx="2957608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717389"/>
            <a:ext cx="2957608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717389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8897B6-397A-DF4E-BC82-72C36B61E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BC914-7132-2E47-97BF-D8D4C686B92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5F2967E-F0B1-0A40-927D-DBD1537C217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0100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58861F1-6817-9546-9130-DEB1400CB7B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617196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B29A337-D08F-814E-B5E6-F1CEBB7357B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433547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4B2EEA-C21F-F34D-B0DA-A62C6B3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613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3454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684338"/>
            <a:ext cx="2273300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684338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84338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84338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1DD54-B3A0-8142-B280-0707A5D83E3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59831-F7B6-9A40-8F66-94E5C0FE8DC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CC0387C-1567-E648-B217-7EB48D67F9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0100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53A21EA-F424-2248-B4F5-68E99BF595C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62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B21A0D8-D451-504E-BA63-432AE4E6579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56353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6E9C1EEE-ED38-D149-9BF0-F3D3E05B1D4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CE82EC2-C52F-454F-A23B-4F9F6EC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085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31912"/>
            <a:ext cx="521208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31913"/>
            <a:ext cx="5212080" cy="2313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859169"/>
            <a:ext cx="5212080" cy="2313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EAD06-1D9C-E640-A53E-9D64A55D0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3A678-D27D-B547-85BC-305D30D697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4CEDD9-0F99-4549-9175-439A9AC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296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1276"/>
            <a:ext cx="5212080" cy="23228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849307"/>
            <a:ext cx="5212080" cy="23228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1275"/>
            <a:ext cx="521208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F97A3-AA46-3341-8715-927C2B87307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1023-3B97-6945-A748-3B5B2D2E6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8DBCAB-0632-4849-AF45-459085AD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85763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27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331912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866443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331912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866443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15D87-DF5D-9747-BECF-11D65C9D15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9E5A-F43C-534E-A9B1-58C841DACF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DDC4CC-99B4-2A47-96B9-5526211E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CE7E7-576A-0E49-A5A3-84F2741D5B2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BDAA-13D8-294F-81D4-F21B52CAF1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80426-0C2A-A942-8880-0B018E9E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11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17624"/>
            <a:ext cx="5207000" cy="4854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1" y="0"/>
            <a:ext cx="5842000" cy="6858000"/>
          </a:xfrm>
          <a:prstGeom prst="rect">
            <a:avLst/>
          </a:prstGeom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C16D722-0E25-4C91-9D40-1C132162DAC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D5F225-2746-9F45-B98D-E7202790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5207001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612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31912"/>
            <a:ext cx="10871200" cy="289068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D1C6B-07A4-3E44-BE97-B99D342EF6A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234E8-48AC-D047-9DF9-172E4B6D1F3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E2A338-E764-1447-A4DA-BD33B4E6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887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0" y="4432300"/>
            <a:ext cx="10871199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679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C657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0B2A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8D258-991E-EE43-92C8-8CE8A34AC406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78059-5AB9-2A45-B063-A34B13A7067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60A60D-9EB0-F54D-A31F-0A809B76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8966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4459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248483"/>
            <a:ext cx="5922675" cy="4896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6" y="3248483"/>
            <a:ext cx="6269324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5922808" cy="489605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0431"/>
            <a:ext cx="3133344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019" y="5670431"/>
            <a:ext cx="3133344" cy="48960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1A2BE1-14CD-4842-8A65-2CE1D193F3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323F1-A8D8-5742-B273-E7D37D3C318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6F2CB5-8664-0643-944E-7E7838BBC4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311275"/>
            <a:ext cx="5922674" cy="19372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CD8FAFD-7E15-9D49-84CD-738FC936433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673" y="1311275"/>
            <a:ext cx="6266689" cy="19372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66B0CA9-228A-4849-A037-6994F79CEED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-1" y="3738087"/>
            <a:ext cx="5922674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671DD8D2-BBE0-0A40-BE01-999AB38D2A3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672" y="3738087"/>
            <a:ext cx="3133213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EA8E8AB2-6CBE-FD46-804E-1E23AE56D84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885" y="3738087"/>
            <a:ext cx="3133212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EB3B8A-62D2-5849-BF0E-55BA5CA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97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676CC-D955-B342-9DD2-E4768E287EF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7719F-71B5-6E4C-A777-AC3DF4396CA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42F9E20-2986-DE43-B4F0-91C719FBFDB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1311275"/>
            <a:ext cx="4040388" cy="19526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D139B161-FA37-9D4D-89AB-14CAD6B5C5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38412" y="1311274"/>
            <a:ext cx="4082556" cy="19526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EFC428E-3D1E-824C-A406-7D8AE344EDF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20965" y="1311274"/>
            <a:ext cx="4078443" cy="195265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85EFEF5-3142-8849-8786-9D83C1EE72C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0" y="3753539"/>
            <a:ext cx="4038410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D6EC7DA-D195-5244-952F-CF40F8624623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38410" y="3753539"/>
            <a:ext cx="4085194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F1F4EDE9-9F7E-A141-BB52-78AB8B63537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28376" y="3753539"/>
            <a:ext cx="4053576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2F9F90-7E9D-E04D-A491-2336C7B5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263934"/>
            <a:ext cx="4033637" cy="48960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636" y="3263934"/>
            <a:ext cx="4089967" cy="4896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41F6A20-14B4-7540-B6F0-13517DED07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2941" y="3263934"/>
            <a:ext cx="4076467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4038411" cy="489605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38410" y="5670431"/>
            <a:ext cx="4089966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8376" y="5670431"/>
            <a:ext cx="4046982" cy="48960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915157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743270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743270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843907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843907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743269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743269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2004740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2004740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2266211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2266211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85679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85679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411826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411826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37973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37973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86D23-731E-0A43-A9B2-0BC5254BC3A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AAE9-C13A-CE48-BFA3-E9759179FE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51B8F80-A548-9940-8E27-ECB8529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3834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669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A6BD23-76D2-6544-8CB0-FCFE74F88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373" y="1524000"/>
            <a:ext cx="6547638" cy="499510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A70F76F-65C4-1642-A806-A2ABA6BBE9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89" y="1780248"/>
            <a:ext cx="6031428" cy="338247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25913-E32F-9E40-81FB-F85CD081A6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926DB-EEC0-DE42-ABC6-056B9DA64F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06DDBD-F573-704B-8675-5C22F72A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3861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990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118EE6-7BA2-E243-AAC5-AD889F878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48" y="1366092"/>
            <a:ext cx="6858958" cy="5034708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F75B251-E7EE-9E4D-90E8-55E4B8AA6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5866" y="1718139"/>
            <a:ext cx="6095366" cy="339919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09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n iPhone">
            <a:extLst>
              <a:ext uri="{FF2B5EF4-FFF2-40B4-BE49-F238E27FC236}">
                <a16:creationId xmlns:a16="http://schemas.microsoft.com/office/drawing/2014/main" id="{3E58663F-9405-5942-9831-5618AD25C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59" y="1317625"/>
            <a:ext cx="2391457" cy="4854136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51F1D58-8259-1C4E-9008-FD80543CFC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69238" y="1910101"/>
            <a:ext cx="2067698" cy="3662024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</a:t>
            </a:r>
          </a:p>
        </p:txBody>
      </p:sp>
    </p:spTree>
    <p:extLst>
      <p:ext uri="{BB962C8B-B14F-4D97-AF65-F5344CB8AC3E}">
        <p14:creationId xmlns:p14="http://schemas.microsoft.com/office/powerpoint/2010/main" val="1815255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n Android phone">
            <a:extLst>
              <a:ext uri="{FF2B5EF4-FFF2-40B4-BE49-F238E27FC236}">
                <a16:creationId xmlns:a16="http://schemas.microsoft.com/office/drawing/2014/main" id="{290B9A4B-7B91-9843-B31E-1BB87137E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66" y="1317624"/>
            <a:ext cx="2337244" cy="4854575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1C02F69-60B8-1842-9960-13424CC1B65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8513" y="1895473"/>
            <a:ext cx="2089150" cy="369887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     </a:t>
            </a:r>
          </a:p>
        </p:txBody>
      </p:sp>
    </p:spTree>
    <p:extLst>
      <p:ext uri="{BB962C8B-B14F-4D97-AF65-F5344CB8AC3E}">
        <p14:creationId xmlns:p14="http://schemas.microsoft.com/office/powerpoint/2010/main" val="2954890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6D26BC4-A1B7-47A1-8D5F-5AAF2E5DCB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46672CF-00C9-493D-B360-ED555A0D59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B4934BA-A7B2-418E-AAA6-A5C815AC467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5" name="Text Placeholder 9">
            <a:extLst>
              <a:ext uri="{FF2B5EF4-FFF2-40B4-BE49-F238E27FC236}">
                <a16:creationId xmlns:a16="http://schemas.microsoft.com/office/drawing/2014/main" id="{375C4747-1FC3-468C-A346-5DE6DBA30D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6" name="Text Placeholder 9">
            <a:extLst>
              <a:ext uri="{FF2B5EF4-FFF2-40B4-BE49-F238E27FC236}">
                <a16:creationId xmlns:a16="http://schemas.microsoft.com/office/drawing/2014/main" id="{BC90422A-1B1D-4821-9FAC-37E7780559B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2611983C-1A52-436E-A627-FAD6ECD4C3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673940"/>
            <a:ext cx="800100" cy="79972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1" name="Text Placeholder 9">
            <a:extLst>
              <a:ext uri="{FF2B5EF4-FFF2-40B4-BE49-F238E27FC236}">
                <a16:creationId xmlns:a16="http://schemas.microsoft.com/office/drawing/2014/main" id="{3E8961A7-71AC-4490-8A5E-B6209CD7B9D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2" name="Text Placeholder 9">
            <a:extLst>
              <a:ext uri="{FF2B5EF4-FFF2-40B4-BE49-F238E27FC236}">
                <a16:creationId xmlns:a16="http://schemas.microsoft.com/office/drawing/2014/main" id="{694AA472-33BD-4246-B452-BA0FBCAF6DC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29F84068-7B59-4D1B-B8E4-F263C0818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749867"/>
            <a:ext cx="800100" cy="79972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7" name="Text Placeholder 9">
            <a:extLst>
              <a:ext uri="{FF2B5EF4-FFF2-40B4-BE49-F238E27FC236}">
                <a16:creationId xmlns:a16="http://schemas.microsoft.com/office/drawing/2014/main" id="{0E20DB8B-DB9F-48F9-9A33-4459FB88B40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id="{E0B4EF81-AC9B-4637-8AF0-35C63C80786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9B37FE0D-1CEA-4AE1-BBC5-E005BE160E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825794"/>
            <a:ext cx="800100" cy="799723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9" name="Text Placeholder 9">
            <a:extLst>
              <a:ext uri="{FF2B5EF4-FFF2-40B4-BE49-F238E27FC236}">
                <a16:creationId xmlns:a16="http://schemas.microsoft.com/office/drawing/2014/main" id="{EF0267D9-B18D-44CC-8F89-3867F06B444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0" name="Text Placeholder 9">
            <a:extLst>
              <a:ext uri="{FF2B5EF4-FFF2-40B4-BE49-F238E27FC236}">
                <a16:creationId xmlns:a16="http://schemas.microsoft.com/office/drawing/2014/main" id="{52E36255-42AA-434D-9353-6511E8E6ED3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8DB258FD-AF8C-4906-8EB7-B90340BD739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2" name="Text Placeholder 9">
            <a:extLst>
              <a:ext uri="{FF2B5EF4-FFF2-40B4-BE49-F238E27FC236}">
                <a16:creationId xmlns:a16="http://schemas.microsoft.com/office/drawing/2014/main" id="{54681F42-A361-47BE-BF65-E907906BF8C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3" name="Text Placeholder 9">
            <a:extLst>
              <a:ext uri="{FF2B5EF4-FFF2-40B4-BE49-F238E27FC236}">
                <a16:creationId xmlns:a16="http://schemas.microsoft.com/office/drawing/2014/main" id="{8718FFA3-7131-4F0D-9FA0-0A5F53676EF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B6D08E91-901B-4663-A56E-E3D975E7FF0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5" name="Text Placeholder 9">
            <a:extLst>
              <a:ext uri="{FF2B5EF4-FFF2-40B4-BE49-F238E27FC236}">
                <a16:creationId xmlns:a16="http://schemas.microsoft.com/office/drawing/2014/main" id="{6CD5ADE4-255D-400C-8088-AF8876E80E0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6" name="Text Placeholder 9">
            <a:extLst>
              <a:ext uri="{FF2B5EF4-FFF2-40B4-BE49-F238E27FC236}">
                <a16:creationId xmlns:a16="http://schemas.microsoft.com/office/drawing/2014/main" id="{FE967416-23E7-4440-8909-FCB48DAFAD8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4F936DF6-AA0D-4354-A5FD-4F06A412B86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8" name="Text Placeholder 9">
            <a:extLst>
              <a:ext uri="{FF2B5EF4-FFF2-40B4-BE49-F238E27FC236}">
                <a16:creationId xmlns:a16="http://schemas.microsoft.com/office/drawing/2014/main" id="{9C8C6D44-CED4-4DAB-8C47-53C998C73DF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55B846D6-2B81-4583-B724-D5306AF86CB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04F1A9E3-EED2-4BD0-8A30-A7D27C5A3D9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FF09B-FAF7-E94F-8E0D-5B710D7917F0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C095C-FD02-F046-8A84-6E6CAEE83EF4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F58C9BC-90EF-7643-9256-C5FFA700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424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69C933-3888-3440-A0DE-86F9A5E3D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59" y="1317624"/>
            <a:ext cx="3438658" cy="4854575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3D34AD2-AD7D-BC40-947A-611983B0CB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21938" y="1666874"/>
            <a:ext cx="3162299" cy="414020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</a:t>
            </a:r>
          </a:p>
        </p:txBody>
      </p:sp>
    </p:spTree>
    <p:extLst>
      <p:ext uri="{BB962C8B-B14F-4D97-AF65-F5344CB8AC3E}">
        <p14:creationId xmlns:p14="http://schemas.microsoft.com/office/powerpoint/2010/main" val="264280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13985933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6E7B3A7-DF82-1646-AA45-FAAD4C15C10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350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50CA9C-24D4-CA45-8498-DD68F1BB5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24" y="1791711"/>
            <a:ext cx="12186951" cy="4740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59FF91-2E82-4DD2-8957-91E17807F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6CE08B7-D71A-D149-B8FD-127797423E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82024E8-7087-2F4F-ADAA-94EE4C029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8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7FBD09-E6F9-414A-B41D-F64B4776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B48BE-B928-0047-B456-EAE3EA858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695"/>
            <a:ext cx="12192000" cy="219203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347241C-D0FA-B84D-B5A4-8740490AB2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0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004845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04845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lnTo>
                  <a:pt x="9142362" y="6004845"/>
                </a:lnTo>
                <a:lnTo>
                  <a:pt x="3652444" y="5580620"/>
                </a:lnTo>
                <a:lnTo>
                  <a:pt x="0" y="52978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BDCABF1-8CD4-1349-842E-3455134921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4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09D1F-9C70-524A-91DF-E291164A9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2D395-43C5-AF4D-9E0B-696B54712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9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745AD-4FB2-B944-986C-F9FCB0959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2193-3F21-C34F-B7C4-36D051180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6B485-3603-274D-AFD2-F39FB58A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990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3B23-F1F0-4CF0-9C5A-7968F3BEFBA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35112"/>
            <a:ext cx="10871200" cy="463708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ABB80F-FF98-F540-ABF4-2319647B2F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58F4A-0546-1F4C-8B00-F5F345EA98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160FE-A132-F843-B0BF-2098039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006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-32951" y="1317625"/>
            <a:ext cx="12192000" cy="4854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65274"/>
            <a:ext cx="3238499" cy="425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4476751" y="1565274"/>
            <a:ext cx="3238499" cy="425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8293101" y="1565274"/>
            <a:ext cx="3238499" cy="425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681067"/>
            <a:ext cx="2957608" cy="4568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681067"/>
            <a:ext cx="2957608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681067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3A7A63-B17F-4049-80FD-080ADB45F33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21362D-436E-0B49-A1D5-20AC0060CBC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107DC5-3D4F-0146-9DF2-9A7446B40D7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0100" y="2278062"/>
            <a:ext cx="2959100" cy="33978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9D337C68-A93E-F847-AA5F-CFC4475F697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623538" y="2278062"/>
            <a:ext cx="2959100" cy="33978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3F788C19-12CA-6A49-915F-D87694B091B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433547" y="2278062"/>
            <a:ext cx="2959100" cy="33978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5829C3-7D36-084F-93A9-36F6FA49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4619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6AF57-8308-49A5-ABCA-3BC86ECCDB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981199"/>
            <a:ext cx="10871200" cy="4191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97896E-74BC-4B67-BDB8-436C290E7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5240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3ACA4-1DC9-D140-AE47-70A7DCAE03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DBA30-0C31-AB4F-A7DF-193A832F1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E2B15-DDBC-AD43-9075-7DE904B3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04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5ACBF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535113"/>
            <a:ext cx="5207000" cy="463708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1535113"/>
            <a:ext cx="5207000" cy="463708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FF4BB-220F-4248-8DAC-2313D0470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0AC71-86E6-FA43-B367-96CDD1C33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EE5A3-A3F0-2049-A0D5-542303C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295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535113"/>
            <a:ext cx="5207000" cy="463708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EB486-44D2-42A4-A6F1-9BA126270D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BC082E-B705-7F40-B1D0-53F6A37497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888767" y="6485397"/>
            <a:ext cx="3485391" cy="201168"/>
          </a:xfrm>
        </p:spPr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9636A-5262-074D-ACB0-27804EAFA4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74158" y="6485397"/>
            <a:ext cx="585979" cy="201168"/>
          </a:xfrm>
        </p:spPr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429A96-7A73-7F4E-80AB-C6AD0FB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5207001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08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6D26BC4-A1B7-47A1-8D5F-5AAF2E5DCB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5351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46672CF-00C9-493D-B360-ED555A0D59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8912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B4934BA-A7B2-418E-AAA6-A5C815AC467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535113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5" name="Text Placeholder 9">
            <a:extLst>
              <a:ext uri="{FF2B5EF4-FFF2-40B4-BE49-F238E27FC236}">
                <a16:creationId xmlns:a16="http://schemas.microsoft.com/office/drawing/2014/main" id="{375C4747-1FC3-468C-A346-5DE6DBA30D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6059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6" name="Text Placeholder 9">
            <a:extLst>
              <a:ext uri="{FF2B5EF4-FFF2-40B4-BE49-F238E27FC236}">
                <a16:creationId xmlns:a16="http://schemas.microsoft.com/office/drawing/2014/main" id="{BC90422A-1B1D-4821-9FAC-37E7780559B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29620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2611983C-1A52-436E-A627-FAD6ECD4C3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611040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1" name="Text Placeholder 9">
            <a:extLst>
              <a:ext uri="{FF2B5EF4-FFF2-40B4-BE49-F238E27FC236}">
                <a16:creationId xmlns:a16="http://schemas.microsoft.com/office/drawing/2014/main" id="{3E8961A7-71AC-4490-8A5E-B6209CD7B9D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6869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2" name="Text Placeholder 9">
            <a:extLst>
              <a:ext uri="{FF2B5EF4-FFF2-40B4-BE49-F238E27FC236}">
                <a16:creationId xmlns:a16="http://schemas.microsoft.com/office/drawing/2014/main" id="{694AA472-33BD-4246-B452-BA0FBCAF6DC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40431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29F84068-7B59-4D1B-B8E4-F263C0818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686967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7" name="Text Placeholder 9">
            <a:extLst>
              <a:ext uri="{FF2B5EF4-FFF2-40B4-BE49-F238E27FC236}">
                <a16:creationId xmlns:a16="http://schemas.microsoft.com/office/drawing/2014/main" id="{0E20DB8B-DB9F-48F9-9A33-4459FB88B40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7577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id="{E0B4EF81-AC9B-4637-8AF0-35C63C80786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51139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9B37FE0D-1CEA-4AE1-BBC5-E005BE160E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762894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9" name="Text Placeholder 9">
            <a:extLst>
              <a:ext uri="{FF2B5EF4-FFF2-40B4-BE49-F238E27FC236}">
                <a16:creationId xmlns:a16="http://schemas.microsoft.com/office/drawing/2014/main" id="{EF0267D9-B18D-44CC-8F89-3867F06B444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5351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0" name="Text Placeholder 9">
            <a:extLst>
              <a:ext uri="{FF2B5EF4-FFF2-40B4-BE49-F238E27FC236}">
                <a16:creationId xmlns:a16="http://schemas.microsoft.com/office/drawing/2014/main" id="{52E36255-42AA-434D-9353-6511E8E6ED3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8912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8DB258FD-AF8C-4906-8EB7-B90340BD739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35113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2" name="Text Placeholder 9">
            <a:extLst>
              <a:ext uri="{FF2B5EF4-FFF2-40B4-BE49-F238E27FC236}">
                <a16:creationId xmlns:a16="http://schemas.microsoft.com/office/drawing/2014/main" id="{54681F42-A361-47BE-BF65-E907906BF8C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6059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3" name="Text Placeholder 9">
            <a:extLst>
              <a:ext uri="{FF2B5EF4-FFF2-40B4-BE49-F238E27FC236}">
                <a16:creationId xmlns:a16="http://schemas.microsoft.com/office/drawing/2014/main" id="{8718FFA3-7131-4F0D-9FA0-0A5F53676EF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29620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B6D08E91-901B-4663-A56E-E3D975E7FF0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611040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5" name="Text Placeholder 9">
            <a:extLst>
              <a:ext uri="{FF2B5EF4-FFF2-40B4-BE49-F238E27FC236}">
                <a16:creationId xmlns:a16="http://schemas.microsoft.com/office/drawing/2014/main" id="{6CD5ADE4-255D-400C-8088-AF8876E80E0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6869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6" name="Text Placeholder 9">
            <a:extLst>
              <a:ext uri="{FF2B5EF4-FFF2-40B4-BE49-F238E27FC236}">
                <a16:creationId xmlns:a16="http://schemas.microsoft.com/office/drawing/2014/main" id="{FE967416-23E7-4440-8909-FCB48DAFAD8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40431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4F936DF6-AA0D-4354-A5FD-4F06A412B86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686967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8" name="Text Placeholder 9">
            <a:extLst>
              <a:ext uri="{FF2B5EF4-FFF2-40B4-BE49-F238E27FC236}">
                <a16:creationId xmlns:a16="http://schemas.microsoft.com/office/drawing/2014/main" id="{9C8C6D44-CED4-4DAB-8C47-53C998C73DF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7577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55B846D6-2B81-4583-B724-D5306AF86CB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51139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04F1A9E3-EED2-4BD0-8A30-A7D27C5A3D9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762894"/>
            <a:ext cx="800100" cy="79972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5E77-F5E6-CA44-B1CD-475B53966C77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152E-14F7-2943-A2CD-F4F82AA1AA51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566E30A-EA20-F441-8C0C-25D94BEB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40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535112"/>
            <a:ext cx="12192000" cy="4637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782763"/>
            <a:ext cx="3238499" cy="41372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4476751" y="1782763"/>
            <a:ext cx="3238499" cy="41372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8293101" y="1782763"/>
            <a:ext cx="3238499" cy="41372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920589"/>
            <a:ext cx="2957608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920589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920589"/>
            <a:ext cx="2957608" cy="456873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8897B6-397A-DF4E-BC82-72C36B61E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BC914-7132-2E47-97BF-D8D4C686B92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5F2967E-F0B1-0A40-927D-DBD1537C217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0100" y="2478088"/>
            <a:ext cx="2959100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58861F1-6817-9546-9130-DEB1400CB7B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617196" y="2478088"/>
            <a:ext cx="2959100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B29A337-D08F-814E-B5E6-F1CEBB7357B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433547" y="2478088"/>
            <a:ext cx="2959100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4B2EEA-C21F-F34D-B0DA-A62C6B3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4739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535112"/>
            <a:ext cx="12192000" cy="4637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782763"/>
            <a:ext cx="2489200" cy="4118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3454401" y="1782763"/>
            <a:ext cx="2489200" cy="4118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782763"/>
            <a:ext cx="2489200" cy="4118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782763"/>
            <a:ext cx="2489200" cy="4118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887538"/>
            <a:ext cx="2273300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887538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887538"/>
            <a:ext cx="2273300" cy="456873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887538"/>
            <a:ext cx="2273300" cy="456873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1DD54-B3A0-8142-B280-0707A5D83E3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59831-F7B6-9A40-8F66-94E5C0FE8DC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CC0387C-1567-E648-B217-7EB48D67F9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0100" y="2478088"/>
            <a:ext cx="2241551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53A21EA-F424-2248-B4F5-68E99BF595C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62351" y="2478088"/>
            <a:ext cx="2241551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B21A0D8-D451-504E-BA63-432AE4E6579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56353" y="2478088"/>
            <a:ext cx="2241551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6E9C1EEE-ED38-D149-9BF0-F3D3E05B1D4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478088"/>
            <a:ext cx="2241551" cy="32369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CE82EC2-C52F-454F-A23B-4F9F6EC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5591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535113"/>
            <a:ext cx="5212080" cy="463708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535113"/>
            <a:ext cx="5212080" cy="22159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956271"/>
            <a:ext cx="5212080" cy="22159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EAD06-1D9C-E640-A53E-9D64A55D0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3A678-D27D-B547-85BC-305D30D697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4CEDD9-0F99-4549-9175-439A9AC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14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535113"/>
            <a:ext cx="5212080" cy="22159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956272"/>
            <a:ext cx="5212080" cy="221592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535112"/>
            <a:ext cx="5212080" cy="4637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F97A3-AA46-3341-8715-927C2B87307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1023-3B97-6945-A748-3B5B2D2E6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8DBCAB-0632-4849-AF45-459085AD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43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535113"/>
            <a:ext cx="5212080" cy="2215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956272"/>
            <a:ext cx="5212080" cy="2215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535113"/>
            <a:ext cx="5212080" cy="2215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956272"/>
            <a:ext cx="5212080" cy="2215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15D87-DF5D-9747-BECF-11D65C9D15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9E5A-F43C-534E-A9B1-58C841DACF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DDC4CC-99B4-2A47-96B9-5526211E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538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535112"/>
            <a:ext cx="3355848" cy="2698565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535112"/>
            <a:ext cx="3355848" cy="2698565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535112"/>
            <a:ext cx="3355848" cy="2698565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CE7E7-576A-0E49-A5A3-84F2741D5B2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BDAA-13D8-294F-81D4-F21B52CAF1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80426-0C2A-A942-8880-0B018E9E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214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17624"/>
            <a:ext cx="12192000" cy="4854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3454401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670050"/>
            <a:ext cx="2273300" cy="4568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670050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70050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70050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BE8A1-22D9-BD41-B1DD-F125BFFA06C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A3866-DE05-604A-AF93-603D9907C34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9C7ECC2A-EFD5-D64A-8A34-6C3A06A380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0100" y="2278062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2CE816-3450-4346-AAC9-407F35FED64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71009" y="2296391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7E44FC31-EA7F-9949-850E-3502294C59E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72225" y="2296391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F8639015-FCB3-8042-8772-F93A8618DE1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96391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16C4367-0EAB-BC4A-8C95-627BE97E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4435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535112"/>
            <a:ext cx="10871200" cy="2698565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D1C6B-07A4-3E44-BE97-B99D342EF6A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234E8-48AC-D047-9DF9-172E4B6D1F3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E2A338-E764-1447-A4DA-BD33B4E6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903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C657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0B2A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8D258-991E-EE43-92C8-8CE8A34AC406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78059-5AB9-2A45-B063-A34B13A7067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60A60D-9EB0-F54D-A31F-0A809B76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6135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393004"/>
            <a:ext cx="5922675" cy="489605"/>
          </a:xfrm>
          <a:prstGeom prst="rect">
            <a:avLst/>
          </a:prstGeom>
          <a:solidFill>
            <a:srgbClr val="00B2AA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6" y="3393004"/>
            <a:ext cx="6269324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5922808" cy="48960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0431"/>
            <a:ext cx="3133344" cy="48960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019" y="5670431"/>
            <a:ext cx="3133344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1A2BE1-14CD-4842-8A65-2CE1D193F3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323F1-A8D8-5742-B273-E7D37D3C318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6F2CB5-8664-0643-944E-7E7838BBC4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535113"/>
            <a:ext cx="5922674" cy="1857891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CD8FAFD-7E15-9D49-84CD-738FC936433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673" y="1535113"/>
            <a:ext cx="6266689" cy="1857891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66B0CA9-228A-4849-A037-6994F79CEED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3882609"/>
            <a:ext cx="5922674" cy="178782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671DD8D2-BBE0-0A40-BE01-999AB38D2A3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673" y="3882609"/>
            <a:ext cx="3133213" cy="178782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EA8E8AB2-6CBE-FD46-804E-1E23AE56D84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886" y="3882609"/>
            <a:ext cx="3133212" cy="178782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EB3B8A-62D2-5849-BF0E-55BA5CA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863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393004"/>
            <a:ext cx="4063121" cy="489605"/>
          </a:xfrm>
          <a:prstGeom prst="rect">
            <a:avLst/>
          </a:prstGeom>
          <a:solidFill>
            <a:srgbClr val="00B2AA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1802" y="3393004"/>
            <a:ext cx="4064439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4063121" cy="489605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61802" y="5670431"/>
            <a:ext cx="4063120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4922" y="5670431"/>
            <a:ext cx="4061800" cy="489605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41F6A20-14B4-7540-B6F0-13517DED07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36289" y="3393004"/>
            <a:ext cx="4064439" cy="48960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676CC-D955-B342-9DD2-E4768E287EF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7719F-71B5-6E4C-A777-AC3DF4396CA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42F9E20-2986-DE43-B4F0-91C719FBFDB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1535113"/>
            <a:ext cx="4073168" cy="1857891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D139B161-FA37-9D4D-89AB-14CAD6B5C5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73168" y="1535113"/>
            <a:ext cx="4063121" cy="1857891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EFC428E-3D1E-824C-A406-7D8AE344EDF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36289" y="1535113"/>
            <a:ext cx="4050433" cy="1857891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85EFEF5-3142-8849-8786-9D83C1EE72C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0" y="3882609"/>
            <a:ext cx="4051754" cy="178782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D6EC7DA-D195-5244-952F-CF40F8624623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51754" y="3882609"/>
            <a:ext cx="4083216" cy="178782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F1F4EDE9-9F7E-A141-BB52-78AB8B63537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34970" y="3882609"/>
            <a:ext cx="4040388" cy="178782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2F9F90-7E9D-E04D-A491-2336C7B5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73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535114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535114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635751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635751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53511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53511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179658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179658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205805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205805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648637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648637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3910108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3910108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171579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171579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86D23-731E-0A43-A9B2-0BC5254BC3A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AAE9-C13A-CE48-BFA3-E9759179FE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51B8F80-A548-9940-8E27-ECB8529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59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A6BD23-76D2-6544-8CB0-FCFE74F88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07373" y="1524000"/>
            <a:ext cx="6547638" cy="499510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A70F76F-65C4-1642-A806-A2ABA6BBE9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89" y="1780248"/>
            <a:ext cx="6031428" cy="338247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25913-E32F-9E40-81FB-F85CD081A6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926DB-EEC0-DE42-ABC6-056B9DA64F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06DDBD-F573-704B-8675-5C22F72A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303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118EE6-7BA2-E243-AAC5-AD889F878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48" y="1366092"/>
            <a:ext cx="6858958" cy="5034708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F75B251-E7EE-9E4D-90E8-55E4B8AA6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5866" y="1718139"/>
            <a:ext cx="6095366" cy="339919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545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2830530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6E7B3A7-DF82-1646-AA45-FAAD4C15C10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364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rge text,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DF27C-574C-A74A-8A6B-8D341965B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D702B-2E44-6949-B9BF-8B9250FC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1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20705"/>
            <a:ext cx="5212080" cy="483595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20705"/>
            <a:ext cx="5212080" cy="2284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887944"/>
            <a:ext cx="5212080" cy="2284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407E9-FB82-E144-98BC-8D71755362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F229-20CC-4A45-BCBA-8E32959F8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DF51AA-2891-C04A-9384-6E3871E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983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50CA9C-24D4-CA45-8498-DD68F1BB5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" y="1791711"/>
            <a:ext cx="12186951" cy="4740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59FF91-2E82-4DD2-8957-91E17807F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6CE08B7-D71A-D149-B8FD-127797423E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82024E8-7087-2F4F-ADAA-94EE4C029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8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dark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3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7FBD09-E6F9-414A-B41D-F64B4776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B48BE-B928-0047-B456-EAE3EA858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1695"/>
            <a:ext cx="12192000" cy="219203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347241C-D0FA-B84D-B5A4-8740490AB2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17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004845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04845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lnTo>
                  <a:pt x="9142362" y="6004845"/>
                </a:lnTo>
                <a:lnTo>
                  <a:pt x="3652444" y="5580620"/>
                </a:lnTo>
                <a:lnTo>
                  <a:pt x="0" y="52978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BDCABF1-8CD4-1349-842E-3455134921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4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09D1F-9C70-524A-91DF-E291164A9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2D395-43C5-AF4D-9E0B-696B54712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03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745AD-4FB2-B944-986C-F9FCB0959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2193-3F21-C34F-B7C4-36D051180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6B485-3603-274D-AFD2-F39FB58A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3834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263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3B23-F1F0-4CF0-9C5A-7968F3BEFBA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331912"/>
            <a:ext cx="10871200" cy="4840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ABB80F-FF98-F540-ABF4-2319647B2F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58F4A-0546-1F4C-8B00-F5F345EA98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160FE-A132-F843-B0BF-2098039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221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6AF57-8308-49A5-ABCA-3BC86ECCDB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777999"/>
            <a:ext cx="10871200" cy="4191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97896E-74BC-4B67-BDB8-436C290E7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320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3ACA4-1DC9-D140-AE47-70A7DCAE03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DBA30-0C31-AB4F-A7DF-193A832F1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E2B15-DDBC-AD43-9075-7DE904B3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52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5ACBF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FF4BB-220F-4248-8DAC-2313D0470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0AC71-86E6-FA43-B367-96CDD1C33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EE5A3-A3F0-2049-A0D5-542303C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480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7625"/>
            <a:ext cx="5212080" cy="23004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871765"/>
            <a:ext cx="5212080" cy="23004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7624"/>
            <a:ext cx="5212080" cy="4854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C927F1-53AD-224F-A412-94E4E2962A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63938-2011-DA4D-A1AD-47DC2C3D72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D8163C-AB15-E144-AA83-4D1847F6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264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EB486-44D2-42A4-A6F1-9BA126270D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429A96-7A73-7F4E-80AB-C6AD0FB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5207001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230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5E77-F5E6-CA44-B1CD-475B53966C77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152E-14F7-2943-A2CD-F4F82AA1AA51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D76FEA4-E478-6140-8E99-3FC9338121E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6F13B20-5150-8247-B7A8-74FD100232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F67F0D9-A1E9-1A4C-B52E-38310F709D4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2B9CC53A-2577-BB42-8BCD-F75F6A9FECF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5640DA0-84F6-BF41-B1A0-D1BE8E6CA20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6B02D3C-A219-2747-847F-159DA12EFBE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30689DF5-9B84-E34F-A9A9-23791FAE6BE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49554CD1-C933-8942-9EE9-B63C22E9D2A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EEC8505-015C-F640-BC9A-D1B17FBB7E0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8D0F0371-A0AC-3C47-B53A-11C6C7666C5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8CF132AF-C5D6-8D46-904D-95CF4C1CC5D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6B01A5F-1FE9-F342-ADB0-2984D1A1259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1C5769E-E114-534C-B66A-4F5767A73BE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50D4C72-03E2-7E4C-BBB2-35DCC5C26509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2ECDF0-4591-2447-9751-1BE682D3F86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552D7CF-572F-A946-81C9-D41B6C2B662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92EF90DD-8741-DD40-9C38-0C1C3DC9C83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DFDDCB7C-E3FE-9A4D-B785-B1820AA5648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F32EBA3A-2C51-484C-9DF9-8BD141DC353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8AB2E07F-043D-2541-BE74-4C3AC1B8B6F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5B465AD-DEE4-9B4D-AA74-B48E88F3F55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CE27A615-B2A2-774C-A773-AE9A61B4933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5474AD45-B073-8340-86CA-77FBCC66CD5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B0B525CE-EAED-CD40-B7D7-E66F6A98C2F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340808-1821-814D-980C-7AEAC927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63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447675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829310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717389"/>
            <a:ext cx="2957608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717389"/>
            <a:ext cx="2957608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717389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8897B6-397A-DF4E-BC82-72C36B61E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BC914-7132-2E47-97BF-D8D4C686B92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5F2967E-F0B1-0A40-927D-DBD1537C217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0100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58861F1-6817-9546-9130-DEB1400CB7B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617196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B29A337-D08F-814E-B5E6-F1CEBB7357B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433547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4B2EEA-C21F-F34D-B0DA-A62C6B3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5778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3454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684338"/>
            <a:ext cx="2273300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684338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84338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84338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1DD54-B3A0-8142-B280-0707A5D83E3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59831-F7B6-9A40-8F66-94E5C0FE8DC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CC0387C-1567-E648-B217-7EB48D67F9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0100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53A21EA-F424-2248-B4F5-68E99BF595C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62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B21A0D8-D451-504E-BA63-432AE4E6579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56353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6E9C1EEE-ED38-D149-9BF0-F3D3E05B1D4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CE82EC2-C52F-454F-A23B-4F9F6EC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5545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139700" y="1579561"/>
            <a:ext cx="20447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2736850" y="1585073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7650" y="1676766"/>
            <a:ext cx="1867354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844800" y="1689849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84338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84338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1DD54-B3A0-8142-B280-0707A5D83E3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59831-F7B6-9A40-8F66-94E5C0FE8DC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CC0387C-1567-E648-B217-7EB48D67F9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47651" y="2244669"/>
            <a:ext cx="1841274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53A21EA-F424-2248-B4F5-68E99BF595C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2844800" y="2280398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B21A0D8-D451-504E-BA63-432AE4E6579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56353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6E9C1EEE-ED38-D149-9BF0-F3D3E05B1D4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CE82EC2-C52F-454F-A23B-4F9F6EC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8036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31912"/>
            <a:ext cx="521208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31913"/>
            <a:ext cx="5212080" cy="2313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859169"/>
            <a:ext cx="5212080" cy="2313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EAD06-1D9C-E640-A53E-9D64A55D0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3A678-D27D-B547-85BC-305D30D697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4CEDD9-0F99-4549-9175-439A9AC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07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1276"/>
            <a:ext cx="5212080" cy="23228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849307"/>
            <a:ext cx="5212080" cy="23228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1275"/>
            <a:ext cx="521208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F97A3-AA46-3341-8715-927C2B87307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1023-3B97-6945-A748-3B5B2D2E6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8DBCAB-0632-4849-AF45-459085AD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85763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942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331912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866443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331912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866443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15D87-DF5D-9747-BECF-11D65C9D15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9E5A-F43C-534E-A9B1-58C841DACF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DDC4CC-99B4-2A47-96B9-5526211E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549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CE7E7-576A-0E49-A5A3-84F2741D5B2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BDAA-13D8-294F-81D4-F21B52CAF1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80426-0C2A-A942-8880-0B018E9E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20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31912"/>
            <a:ext cx="10871200" cy="289068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D1C6B-07A4-3E44-BE97-B99D342EF6A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234E8-48AC-D047-9DF9-172E4B6D1F3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E2A338-E764-1447-A4DA-BD33B4E6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678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317625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872336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317625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872336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2DEAD-CF3F-0B4B-B352-00A90E71CC6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CCC4-59AC-2746-B7F5-4AE13DE534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AF8268-45D1-814B-9522-CEB38893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560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0" y="4432300"/>
            <a:ext cx="10871199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534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C657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0B2A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8D258-991E-EE43-92C8-8CE8A34AC406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78059-5AB9-2A45-B063-A34B13A7067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60A60D-9EB0-F54D-A31F-0A809B76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8966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7295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248483"/>
            <a:ext cx="5922675" cy="4896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6" y="3248483"/>
            <a:ext cx="6269324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5922808" cy="489605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0431"/>
            <a:ext cx="3133344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019" y="5670431"/>
            <a:ext cx="3133344" cy="48960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1A2BE1-14CD-4842-8A65-2CE1D193F3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323F1-A8D8-5742-B273-E7D37D3C318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6F2CB5-8664-0643-944E-7E7838BBC4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311275"/>
            <a:ext cx="5922674" cy="19372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CD8FAFD-7E15-9D49-84CD-738FC936433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673" y="1311275"/>
            <a:ext cx="6266689" cy="19372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66B0CA9-228A-4849-A037-6994F79CEED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-1" y="3738087"/>
            <a:ext cx="5922674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671DD8D2-BBE0-0A40-BE01-999AB38D2A3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672" y="3738087"/>
            <a:ext cx="3133213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EA8E8AB2-6CBE-FD46-804E-1E23AE56D84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885" y="3738087"/>
            <a:ext cx="3133212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EB3B8A-62D2-5849-BF0E-55BA5CA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146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676CC-D955-B342-9DD2-E4768E287EF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7719F-71B5-6E4C-A777-AC3DF4396CA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42F9E20-2986-DE43-B4F0-91C719FBFDB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1311275"/>
            <a:ext cx="4040388" cy="19526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D139B161-FA37-9D4D-89AB-14CAD6B5C5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38412" y="1311274"/>
            <a:ext cx="4082556" cy="19526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EFC428E-3D1E-824C-A406-7D8AE344EDF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20965" y="1311274"/>
            <a:ext cx="4078443" cy="195265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85EFEF5-3142-8849-8786-9D83C1EE72C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0" y="3753539"/>
            <a:ext cx="4038410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D6EC7DA-D195-5244-952F-CF40F8624623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38410" y="3753539"/>
            <a:ext cx="4085194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F1F4EDE9-9F7E-A141-BB52-78AB8B63537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28376" y="3753539"/>
            <a:ext cx="4053576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2F9F90-7E9D-E04D-A491-2336C7B5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263934"/>
            <a:ext cx="4033637" cy="48960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636" y="3263934"/>
            <a:ext cx="4089967" cy="4896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41F6A20-14B4-7540-B6F0-13517DED07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2941" y="3263934"/>
            <a:ext cx="4076467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4038411" cy="489605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38410" y="5670431"/>
            <a:ext cx="4089966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8376" y="5670431"/>
            <a:ext cx="4046982" cy="48960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01145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743270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743270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843907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843907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743269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743269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2004740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2004740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2266211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2266211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85679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85679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411826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411826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37973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37973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86D23-731E-0A43-A9B2-0BC5254BC3A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AAE9-C13A-CE48-BFA3-E9759179FE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51B8F80-A548-9940-8E27-ECB8529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3834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906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A6BD23-76D2-6544-8CB0-FCFE74F88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373" y="1524000"/>
            <a:ext cx="6547638" cy="499510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A70F76F-65C4-1642-A806-A2ABA6BBE9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89" y="1780248"/>
            <a:ext cx="6031428" cy="338247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25913-E32F-9E40-81FB-F85CD081A6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926DB-EEC0-DE42-ABC6-056B9DA64F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06DDBD-F573-704B-8675-5C22F72A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3861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620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118EE6-7BA2-E243-AAC5-AD889F878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48" y="1366092"/>
            <a:ext cx="6858958" cy="5034708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F75B251-E7EE-9E4D-90E8-55E4B8AA6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5866" y="1718139"/>
            <a:ext cx="6095366" cy="339919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812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n iPhone">
            <a:extLst>
              <a:ext uri="{FF2B5EF4-FFF2-40B4-BE49-F238E27FC236}">
                <a16:creationId xmlns:a16="http://schemas.microsoft.com/office/drawing/2014/main" id="{3E58663F-9405-5942-9831-5618AD25C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59" y="1317625"/>
            <a:ext cx="2391457" cy="4854136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51F1D58-8259-1C4E-9008-FD80543CFC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69238" y="1910101"/>
            <a:ext cx="2067698" cy="3662024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</a:t>
            </a:r>
          </a:p>
        </p:txBody>
      </p:sp>
    </p:spTree>
    <p:extLst>
      <p:ext uri="{BB962C8B-B14F-4D97-AF65-F5344CB8AC3E}">
        <p14:creationId xmlns:p14="http://schemas.microsoft.com/office/powerpoint/2010/main" val="246917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n Android phone">
            <a:extLst>
              <a:ext uri="{FF2B5EF4-FFF2-40B4-BE49-F238E27FC236}">
                <a16:creationId xmlns:a16="http://schemas.microsoft.com/office/drawing/2014/main" id="{290B9A4B-7B91-9843-B31E-1BB87137E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66" y="1317624"/>
            <a:ext cx="2337244" cy="4854575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1C02F69-60B8-1842-9960-13424CC1B65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8513" y="1895473"/>
            <a:ext cx="2089150" cy="369887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     </a:t>
            </a:r>
          </a:p>
        </p:txBody>
      </p:sp>
    </p:spTree>
    <p:extLst>
      <p:ext uri="{BB962C8B-B14F-4D97-AF65-F5344CB8AC3E}">
        <p14:creationId xmlns:p14="http://schemas.microsoft.com/office/powerpoint/2010/main" val="2029443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69C933-3888-3440-A0DE-86F9A5E3D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59" y="1317624"/>
            <a:ext cx="3438658" cy="4854575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3D34AD2-AD7D-BC40-947A-611983B0CB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21938" y="1666874"/>
            <a:ext cx="3162299" cy="414020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</a:t>
            </a:r>
          </a:p>
        </p:txBody>
      </p:sp>
    </p:spTree>
    <p:extLst>
      <p:ext uri="{BB962C8B-B14F-4D97-AF65-F5344CB8AC3E}">
        <p14:creationId xmlns:p14="http://schemas.microsoft.com/office/powerpoint/2010/main" val="177321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317625"/>
            <a:ext cx="3355848" cy="290014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317625"/>
            <a:ext cx="3355848" cy="290014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317625"/>
            <a:ext cx="3355848" cy="290014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274061-A536-7E40-A844-7147CEA1D79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322BD-B799-9E43-BACD-3E36CC3F90F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E8DA54-F537-1644-844B-FFE0E334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072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740236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6E7B3A7-DF82-1646-AA45-FAAD4C15C10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474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 Content with Object &amp; Preferred Vert.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535112"/>
            <a:ext cx="5207000" cy="46370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91DE0-E6DE-4AEC-B368-CFF544DF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4379"/>
            <a:ext cx="5207001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34048-280F-4322-B57A-4BA41AA35A9A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EB486-44D2-42A4-A6F1-9BA126270D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2819D-A4EE-44E2-92F9-9A500424B32B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/>
                </a:solidFill>
              </a:rPr>
              <a:t>Viasat Proprietary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69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527644"/>
            <a:ext cx="10871200" cy="275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FDEBD1-69A9-4017-8685-3670DC712AF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984842"/>
            <a:ext cx="10871200" cy="41873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A350F-7377-5543-935B-229E788580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C8C8C8"/>
                </a:solidFill>
              </a:rPr>
              <a:t>Unclassified</a:t>
            </a:r>
            <a:endParaRPr lang="en-US" dirty="0">
              <a:solidFill>
                <a:srgbClr val="C8C8C8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59F9B-2379-2A4B-A600-D5508DC108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>
                <a:solidFill>
                  <a:srgbClr val="C8C8C8"/>
                </a:solidFill>
              </a:rPr>
              <a:pPr/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E42FEC-E302-4B4A-B717-9A68789F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5476"/>
            <a:ext cx="10871200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320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with Preferred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64176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398" y="1381125"/>
            <a:ext cx="10896601" cy="47053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3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3FF7-DBC6-4612-801C-7F1559EEC9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544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705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" y="1791711"/>
            <a:ext cx="12186951" cy="4740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A2FA7-4BAA-40D3-9223-E7FBD3F5C8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E11EC1E-64C0-42FD-914A-3852E7620E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613D5BE-38CB-0242-BE78-13A3DE0F95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04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6A4500D-457B-4391-ACB9-98AD1B498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7"/>
          </a:xfrm>
          <a:custGeom>
            <a:avLst/>
            <a:gdLst>
              <a:gd name="connsiteX0" fmla="*/ 0 w 12192000"/>
              <a:gd name="connsiteY0" fmla="*/ 0 h 6857997"/>
              <a:gd name="connsiteX1" fmla="*/ 1 w 12192000"/>
              <a:gd name="connsiteY1" fmla="*/ 0 h 6857997"/>
              <a:gd name="connsiteX2" fmla="*/ 1 w 12192000"/>
              <a:gd name="connsiteY2" fmla="*/ 2281136 h 6857997"/>
              <a:gd name="connsiteX3" fmla="*/ 1308775 w 12192000"/>
              <a:gd name="connsiteY3" fmla="*/ 0 h 6857997"/>
              <a:gd name="connsiteX4" fmla="*/ 12192000 w 12192000"/>
              <a:gd name="connsiteY4" fmla="*/ 0 h 6857997"/>
              <a:gd name="connsiteX5" fmla="*/ 12192000 w 12192000"/>
              <a:gd name="connsiteY5" fmla="*/ 1553459 h 6857997"/>
              <a:gd name="connsiteX6" fmla="*/ 9139770 w 12192000"/>
              <a:gd name="connsiteY6" fmla="*/ 6857997 h 6857997"/>
              <a:gd name="connsiteX7" fmla="*/ 0 w 12192000"/>
              <a:gd name="connsiteY7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997">
                <a:moveTo>
                  <a:pt x="0" y="0"/>
                </a:moveTo>
                <a:lnTo>
                  <a:pt x="1" y="0"/>
                </a:lnTo>
                <a:lnTo>
                  <a:pt x="1" y="2281136"/>
                </a:lnTo>
                <a:lnTo>
                  <a:pt x="1308775" y="0"/>
                </a:lnTo>
                <a:lnTo>
                  <a:pt x="12192000" y="0"/>
                </a:lnTo>
                <a:lnTo>
                  <a:pt x="12192000" y="1553459"/>
                </a:lnTo>
                <a:lnTo>
                  <a:pt x="9139770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3269480"/>
            <a:ext cx="7132320" cy="1181862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w/ dark image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5154084"/>
            <a:ext cx="5435600" cy="307777"/>
          </a:xfrm>
          <a:prstGeom prst="rect">
            <a:avLst/>
          </a:prstGeom>
          <a:noFill/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4523928"/>
            <a:ext cx="7132320" cy="5040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1E27D25-D0AD-D648-9AB0-0B0A2E012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0400" y="6217156"/>
            <a:ext cx="2391833" cy="340894"/>
          </a:xfrm>
        </p:spPr>
        <p:txBody>
          <a:bodyPr lIns="0" rIns="0"/>
          <a:lstStyle>
            <a:lvl1pPr algn="ctr">
              <a:defRPr cap="all" baseline="0"/>
            </a:lvl1pPr>
          </a:lstStyle>
          <a:p>
            <a:pPr algn="l"/>
            <a:r>
              <a:rPr lang="en-US"/>
              <a:t>Unclassified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89C18-829E-4ECE-8ABC-A20354316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032" y="5620872"/>
            <a:ext cx="2031679" cy="1009762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21E51A9-73DB-4047-8085-C4B5032C4FE9}"/>
              </a:ext>
            </a:extLst>
          </p:cNvPr>
          <p:cNvSpPr/>
          <p:nvPr userDrawn="1"/>
        </p:nvSpPr>
        <p:spPr>
          <a:xfrm rot="10800000" flipH="1">
            <a:off x="0" y="0"/>
            <a:ext cx="1308774" cy="2281136"/>
          </a:xfrm>
          <a:prstGeom prst="rtTriangle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  <a:gs pos="66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105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w/ light image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83DC3-8D22-4C93-9681-BE6F9927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1E27D25-D0AD-D648-9AB0-0B0A2E012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7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dark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w/ dark image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83DC3-8D22-4C93-9681-BE6F9927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1E27D25-D0AD-D648-9AB0-0B0A2E012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w/ light image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83DC3-8D22-4C93-9681-BE6F9927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1E27D25-D0AD-D648-9AB0-0B0A2E012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17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19303D-8A3C-AE41-9506-600F03E59F9B}"/>
              </a:ext>
            </a:extLst>
          </p:cNvPr>
          <p:cNvSpPr/>
          <p:nvPr userDrawn="1"/>
        </p:nvSpPr>
        <p:spPr>
          <a:xfrm>
            <a:off x="0" y="0"/>
            <a:ext cx="12192000" cy="5227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71C4B-3D00-40E2-9DF7-8A187FAA7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7FBD09-E6F9-414A-B41D-F64B4776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B48BE-B928-0047-B456-EAE3EA858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1695"/>
            <a:ext cx="12192000" cy="21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6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057940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  <a:gd name="connsiteX0" fmla="*/ 0 w 9144000"/>
              <a:gd name="connsiteY0" fmla="*/ 0 h 6057940"/>
              <a:gd name="connsiteX1" fmla="*/ 9144000 w 9144000"/>
              <a:gd name="connsiteY1" fmla="*/ 0 h 6057940"/>
              <a:gd name="connsiteX2" fmla="*/ 9144000 w 9144000"/>
              <a:gd name="connsiteY2" fmla="*/ 4992913 h 6057940"/>
              <a:gd name="connsiteX3" fmla="*/ 9142362 w 9144000"/>
              <a:gd name="connsiteY3" fmla="*/ 4992913 h 6057940"/>
              <a:gd name="connsiteX4" fmla="*/ 9133513 w 9144000"/>
              <a:gd name="connsiteY4" fmla="*/ 6057940 h 6057940"/>
              <a:gd name="connsiteX5" fmla="*/ 3652444 w 9144000"/>
              <a:gd name="connsiteY5" fmla="*/ 5580620 h 6057940"/>
              <a:gd name="connsiteX6" fmla="*/ 0 w 9144000"/>
              <a:gd name="connsiteY6" fmla="*/ 5297800 h 6057940"/>
              <a:gd name="connsiteX7" fmla="*/ 0 w 9144000"/>
              <a:gd name="connsiteY7" fmla="*/ 0 h 6057940"/>
              <a:gd name="connsiteX0" fmla="*/ 0 w 9144000"/>
              <a:gd name="connsiteY0" fmla="*/ 0 h 6057940"/>
              <a:gd name="connsiteX1" fmla="*/ 9144000 w 9144000"/>
              <a:gd name="connsiteY1" fmla="*/ 0 h 6057940"/>
              <a:gd name="connsiteX2" fmla="*/ 9144000 w 9144000"/>
              <a:gd name="connsiteY2" fmla="*/ 4992913 h 6057940"/>
              <a:gd name="connsiteX3" fmla="*/ 9142362 w 9144000"/>
              <a:gd name="connsiteY3" fmla="*/ 4992913 h 6057940"/>
              <a:gd name="connsiteX4" fmla="*/ 9133513 w 9144000"/>
              <a:gd name="connsiteY4" fmla="*/ 6057940 h 6057940"/>
              <a:gd name="connsiteX5" fmla="*/ 3652444 w 9144000"/>
              <a:gd name="connsiteY5" fmla="*/ 5580620 h 6057940"/>
              <a:gd name="connsiteX6" fmla="*/ 4424 w 9144000"/>
              <a:gd name="connsiteY6" fmla="*/ 5327297 h 6057940"/>
              <a:gd name="connsiteX7" fmla="*/ 0 w 9144000"/>
              <a:gd name="connsiteY7" fmla="*/ 0 h 6057940"/>
              <a:gd name="connsiteX0" fmla="*/ 0 w 9144000"/>
              <a:gd name="connsiteY0" fmla="*/ 0 h 6057940"/>
              <a:gd name="connsiteX1" fmla="*/ 9144000 w 9144000"/>
              <a:gd name="connsiteY1" fmla="*/ 0 h 6057940"/>
              <a:gd name="connsiteX2" fmla="*/ 9144000 w 9144000"/>
              <a:gd name="connsiteY2" fmla="*/ 4992913 h 6057940"/>
              <a:gd name="connsiteX3" fmla="*/ 9142362 w 9144000"/>
              <a:gd name="connsiteY3" fmla="*/ 4992913 h 6057940"/>
              <a:gd name="connsiteX4" fmla="*/ 9133513 w 9144000"/>
              <a:gd name="connsiteY4" fmla="*/ 6057940 h 6057940"/>
              <a:gd name="connsiteX5" fmla="*/ 3656869 w 9144000"/>
              <a:gd name="connsiteY5" fmla="*/ 5598318 h 6057940"/>
              <a:gd name="connsiteX6" fmla="*/ 4424 w 9144000"/>
              <a:gd name="connsiteY6" fmla="*/ 5327297 h 6057940"/>
              <a:gd name="connsiteX7" fmla="*/ 0 w 9144000"/>
              <a:gd name="connsiteY7" fmla="*/ 0 h 605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057940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cubicBezTo>
                  <a:pt x="9139412" y="5347922"/>
                  <a:pt x="9136463" y="5702931"/>
                  <a:pt x="9133513" y="6057940"/>
                </a:cubicBezTo>
                <a:lnTo>
                  <a:pt x="3656869" y="5598318"/>
                </a:lnTo>
                <a:lnTo>
                  <a:pt x="4424" y="5327297"/>
                </a:lnTo>
                <a:cubicBezTo>
                  <a:pt x="2949" y="3551531"/>
                  <a:pt x="1475" y="177576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71C4B-3D00-40E2-9DF7-8A187FAA7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8578749-D008-1C41-B0AC-0FE3177B68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07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C1858A-A22D-4FF6-B76F-A457D6C7AE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340C3-5E15-DB47-9218-592A3576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25C88-22FD-6C42-B5A3-100415DCF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50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teal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DF27C-574C-A74A-8A6B-8D341965B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D702B-2E44-6949-B9BF-8B9250FC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58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DF27C-574C-A74A-8A6B-8D341965B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D702B-2E44-6949-B9BF-8B9250FC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89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94FB4-A0A2-9347-9F06-91F90C169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DD46-2E09-564B-9774-054855B3A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5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926484-A2E5-4D4A-97FA-F5A03DA529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7625"/>
            <a:ext cx="10871200" cy="48545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815D7-85F7-244B-BEFD-A56A1161D6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921B-AC41-ED49-9FD0-7CD8BA22BD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47DA28-2273-5749-8D7F-A382F83E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23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30832C-3FFA-49BB-90A7-2FBD0B526D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785495"/>
            <a:ext cx="10871200" cy="43867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328296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3F767E-5515-6C4A-9951-79F41DA8F9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03088" y="6485397"/>
            <a:ext cx="4941767" cy="201168"/>
          </a:xfrm>
        </p:spPr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62033-E54F-3B4D-BD95-069E97D597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83A1CB-6F19-9144-AE54-CBC45706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CFCC3-2B24-1C4F-B05F-4598C64283ED}"/>
              </a:ext>
            </a:extLst>
          </p:cNvPr>
          <p:cNvSpPr txBox="1"/>
          <p:nvPr userDrawn="1"/>
        </p:nvSpPr>
        <p:spPr>
          <a:xfrm>
            <a:off x="6054811" y="-5601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93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17625"/>
            <a:ext cx="5207000" cy="4854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1317625"/>
            <a:ext cx="5207000" cy="4854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0C7CA4-1332-9843-9B14-942328E19F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E0E2-9655-5240-AC67-ECF11B68B0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0561CB-E18D-394A-9D87-2AC5DB79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632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17624"/>
            <a:ext cx="5207000" cy="4854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1" y="0"/>
            <a:ext cx="5842000" cy="6858000"/>
          </a:xfrm>
          <a:prstGeom prst="rect">
            <a:avLst/>
          </a:prstGeom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C16D722-0E25-4C91-9D40-1C132162DAC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D5F225-2746-9F45-B98D-E7202790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5207001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5867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0" y="4432300"/>
            <a:ext cx="10871199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010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6D26BC4-A1B7-47A1-8D5F-5AAF2E5DCB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46672CF-00C9-493D-B360-ED555A0D59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B4934BA-A7B2-418E-AAA6-A5C815AC467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5" name="Text Placeholder 9">
            <a:extLst>
              <a:ext uri="{FF2B5EF4-FFF2-40B4-BE49-F238E27FC236}">
                <a16:creationId xmlns:a16="http://schemas.microsoft.com/office/drawing/2014/main" id="{375C4747-1FC3-468C-A346-5DE6DBA30D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6" name="Text Placeholder 9">
            <a:extLst>
              <a:ext uri="{FF2B5EF4-FFF2-40B4-BE49-F238E27FC236}">
                <a16:creationId xmlns:a16="http://schemas.microsoft.com/office/drawing/2014/main" id="{BC90422A-1B1D-4821-9FAC-37E7780559B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2611983C-1A52-436E-A627-FAD6ECD4C3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673940"/>
            <a:ext cx="800100" cy="79972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1" name="Text Placeholder 9">
            <a:extLst>
              <a:ext uri="{FF2B5EF4-FFF2-40B4-BE49-F238E27FC236}">
                <a16:creationId xmlns:a16="http://schemas.microsoft.com/office/drawing/2014/main" id="{3E8961A7-71AC-4490-8A5E-B6209CD7B9D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2" name="Text Placeholder 9">
            <a:extLst>
              <a:ext uri="{FF2B5EF4-FFF2-40B4-BE49-F238E27FC236}">
                <a16:creationId xmlns:a16="http://schemas.microsoft.com/office/drawing/2014/main" id="{694AA472-33BD-4246-B452-BA0FBCAF6DC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29F84068-7B59-4D1B-B8E4-F263C0818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749867"/>
            <a:ext cx="800100" cy="79972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7" name="Text Placeholder 9">
            <a:extLst>
              <a:ext uri="{FF2B5EF4-FFF2-40B4-BE49-F238E27FC236}">
                <a16:creationId xmlns:a16="http://schemas.microsoft.com/office/drawing/2014/main" id="{0E20DB8B-DB9F-48F9-9A33-4459FB88B40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id="{E0B4EF81-AC9B-4637-8AF0-35C63C80786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9B37FE0D-1CEA-4AE1-BBC5-E005BE160E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825794"/>
            <a:ext cx="800100" cy="799723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9" name="Text Placeholder 9">
            <a:extLst>
              <a:ext uri="{FF2B5EF4-FFF2-40B4-BE49-F238E27FC236}">
                <a16:creationId xmlns:a16="http://schemas.microsoft.com/office/drawing/2014/main" id="{EF0267D9-B18D-44CC-8F89-3867F06B444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0" name="Text Placeholder 9">
            <a:extLst>
              <a:ext uri="{FF2B5EF4-FFF2-40B4-BE49-F238E27FC236}">
                <a16:creationId xmlns:a16="http://schemas.microsoft.com/office/drawing/2014/main" id="{52E36255-42AA-434D-9353-6511E8E6ED3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8DB258FD-AF8C-4906-8EB7-B90340BD739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2" name="Text Placeholder 9">
            <a:extLst>
              <a:ext uri="{FF2B5EF4-FFF2-40B4-BE49-F238E27FC236}">
                <a16:creationId xmlns:a16="http://schemas.microsoft.com/office/drawing/2014/main" id="{54681F42-A361-47BE-BF65-E907906BF8C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3" name="Text Placeholder 9">
            <a:extLst>
              <a:ext uri="{FF2B5EF4-FFF2-40B4-BE49-F238E27FC236}">
                <a16:creationId xmlns:a16="http://schemas.microsoft.com/office/drawing/2014/main" id="{8718FFA3-7131-4F0D-9FA0-0A5F53676EF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B6D08E91-901B-4663-A56E-E3D975E7FF0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5" name="Text Placeholder 9">
            <a:extLst>
              <a:ext uri="{FF2B5EF4-FFF2-40B4-BE49-F238E27FC236}">
                <a16:creationId xmlns:a16="http://schemas.microsoft.com/office/drawing/2014/main" id="{6CD5ADE4-255D-400C-8088-AF8876E80E0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6" name="Text Placeholder 9">
            <a:extLst>
              <a:ext uri="{FF2B5EF4-FFF2-40B4-BE49-F238E27FC236}">
                <a16:creationId xmlns:a16="http://schemas.microsoft.com/office/drawing/2014/main" id="{FE967416-23E7-4440-8909-FCB48DAFAD8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4F936DF6-AA0D-4354-A5FD-4F06A412B86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8" name="Text Placeholder 9">
            <a:extLst>
              <a:ext uri="{FF2B5EF4-FFF2-40B4-BE49-F238E27FC236}">
                <a16:creationId xmlns:a16="http://schemas.microsoft.com/office/drawing/2014/main" id="{9C8C6D44-CED4-4DAB-8C47-53C998C73DF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55B846D6-2B81-4583-B724-D5306AF86CB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04F1A9E3-EED2-4BD0-8A30-A7D27C5A3D9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FF09B-FAF7-E94F-8E0D-5B710D7917F0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C095C-FD02-F046-8A84-6E6CAEE83EF4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F58C9BC-90EF-7643-9256-C5FFA700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116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-32951" y="1317625"/>
            <a:ext cx="12192000" cy="4854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65274"/>
            <a:ext cx="3238499" cy="425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4476751" y="1565274"/>
            <a:ext cx="3238499" cy="425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8293101" y="1565274"/>
            <a:ext cx="3238499" cy="425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681067"/>
            <a:ext cx="2957608" cy="4568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681067"/>
            <a:ext cx="2957608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681067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3A7A63-B17F-4049-80FD-080ADB45F33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21362D-436E-0B49-A1D5-20AC0060CBC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107DC5-3D4F-0146-9DF2-9A7446B40D7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0100" y="2278062"/>
            <a:ext cx="2959100" cy="33978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9D337C68-A93E-F847-AA5F-CFC4475F697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623538" y="2278062"/>
            <a:ext cx="2959100" cy="33978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3F788C19-12CA-6A49-915F-D87694B091B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433547" y="2278062"/>
            <a:ext cx="2959100" cy="33978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5829C3-7D36-084F-93A9-36F6FA49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6086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17624"/>
            <a:ext cx="12192000" cy="4854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3454401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65274"/>
            <a:ext cx="2489200" cy="430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670050"/>
            <a:ext cx="2273300" cy="4568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670050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70050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70050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BE8A1-22D9-BD41-B1DD-F125BFFA06C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A3866-DE05-604A-AF93-603D9907C34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9C7ECC2A-EFD5-D64A-8A34-6C3A06A380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0100" y="2278062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412CE816-3450-4346-AAC9-407F35FED64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71009" y="2296391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7E44FC31-EA7F-9949-850E-3502294C59E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72225" y="2296391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F8639015-FCB3-8042-8772-F93A8618DE1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96391"/>
            <a:ext cx="2241551" cy="34453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16C4367-0EAB-BC4A-8C95-627BE97E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2271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20705"/>
            <a:ext cx="5212080" cy="483595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20705"/>
            <a:ext cx="5212080" cy="2284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887944"/>
            <a:ext cx="5212080" cy="2284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407E9-FB82-E144-98BC-8D71755362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F229-20CC-4A45-BCBA-8E32959F8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DF51AA-2891-C04A-9384-6E3871E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96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7625"/>
            <a:ext cx="5212080" cy="23004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871765"/>
            <a:ext cx="5212080" cy="23004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7624"/>
            <a:ext cx="5212080" cy="4854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C927F1-53AD-224F-A412-94E4E2962A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63938-2011-DA4D-A1AD-47DC2C3D72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D8163C-AB15-E144-AA83-4D1847F6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80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317625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872336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317625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872336"/>
            <a:ext cx="5212080" cy="2299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2DEAD-CF3F-0B4B-B352-00A90E71CC6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CCC4-59AC-2746-B7F5-4AE13DE534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AF8268-45D1-814B-9522-CEB38893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647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317625"/>
            <a:ext cx="3355848" cy="290014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317625"/>
            <a:ext cx="3355848" cy="290014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317625"/>
            <a:ext cx="3355848" cy="290014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274061-A536-7E40-A844-7147CEA1D79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322BD-B799-9E43-BACD-3E36CC3F90F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E8DA54-F537-1644-844B-FFE0E334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405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218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0" y="4432300"/>
            <a:ext cx="10871199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42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AF4FB-F738-2A4C-87E6-55E40193FEA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04F89-62FD-2A4F-A275-99443D71B268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A050525-E7AF-6F43-8E7C-0E11DB19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55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531692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489616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AF4FB-F738-2A4C-87E6-55E40193FEA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04F89-62FD-2A4F-A275-99443D71B268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A050525-E7AF-6F43-8E7C-0E11DB19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4231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" y="3224530"/>
            <a:ext cx="5922675" cy="49432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5" y="3224530"/>
            <a:ext cx="6269324" cy="4943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6724"/>
            <a:ext cx="5922808" cy="494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6724"/>
            <a:ext cx="3133344" cy="494329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6019" y="5676724"/>
            <a:ext cx="3133344" cy="49432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12D48-144D-B545-B4AC-5677FB1D1FA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A81BD-1C66-5346-96B1-9C79D0AECDC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0CDDDD-CAC9-CA46-ADE9-0D7EDFC5C5D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317625"/>
            <a:ext cx="5922963" cy="190650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38C228E-0916-E544-A9C6-FE3ECA8150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673" y="1317625"/>
            <a:ext cx="6269327" cy="190650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B14A915-EE85-504E-A156-CAFE29038D0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3718859"/>
            <a:ext cx="5922963" cy="1957865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24580E4-58D2-9240-B3C4-0997CB7F6CC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673" y="3718859"/>
            <a:ext cx="3133056" cy="1957865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1A2400B1-09EC-A342-BDEA-0FAF37AA987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729" y="3718859"/>
            <a:ext cx="3133056" cy="1957865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05449D-8190-844D-A7DF-375E9665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463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2BE4A-E9A9-C448-8CA1-411B020F366C}"/>
              </a:ext>
            </a:extLst>
          </p:cNvPr>
          <p:cNvSpPr txBox="1"/>
          <p:nvPr userDrawn="1"/>
        </p:nvSpPr>
        <p:spPr>
          <a:xfrm>
            <a:off x="2613025" y="6273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826AA8-AE13-8A4D-8B51-93FA243EDC2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C1EE0B-1E0F-3740-B8D1-72971A8EF5B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94F2-E125-7340-A3FF-5B43E104651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" y="1524000"/>
            <a:ext cx="4062412" cy="184504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7D06A56-FF4F-AA4C-A9B1-243879DDFBC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62413" y="1520028"/>
            <a:ext cx="4062412" cy="1849828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A421E65-2064-F242-9401-608B7F7924D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25532" y="1520027"/>
            <a:ext cx="4066467" cy="1849828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1EEFF23-CAF0-A942-9EB4-E268DF443E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0" y="3864590"/>
            <a:ext cx="4061001" cy="181213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83CD63E-C262-AD49-BEE7-E3FEBA499D0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63825" y="3864590"/>
            <a:ext cx="4059588" cy="181213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F7D477B9-2A6D-0E45-8274-9A2DFCD3B7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31000" y="3864590"/>
            <a:ext cx="4056681" cy="181213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2D019C6-F395-844A-9A13-8E9BF73B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370262"/>
            <a:ext cx="4062413" cy="49432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2413" y="3370261"/>
            <a:ext cx="4063122" cy="4943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8A99836-0CD1-634C-ACBC-EEB5029971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4826" y="3370261"/>
            <a:ext cx="4065761" cy="494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6724"/>
            <a:ext cx="4063120" cy="49432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63119" y="5676724"/>
            <a:ext cx="4062856" cy="494329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5975" y="5676724"/>
            <a:ext cx="4062856" cy="494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97423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631093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631093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731730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731730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631092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631092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1892563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1892563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2154034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2154034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744616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744616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4006087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4006087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267558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267558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257C03-D94B-3B41-A03A-3ADB8D19146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D29F1-A694-D24A-A914-AE26BFCEAA4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6A5E96-3C04-BE47-AE48-DD8AB892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2071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33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435BA-25CB-4FA9-B4A1-D4CBE5965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373" y="1524000"/>
            <a:ext cx="6547638" cy="4995106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9568601-B688-4DD9-AE70-8E72956E34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89" y="1780248"/>
            <a:ext cx="6031428" cy="338247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31FDE-6A5C-C74F-B317-0E6234F0502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DB53-5BA3-894B-BDBA-7518A23283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32F0C0-E05E-544E-A3B9-6B361A57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526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401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522C-95BA-4643-BD48-5870C242A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48" y="1366092"/>
            <a:ext cx="6858958" cy="5034708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5866" y="1718139"/>
            <a:ext cx="6095366" cy="339919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044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Phone">
            <a:extLst>
              <a:ext uri="{FF2B5EF4-FFF2-40B4-BE49-F238E27FC236}">
                <a16:creationId xmlns:a16="http://schemas.microsoft.com/office/drawing/2014/main" id="{C31BBAEC-5A74-E74E-B4BE-A4349B680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59" y="1317625"/>
            <a:ext cx="2391457" cy="485413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69238" y="1910101"/>
            <a:ext cx="2067698" cy="3662024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825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Android phone">
            <a:extLst>
              <a:ext uri="{FF2B5EF4-FFF2-40B4-BE49-F238E27FC236}">
                <a16:creationId xmlns:a16="http://schemas.microsoft.com/office/drawing/2014/main" id="{951E1178-6D73-6644-AB79-C3687A403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66" y="1317624"/>
            <a:ext cx="2337244" cy="4854575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8513" y="1895473"/>
            <a:ext cx="2089150" cy="369887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  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134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A73D7C7-B10D-A24D-BBAE-901E217D9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59" y="1317624"/>
            <a:ext cx="3438658" cy="4854575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21938" y="1666874"/>
            <a:ext cx="3162299" cy="414020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871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8288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15103753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D56D858-133B-6545-ACE1-FC300F981B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28379-ED99-4DA1-A0BF-AF4D32C19F0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103088" y="6485397"/>
            <a:ext cx="4941767" cy="201168"/>
          </a:xfrm>
        </p:spPr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EA9D7-719C-486F-8367-23F7DCB244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044855" y="6485397"/>
            <a:ext cx="585979" cy="201168"/>
          </a:xfrm>
        </p:spPr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59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" y="3224530"/>
            <a:ext cx="5922675" cy="49432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5" y="3224530"/>
            <a:ext cx="6269324" cy="4943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6724"/>
            <a:ext cx="5922808" cy="494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6724"/>
            <a:ext cx="3133344" cy="494329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6019" y="5676724"/>
            <a:ext cx="3133344" cy="49432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12D48-144D-B545-B4AC-5677FB1D1FA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A81BD-1C66-5346-96B1-9C79D0AECDC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0CDDDD-CAC9-CA46-ADE9-0D7EDFC5C5D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317625"/>
            <a:ext cx="5922963" cy="190650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38C228E-0916-E544-A9C6-FE3ECA8150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673" y="1317625"/>
            <a:ext cx="6269327" cy="190650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B14A915-EE85-504E-A156-CAFE29038D0C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3718859"/>
            <a:ext cx="5922963" cy="1957865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24580E4-58D2-9240-B3C4-0997CB7F6CC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673" y="3718859"/>
            <a:ext cx="3133056" cy="1957865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1A2400B1-09EC-A342-BDEA-0FAF37AA987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729" y="3718859"/>
            <a:ext cx="3133056" cy="1957865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05449D-8190-844D-A7DF-375E9665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271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2BE4A-E9A9-C448-8CA1-411B020F366C}"/>
              </a:ext>
            </a:extLst>
          </p:cNvPr>
          <p:cNvSpPr txBox="1"/>
          <p:nvPr userDrawn="1"/>
        </p:nvSpPr>
        <p:spPr>
          <a:xfrm>
            <a:off x="2613025" y="6273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0826AA8-AE13-8A4D-8B51-93FA243EDC2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C1EE0B-1E0F-3740-B8D1-72971A8EF5B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94F2-E125-7340-A3FF-5B43E104651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" y="1524000"/>
            <a:ext cx="4062412" cy="184504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7D06A56-FF4F-AA4C-A9B1-243879DDFBC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62413" y="1520028"/>
            <a:ext cx="4062412" cy="1849828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A421E65-2064-F242-9401-608B7F7924D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25532" y="1520027"/>
            <a:ext cx="4066467" cy="1849828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1EEFF23-CAF0-A942-9EB4-E268DF443E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0" y="3864590"/>
            <a:ext cx="4061001" cy="181213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83CD63E-C262-AD49-BEE7-E3FEBA499D0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63825" y="3864590"/>
            <a:ext cx="4059588" cy="181213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F7D477B9-2A6D-0E45-8274-9A2DFCD3B7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31000" y="3864590"/>
            <a:ext cx="4056681" cy="1812133"/>
          </a:xfrm>
          <a:solidFill>
            <a:schemeClr val="bg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2D019C6-F395-844A-9A13-8E9BF73B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370262"/>
            <a:ext cx="4062413" cy="494329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2413" y="3370261"/>
            <a:ext cx="4063122" cy="49432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8A99836-0CD1-634C-ACBC-EEB5029971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4826" y="3370261"/>
            <a:ext cx="4065761" cy="494329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6724"/>
            <a:ext cx="4063120" cy="49432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63119" y="5676724"/>
            <a:ext cx="4062856" cy="494329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5975" y="5676724"/>
            <a:ext cx="4062856" cy="49432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704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631093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631093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731730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731730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631092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631092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1892563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1892563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2154034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2154034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744616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744616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4006087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4006087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267558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267558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257C03-D94B-3B41-A03A-3ADB8D19146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D29F1-A694-D24A-A914-AE26BFCEAA4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6A5E96-3C04-BE47-AE48-DD8AB892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2071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158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435BA-25CB-4FA9-B4A1-D4CBE5965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373" y="1524000"/>
            <a:ext cx="6547638" cy="4995106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9568601-B688-4DD9-AE70-8E72956E34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89" y="1780248"/>
            <a:ext cx="6031428" cy="338247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31FDE-6A5C-C74F-B317-0E6234F0502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DB53-5BA3-894B-BDBA-7518A23283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32F0C0-E05E-544E-A3B9-6B361A57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526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7976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522C-95BA-4643-BD48-5870C242A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48" y="1366092"/>
            <a:ext cx="6858958" cy="5034708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5866" y="1718139"/>
            <a:ext cx="6095366" cy="339919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158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Phone">
            <a:extLst>
              <a:ext uri="{FF2B5EF4-FFF2-40B4-BE49-F238E27FC236}">
                <a16:creationId xmlns:a16="http://schemas.microsoft.com/office/drawing/2014/main" id="{C31BBAEC-5A74-E74E-B4BE-A4349B680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59" y="1317625"/>
            <a:ext cx="2391457" cy="485413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69238" y="1910101"/>
            <a:ext cx="2067698" cy="3662024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5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Android phone">
            <a:extLst>
              <a:ext uri="{FF2B5EF4-FFF2-40B4-BE49-F238E27FC236}">
                <a16:creationId xmlns:a16="http://schemas.microsoft.com/office/drawing/2014/main" id="{951E1178-6D73-6644-AB79-C3687A403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66" y="1317624"/>
            <a:ext cx="2337244" cy="4854575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8513" y="1895473"/>
            <a:ext cx="2089150" cy="369887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  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430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dark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w/ dark image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83DC3-8D22-4C93-9681-BE6F99270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1E27D25-D0AD-D648-9AB0-0B0A2E012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A73D7C7-B10D-A24D-BBAE-901E217D9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59" y="1317624"/>
            <a:ext cx="3438658" cy="4854575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092D08C-F7D2-3D4E-8F8A-C3BF51953A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21938" y="1666874"/>
            <a:ext cx="3162299" cy="414020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DB77-3200-ED49-A344-F10C9398983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8348-35E4-9545-B143-BA0B870CE2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C8917D-F757-DC41-A7D5-E0C972F3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206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762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8288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785234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D56D858-133B-6545-ACE1-FC300F981B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0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50CA9C-24D4-CA45-8498-DD68F1BB5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" y="1791711"/>
            <a:ext cx="12186951" cy="47407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59FF91-2E82-4DD2-8957-91E17807F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6CE08B7-D71A-D149-B8FD-127797423E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82024E8-7087-2F4F-ADAA-94EE4C029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22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8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dark im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687C18-35C2-49A4-B1D6-29A3564EB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7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96A789-7451-4357-A166-AA9000B9CB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8A8702D-F4D4-3A4C-A549-41682085A8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0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7FBD09-E6F9-414A-B41D-F64B4776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B48BE-B928-0047-B456-EAE3EA858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1695"/>
            <a:ext cx="12192000" cy="2192036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2347241C-D0FA-B84D-B5A4-8740490AB2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00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004845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04845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lnTo>
                  <a:pt x="9142362" y="6004845"/>
                </a:lnTo>
                <a:lnTo>
                  <a:pt x="3652444" y="5580620"/>
                </a:lnTo>
                <a:lnTo>
                  <a:pt x="0" y="52978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A8CADA-AE32-42D8-AD08-9169333CAD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5855130"/>
            <a:ext cx="1835150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BDCABF1-8CD4-1349-842E-3455134921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7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gr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09D1F-9C70-524A-91DF-E291164A9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2D395-43C5-AF4D-9E0B-696B54712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5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745AD-4FB2-B944-986C-F9FCB0959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2193-3F21-C34F-B7C4-36D051180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6B485-3603-274D-AFD2-F39FB58A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3834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7976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19303D-8A3C-AE41-9506-600F03E59F9B}"/>
              </a:ext>
            </a:extLst>
          </p:cNvPr>
          <p:cNvSpPr/>
          <p:nvPr userDrawn="1"/>
        </p:nvSpPr>
        <p:spPr>
          <a:xfrm>
            <a:off x="0" y="0"/>
            <a:ext cx="12192000" cy="5227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71C4B-3D00-40E2-9DF7-8A187FAA7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7FBD09-E6F9-414A-B41D-F64B4776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B48BE-B928-0047-B456-EAE3EA858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1695"/>
            <a:ext cx="12192000" cy="21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97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3B23-F1F0-4CF0-9C5A-7968F3BEFBA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331912"/>
            <a:ext cx="10871200" cy="4840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ABB80F-FF98-F540-ABF4-2319647B2F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58F4A-0546-1F4C-8B00-F5F345EA98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5160FE-A132-F843-B0BF-2098039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6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6AF57-8308-49A5-ABCA-3BC86ECCDB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777999"/>
            <a:ext cx="10871200" cy="4191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297896E-74BC-4B67-BDB8-436C290E7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320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3ACA4-1DC9-D140-AE47-70A7DCAE03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DBA30-0C31-AB4F-A7DF-193A832F1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E2B15-DDBC-AD43-9075-7DE904B3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74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BFC74DA-C47E-4F69-BE04-FAED3704A4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600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FF4BB-220F-4248-8DAC-2313D0470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0AC71-86E6-FA43-B367-96CDD1C33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EE5A3-A3F0-2049-A0D5-542303C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075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331912"/>
            <a:ext cx="520700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EB486-44D2-42A4-A6F1-9BA126270D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429A96-7A73-7F4E-80AB-C6AD0FB3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5207001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70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A5E77-F5E6-CA44-B1CD-475B53966C77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152E-14F7-2943-A2CD-F4F82AA1AA51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D76FEA4-E478-6140-8E99-3FC9338121E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6F13B20-5150-8247-B7A8-74FD100232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F67F0D9-A1E9-1A4C-B52E-38310F709D4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2B9CC53A-2577-BB42-8BCD-F75F6A9FECF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5640DA0-84F6-BF41-B1A0-D1BE8E6CA20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6B02D3C-A219-2747-847F-159DA12EFBE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30689DF5-9B84-E34F-A9A9-23791FAE6BE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49554CD1-C933-8942-9EE9-B63C22E9D2A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EEC8505-015C-F640-BC9A-D1B17FBB7E0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8D0F0371-A0AC-3C47-B53A-11C6C7666C5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8CF132AF-C5D6-8D46-904D-95CF4C1CC5D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6B01A5F-1FE9-F342-ADB0-2984D1A1259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1C5769E-E114-534C-B66A-4F5767A73BE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598013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50D4C72-03E2-7E4C-BBB2-35DCC5C26509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954185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2ECDF0-4591-2447-9751-1BE682D3F86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98013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552D7CF-572F-A946-81C9-D41B6C2B662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668808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92EF90DD-8741-DD40-9C38-0C1C3DC9C83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3024980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DFDDCB7C-E3FE-9A4D-B785-B1820AA56485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673940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F32EBA3A-2C51-484C-9DF9-8BD141DC353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749867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8AB2E07F-043D-2541-BE74-4C3AC1B8B6F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4106039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5B465AD-DEE4-9B4D-AA74-B48E88F3F55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749867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CE27A615-B2A2-774C-A773-AE9A61B4933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820662"/>
            <a:ext cx="41491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5474AD45-B073-8340-86CA-77FBCC66CD5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5176834"/>
            <a:ext cx="41491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B0B525CE-EAED-CD40-B7D7-E66F6A98C2F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825794"/>
            <a:ext cx="800100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340808-1821-814D-980C-7AEAC927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447675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8293101" y="1579562"/>
            <a:ext cx="3238499" cy="4330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717389"/>
            <a:ext cx="2957608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717389"/>
            <a:ext cx="2957608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717389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8897B6-397A-DF4E-BC82-72C36B61E89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BC914-7132-2E47-97BF-D8D4C686B92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5F2967E-F0B1-0A40-927D-DBD1537C217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0100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58861F1-6817-9546-9130-DEB1400CB7B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617196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FB29A337-D08F-814E-B5E6-F1CEBB7357B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433547" y="2274887"/>
            <a:ext cx="2959100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4B2EEA-C21F-F34D-B0DA-A62C6B3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32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660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3454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684338"/>
            <a:ext cx="2273300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684338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84338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84338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1DD54-B3A0-8142-B280-0707A5D83E3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59831-F7B6-9A40-8F66-94E5C0FE8DC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CC0387C-1567-E648-B217-7EB48D67F9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0100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53A21EA-F424-2248-B4F5-68E99BF595C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562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B21A0D8-D451-504E-BA63-432AE4E6579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56353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6E9C1EEE-ED38-D149-9BF0-F3D3E05B1D4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CE82EC2-C52F-454F-A23B-4F9F6EC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982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522A3-7B6C-451C-B7EB-6A530EA9FE30}"/>
              </a:ext>
            </a:extLst>
          </p:cNvPr>
          <p:cNvSpPr/>
          <p:nvPr userDrawn="1"/>
        </p:nvSpPr>
        <p:spPr>
          <a:xfrm>
            <a:off x="0" y="1331912"/>
            <a:ext cx="12192000" cy="4840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ADFE-C6FC-4B8F-9443-0DA67E6978F7}"/>
              </a:ext>
            </a:extLst>
          </p:cNvPr>
          <p:cNvSpPr/>
          <p:nvPr userDrawn="1"/>
        </p:nvSpPr>
        <p:spPr>
          <a:xfrm>
            <a:off x="139700" y="1579561"/>
            <a:ext cx="20447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9849B-FC01-4C55-9BBE-37282AEF0B80}"/>
              </a:ext>
            </a:extLst>
          </p:cNvPr>
          <p:cNvSpPr/>
          <p:nvPr userDrawn="1"/>
        </p:nvSpPr>
        <p:spPr>
          <a:xfrm>
            <a:off x="2736850" y="1585073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4BB3C-03FC-4E19-9D24-5BE713C8B9A0}"/>
              </a:ext>
            </a:extLst>
          </p:cNvPr>
          <p:cNvSpPr/>
          <p:nvPr userDrawn="1"/>
        </p:nvSpPr>
        <p:spPr>
          <a:xfrm>
            <a:off x="6248401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673AC-24B6-49CD-B9B1-0728CE17348D}"/>
              </a:ext>
            </a:extLst>
          </p:cNvPr>
          <p:cNvSpPr/>
          <p:nvPr userDrawn="1"/>
        </p:nvSpPr>
        <p:spPr>
          <a:xfrm>
            <a:off x="9042400" y="1579562"/>
            <a:ext cx="2489200" cy="43231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7650" y="1676766"/>
            <a:ext cx="1867354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844800" y="1689849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1684338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84338"/>
            <a:ext cx="2273300" cy="45687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1DD54-B3A0-8142-B280-0707A5D83E3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59831-F7B6-9A40-8F66-94E5C0FE8DC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CC0387C-1567-E648-B217-7EB48D67F99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247651" y="2244669"/>
            <a:ext cx="1841274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53A21EA-F424-2248-B4F5-68E99BF595C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2844800" y="2280398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0B21A0D8-D451-504E-BA63-432AE4E6579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356353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6E9C1EEE-ED38-D149-9BF0-F3D3E05B1D4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50351" y="2274887"/>
            <a:ext cx="2241551" cy="3486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CE82EC2-C52F-454F-A23B-4F9F6EC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954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31912"/>
            <a:ext cx="5212080" cy="48402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31913"/>
            <a:ext cx="5212080" cy="2313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859169"/>
            <a:ext cx="5212080" cy="2313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EAD06-1D9C-E640-A53E-9D64A55D0B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3A678-D27D-B547-85BC-305D30D697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4CEDD9-0F99-4549-9175-439A9AC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443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1276"/>
            <a:ext cx="5212080" cy="23228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849307"/>
            <a:ext cx="5212080" cy="232289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1275"/>
            <a:ext cx="521208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F97A3-AA46-3341-8715-927C2B87307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1023-3B97-6945-A748-3B5B2D2E6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8DBCAB-0632-4849-AF45-459085AD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85763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15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057940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  <a:gd name="connsiteX0" fmla="*/ 0 w 9144000"/>
              <a:gd name="connsiteY0" fmla="*/ 0 h 6057940"/>
              <a:gd name="connsiteX1" fmla="*/ 9144000 w 9144000"/>
              <a:gd name="connsiteY1" fmla="*/ 0 h 6057940"/>
              <a:gd name="connsiteX2" fmla="*/ 9144000 w 9144000"/>
              <a:gd name="connsiteY2" fmla="*/ 4992913 h 6057940"/>
              <a:gd name="connsiteX3" fmla="*/ 9142362 w 9144000"/>
              <a:gd name="connsiteY3" fmla="*/ 4992913 h 6057940"/>
              <a:gd name="connsiteX4" fmla="*/ 9133513 w 9144000"/>
              <a:gd name="connsiteY4" fmla="*/ 6057940 h 6057940"/>
              <a:gd name="connsiteX5" fmla="*/ 3652444 w 9144000"/>
              <a:gd name="connsiteY5" fmla="*/ 5580620 h 6057940"/>
              <a:gd name="connsiteX6" fmla="*/ 0 w 9144000"/>
              <a:gd name="connsiteY6" fmla="*/ 5297800 h 6057940"/>
              <a:gd name="connsiteX7" fmla="*/ 0 w 9144000"/>
              <a:gd name="connsiteY7" fmla="*/ 0 h 6057940"/>
              <a:gd name="connsiteX0" fmla="*/ 0 w 9144000"/>
              <a:gd name="connsiteY0" fmla="*/ 0 h 6057940"/>
              <a:gd name="connsiteX1" fmla="*/ 9144000 w 9144000"/>
              <a:gd name="connsiteY1" fmla="*/ 0 h 6057940"/>
              <a:gd name="connsiteX2" fmla="*/ 9144000 w 9144000"/>
              <a:gd name="connsiteY2" fmla="*/ 4992913 h 6057940"/>
              <a:gd name="connsiteX3" fmla="*/ 9142362 w 9144000"/>
              <a:gd name="connsiteY3" fmla="*/ 4992913 h 6057940"/>
              <a:gd name="connsiteX4" fmla="*/ 9133513 w 9144000"/>
              <a:gd name="connsiteY4" fmla="*/ 6057940 h 6057940"/>
              <a:gd name="connsiteX5" fmla="*/ 3652444 w 9144000"/>
              <a:gd name="connsiteY5" fmla="*/ 5580620 h 6057940"/>
              <a:gd name="connsiteX6" fmla="*/ 4424 w 9144000"/>
              <a:gd name="connsiteY6" fmla="*/ 5327297 h 6057940"/>
              <a:gd name="connsiteX7" fmla="*/ 0 w 9144000"/>
              <a:gd name="connsiteY7" fmla="*/ 0 h 6057940"/>
              <a:gd name="connsiteX0" fmla="*/ 0 w 9144000"/>
              <a:gd name="connsiteY0" fmla="*/ 0 h 6057940"/>
              <a:gd name="connsiteX1" fmla="*/ 9144000 w 9144000"/>
              <a:gd name="connsiteY1" fmla="*/ 0 h 6057940"/>
              <a:gd name="connsiteX2" fmla="*/ 9144000 w 9144000"/>
              <a:gd name="connsiteY2" fmla="*/ 4992913 h 6057940"/>
              <a:gd name="connsiteX3" fmla="*/ 9142362 w 9144000"/>
              <a:gd name="connsiteY3" fmla="*/ 4992913 h 6057940"/>
              <a:gd name="connsiteX4" fmla="*/ 9133513 w 9144000"/>
              <a:gd name="connsiteY4" fmla="*/ 6057940 h 6057940"/>
              <a:gd name="connsiteX5" fmla="*/ 3656869 w 9144000"/>
              <a:gd name="connsiteY5" fmla="*/ 5598318 h 6057940"/>
              <a:gd name="connsiteX6" fmla="*/ 4424 w 9144000"/>
              <a:gd name="connsiteY6" fmla="*/ 5327297 h 6057940"/>
              <a:gd name="connsiteX7" fmla="*/ 0 w 9144000"/>
              <a:gd name="connsiteY7" fmla="*/ 0 h 605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057940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cubicBezTo>
                  <a:pt x="9139412" y="5347922"/>
                  <a:pt x="9136463" y="5702931"/>
                  <a:pt x="9133513" y="6057940"/>
                </a:cubicBezTo>
                <a:lnTo>
                  <a:pt x="3656869" y="5598318"/>
                </a:lnTo>
                <a:lnTo>
                  <a:pt x="4424" y="5327297"/>
                </a:lnTo>
                <a:cubicBezTo>
                  <a:pt x="2949" y="3551531"/>
                  <a:pt x="1475" y="177576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0"/>
            <a:ext cx="5181600" cy="20455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71C4B-3D00-40E2-9DF7-8A187FAA7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8578749-D008-1C41-B0AC-0FE3177B68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38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96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331912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866443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331912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866443"/>
            <a:ext cx="5212080" cy="23057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15D87-DF5D-9747-BECF-11D65C9D15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9E5A-F43C-534E-A9B1-58C841DACF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DDC4CC-99B4-2A47-96B9-5526211E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98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331912"/>
            <a:ext cx="3355848" cy="2883249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CE7E7-576A-0E49-A5A3-84F2741D5B2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BDAA-13D8-294F-81D4-F21B52CAF1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80426-0C2A-A942-8880-0B018E9E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2252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31912"/>
            <a:ext cx="10871200" cy="289068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D1C6B-07A4-3E44-BE97-B99D342EF6A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234E8-48AC-D047-9DF9-172E4B6D1F3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E2A338-E764-1447-A4DA-BD33B4E6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0180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09687"/>
            <a:ext cx="10871200" cy="291632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0" y="4432300"/>
            <a:ext cx="10871199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3FEB-57C3-0F45-99CF-15C4709D7C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CA87-AB12-9249-B904-967A034FCF0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71781A-B593-2343-AE77-B0AE8637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5288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260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C657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0B2A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553613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511537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8D258-991E-EE43-92C8-8CE8A34AC406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78059-5AB9-2A45-B063-A34B13A7067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60A60D-9EB0-F54D-A31F-0A809B76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98966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09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248483"/>
            <a:ext cx="5922675" cy="4896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6" y="3248483"/>
            <a:ext cx="6269324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5922808" cy="489605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0431"/>
            <a:ext cx="3133344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019" y="5670431"/>
            <a:ext cx="3133344" cy="48960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1A2BE1-14CD-4842-8A65-2CE1D193F3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323F1-A8D8-5742-B273-E7D37D3C318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6F2CB5-8664-0643-944E-7E7838BBC4F2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311275"/>
            <a:ext cx="5922674" cy="19372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CD8FAFD-7E15-9D49-84CD-738FC936433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673" y="1311275"/>
            <a:ext cx="6266689" cy="193720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66B0CA9-228A-4849-A037-6994F79CEED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-1" y="3738087"/>
            <a:ext cx="5922674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671DD8D2-BBE0-0A40-BE01-999AB38D2A3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672" y="3738087"/>
            <a:ext cx="3133213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EA8E8AB2-6CBE-FD46-804E-1E23AE56D84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885" y="3738087"/>
            <a:ext cx="3133212" cy="193234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0EB3B8A-62D2-5849-BF0E-55BA5CA2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60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676CC-D955-B342-9DD2-E4768E287EF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7719F-71B5-6E4C-A777-AC3DF4396CA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42F9E20-2986-DE43-B4F0-91C719FBFDB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0" y="1311275"/>
            <a:ext cx="4040388" cy="19526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D139B161-FA37-9D4D-89AB-14CAD6B5C56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38412" y="1311274"/>
            <a:ext cx="4082556" cy="19526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EFC428E-3D1E-824C-A406-7D8AE344EDF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20965" y="1311274"/>
            <a:ext cx="4078443" cy="195265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85EFEF5-3142-8849-8786-9D83C1EE72C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0" y="3753539"/>
            <a:ext cx="4038410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DD6EC7DA-D195-5244-952F-CF40F8624623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38410" y="3753539"/>
            <a:ext cx="4085194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F1F4EDE9-9F7E-A141-BB52-78AB8B635372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28376" y="3753539"/>
            <a:ext cx="4053576" cy="1916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2F9F90-7E9D-E04D-A491-2336C7B5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263934"/>
            <a:ext cx="4033637" cy="489605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636" y="3263934"/>
            <a:ext cx="4089967" cy="48960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41F6A20-14B4-7540-B6F0-13517DED07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2941" y="3263934"/>
            <a:ext cx="4076467" cy="489605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0431"/>
            <a:ext cx="4038411" cy="489605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38410" y="5670431"/>
            <a:ext cx="4089966" cy="489605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8376" y="5670431"/>
            <a:ext cx="4046982" cy="48960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10774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743270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743270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843907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843907"/>
            <a:ext cx="2232049" cy="1990818"/>
          </a:xfrm>
          <a:prstGeom prst="rect">
            <a:avLst/>
          </a:prstGeom>
          <a:solidFill>
            <a:schemeClr val="tx2"/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743269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743269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2004740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2004740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2266211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2266211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85679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856793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411826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4118264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37973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379735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86D23-731E-0A43-A9B2-0BC5254BC3A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AAE9-C13A-CE48-BFA3-E9759179FE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51B8F80-A548-9940-8E27-ECB8529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3834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857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A6BD23-76D2-6544-8CB0-FCFE74F88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373" y="1524000"/>
            <a:ext cx="6547638" cy="499510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A70F76F-65C4-1642-A806-A2ABA6BBE9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58789" y="1780248"/>
            <a:ext cx="6031428" cy="338247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25913-E32F-9E40-81FB-F85CD081A6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926DB-EEC0-DE42-ABC6-056B9DA64F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06DDBD-F573-704B-8675-5C22F72A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3861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45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118EE6-7BA2-E243-AAC5-AD889F878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48" y="1366092"/>
            <a:ext cx="6858958" cy="5034708"/>
          </a:xfrm>
          <a:prstGeom prst="rect">
            <a:avLst/>
          </a:prstGeom>
        </p:spPr>
      </p:pic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F75B251-E7EE-9E4D-90E8-55E4B8AA6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35866" y="1718139"/>
            <a:ext cx="6095366" cy="339919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935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C1858A-A22D-4FF6-B76F-A457D6C7AE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340C3-5E15-DB47-9218-592A3576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25C88-22FD-6C42-B5A3-100415DCF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51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n iPhone">
            <a:extLst>
              <a:ext uri="{FF2B5EF4-FFF2-40B4-BE49-F238E27FC236}">
                <a16:creationId xmlns:a16="http://schemas.microsoft.com/office/drawing/2014/main" id="{3E58663F-9405-5942-9831-5618AD25C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59" y="1317625"/>
            <a:ext cx="2391457" cy="4854136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51F1D58-8259-1C4E-9008-FD80543CFC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69238" y="1910101"/>
            <a:ext cx="2067698" cy="3662024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</a:t>
            </a:r>
          </a:p>
        </p:txBody>
      </p:sp>
    </p:spTree>
    <p:extLst>
      <p:ext uri="{BB962C8B-B14F-4D97-AF65-F5344CB8AC3E}">
        <p14:creationId xmlns:p14="http://schemas.microsoft.com/office/powerpoint/2010/main" val="3230670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n Android phone">
            <a:extLst>
              <a:ext uri="{FF2B5EF4-FFF2-40B4-BE49-F238E27FC236}">
                <a16:creationId xmlns:a16="http://schemas.microsoft.com/office/drawing/2014/main" id="{290B9A4B-7B91-9843-B31E-1BB87137E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66" y="1317624"/>
            <a:ext cx="2337244" cy="4854575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1C02F69-60B8-1842-9960-13424CC1B65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8513" y="1895473"/>
            <a:ext cx="2089150" cy="369887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     </a:t>
            </a:r>
          </a:p>
        </p:txBody>
      </p:sp>
    </p:spTree>
    <p:extLst>
      <p:ext uri="{BB962C8B-B14F-4D97-AF65-F5344CB8AC3E}">
        <p14:creationId xmlns:p14="http://schemas.microsoft.com/office/powerpoint/2010/main" val="921181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D1BDB-0E3B-6F42-AE20-E7FD2FC22A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D644D-D50A-4649-A1D6-9C854A2FBCA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EE396-B5CD-1046-AC88-9908E9AB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6400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69C933-3888-3440-A0DE-86F9A5E3D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759" y="1317624"/>
            <a:ext cx="3438658" cy="4854575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3D34AD2-AD7D-BC40-947A-611983B0CB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21938" y="1666874"/>
            <a:ext cx="3162299" cy="414020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</a:t>
            </a:r>
          </a:p>
        </p:txBody>
      </p:sp>
    </p:spTree>
    <p:extLst>
      <p:ext uri="{BB962C8B-B14F-4D97-AF65-F5344CB8AC3E}">
        <p14:creationId xmlns:p14="http://schemas.microsoft.com/office/powerpoint/2010/main" val="2262523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872682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6E7B3A7-DF82-1646-AA45-FAAD4C15C10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64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 Content with Object &amp; Preferred Vert.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535112"/>
            <a:ext cx="5207000" cy="46370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</a:t>
            </a:r>
            <a:br>
              <a:rPr lang="en-US" dirty="0"/>
            </a:br>
            <a:r>
              <a:rPr lang="en-US" dirty="0"/>
              <a:t>object or SmartArt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91DE0-E6DE-4AEC-B368-CFF544DF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4379"/>
            <a:ext cx="5207001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34048-280F-4322-B57A-4BA41AA35A9A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EB486-44D2-42A4-A6F1-9BA126270D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2819D-A4EE-44E2-92F9-9A500424B32B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2"/>
                </a:solidFill>
              </a:rPr>
              <a:t>Viasat Proprietary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42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527644"/>
            <a:ext cx="10871200" cy="275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FDEBD1-69A9-4017-8685-3670DC712AF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984842"/>
            <a:ext cx="10871200" cy="41873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A350F-7377-5543-935B-229E788580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C8C8C8"/>
                </a:solidFill>
              </a:rPr>
              <a:t>Unclassified</a:t>
            </a:r>
            <a:endParaRPr lang="en-US" dirty="0">
              <a:solidFill>
                <a:srgbClr val="C8C8C8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59F9B-2379-2A4B-A600-D5508DC108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>
                <a:solidFill>
                  <a:srgbClr val="C8C8C8"/>
                </a:solidFill>
              </a:rPr>
              <a:pPr/>
              <a:t>‹#›</a:t>
            </a:fld>
            <a:endParaRPr lang="en-US" dirty="0">
              <a:solidFill>
                <a:srgbClr val="C8C8C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E42FEC-E302-4B4A-B717-9A68789F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5476"/>
            <a:ext cx="10871200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488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with Preferred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64176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398" y="1381125"/>
            <a:ext cx="10896601" cy="47053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89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3FF7-DBC6-4612-801C-7F1559EEC9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544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047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BF8116-07CF-234F-9931-43D682E9B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95035"/>
            <a:ext cx="12192000" cy="4572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C0DE3D0-E4CF-4CEB-A93E-40B6CF771A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90" y="952502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07AE33C-91D0-4356-B865-5B0537B93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1" y="1600203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2DE842-315C-42F3-A3E8-194DA8DAE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9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6D7DDF-600E-7C4C-84F8-DF5EA74D828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1933" y="5855131"/>
            <a:ext cx="2446867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4BAA539F-39DC-4D4B-923E-46E45492FC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40" y="6217156"/>
            <a:ext cx="2391833" cy="340894"/>
          </a:xfrm>
          <a:prstGeom prst="rect">
            <a:avLst/>
          </a:prstGeo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2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teal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E84C2-FF14-9C43-A008-61BE0B80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1364"/>
            <a:ext cx="10871200" cy="8001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DF27C-574C-A74A-8A6B-8D341965B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D702B-2E44-6949-B9BF-8B9250FC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1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"/>
            <a:ext cx="12192000" cy="6467813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  <a:gd name="connsiteX0" fmla="*/ 0 w 12192000"/>
              <a:gd name="connsiteY0" fmla="*/ 0 h 6490038"/>
              <a:gd name="connsiteX1" fmla="*/ 12192000 w 12192000"/>
              <a:gd name="connsiteY1" fmla="*/ 0 h 6490038"/>
              <a:gd name="connsiteX2" fmla="*/ 12192000 w 12192000"/>
              <a:gd name="connsiteY2" fmla="*/ 4992913 h 6490038"/>
              <a:gd name="connsiteX3" fmla="*/ 12189816 w 12192000"/>
              <a:gd name="connsiteY3" fmla="*/ 4992913 h 6490038"/>
              <a:gd name="connsiteX4" fmla="*/ 12169151 w 12192000"/>
              <a:gd name="connsiteY4" fmla="*/ 6490038 h 6490038"/>
              <a:gd name="connsiteX5" fmla="*/ 8525861 w 12192000"/>
              <a:gd name="connsiteY5" fmla="*/ 6152520 h 6490038"/>
              <a:gd name="connsiteX6" fmla="*/ 8525859 w 12192000"/>
              <a:gd name="connsiteY6" fmla="*/ 6152519 h 6490038"/>
              <a:gd name="connsiteX7" fmla="*/ 0 w 12192000"/>
              <a:gd name="connsiteY7" fmla="*/ 5333461 h 6490038"/>
              <a:gd name="connsiteX8" fmla="*/ 0 w 12192000"/>
              <a:gd name="connsiteY8" fmla="*/ 0 h 6490038"/>
              <a:gd name="connsiteX0" fmla="*/ 0 w 12192000"/>
              <a:gd name="connsiteY0" fmla="*/ 0 h 6490038"/>
              <a:gd name="connsiteX1" fmla="*/ 12192000 w 12192000"/>
              <a:gd name="connsiteY1" fmla="*/ 0 h 6490038"/>
              <a:gd name="connsiteX2" fmla="*/ 12192000 w 12192000"/>
              <a:gd name="connsiteY2" fmla="*/ 4992913 h 6490038"/>
              <a:gd name="connsiteX3" fmla="*/ 12189816 w 12192000"/>
              <a:gd name="connsiteY3" fmla="*/ 4992913 h 6490038"/>
              <a:gd name="connsiteX4" fmla="*/ 12169151 w 12192000"/>
              <a:gd name="connsiteY4" fmla="*/ 6490038 h 6490038"/>
              <a:gd name="connsiteX5" fmla="*/ 8525861 w 12192000"/>
              <a:gd name="connsiteY5" fmla="*/ 6152520 h 6490038"/>
              <a:gd name="connsiteX6" fmla="*/ 8322659 w 12192000"/>
              <a:gd name="connsiteY6" fmla="*/ 6133469 h 6490038"/>
              <a:gd name="connsiteX7" fmla="*/ 0 w 12192000"/>
              <a:gd name="connsiteY7" fmla="*/ 5333461 h 6490038"/>
              <a:gd name="connsiteX8" fmla="*/ 0 w 12192000"/>
              <a:gd name="connsiteY8" fmla="*/ 0 h 6490038"/>
              <a:gd name="connsiteX0" fmla="*/ 0 w 12192000"/>
              <a:gd name="connsiteY0" fmla="*/ 0 h 6490038"/>
              <a:gd name="connsiteX1" fmla="*/ 12192000 w 12192000"/>
              <a:gd name="connsiteY1" fmla="*/ 0 h 6490038"/>
              <a:gd name="connsiteX2" fmla="*/ 12192000 w 12192000"/>
              <a:gd name="connsiteY2" fmla="*/ 4992913 h 6490038"/>
              <a:gd name="connsiteX3" fmla="*/ 12189816 w 12192000"/>
              <a:gd name="connsiteY3" fmla="*/ 4992913 h 6490038"/>
              <a:gd name="connsiteX4" fmla="*/ 12169151 w 12192000"/>
              <a:gd name="connsiteY4" fmla="*/ 6490038 h 6490038"/>
              <a:gd name="connsiteX5" fmla="*/ 8525861 w 12192000"/>
              <a:gd name="connsiteY5" fmla="*/ 6152520 h 6490038"/>
              <a:gd name="connsiteX6" fmla="*/ 8322659 w 12192000"/>
              <a:gd name="connsiteY6" fmla="*/ 6130294 h 6490038"/>
              <a:gd name="connsiteX7" fmla="*/ 0 w 12192000"/>
              <a:gd name="connsiteY7" fmla="*/ 5333461 h 6490038"/>
              <a:gd name="connsiteX8" fmla="*/ 0 w 12192000"/>
              <a:gd name="connsiteY8" fmla="*/ 0 h 6490038"/>
              <a:gd name="connsiteX0" fmla="*/ 0 w 12192000"/>
              <a:gd name="connsiteY0" fmla="*/ 0 h 6490038"/>
              <a:gd name="connsiteX1" fmla="*/ 12192000 w 12192000"/>
              <a:gd name="connsiteY1" fmla="*/ 0 h 6490038"/>
              <a:gd name="connsiteX2" fmla="*/ 12192000 w 12192000"/>
              <a:gd name="connsiteY2" fmla="*/ 4992913 h 6490038"/>
              <a:gd name="connsiteX3" fmla="*/ 12189816 w 12192000"/>
              <a:gd name="connsiteY3" fmla="*/ 4992913 h 6490038"/>
              <a:gd name="connsiteX4" fmla="*/ 12169151 w 12192000"/>
              <a:gd name="connsiteY4" fmla="*/ 6490038 h 6490038"/>
              <a:gd name="connsiteX5" fmla="*/ 8525861 w 12192000"/>
              <a:gd name="connsiteY5" fmla="*/ 6152520 h 6490038"/>
              <a:gd name="connsiteX6" fmla="*/ 0 w 12192000"/>
              <a:gd name="connsiteY6" fmla="*/ 5333461 h 6490038"/>
              <a:gd name="connsiteX7" fmla="*/ 0 w 12192000"/>
              <a:gd name="connsiteY7" fmla="*/ 0 h 6490038"/>
              <a:gd name="connsiteX0" fmla="*/ 0 w 12192000"/>
              <a:gd name="connsiteY0" fmla="*/ 0 h 6490038"/>
              <a:gd name="connsiteX1" fmla="*/ 12192000 w 12192000"/>
              <a:gd name="connsiteY1" fmla="*/ 0 h 6490038"/>
              <a:gd name="connsiteX2" fmla="*/ 12192000 w 12192000"/>
              <a:gd name="connsiteY2" fmla="*/ 4992913 h 6490038"/>
              <a:gd name="connsiteX3" fmla="*/ 12189816 w 12192000"/>
              <a:gd name="connsiteY3" fmla="*/ 4992913 h 6490038"/>
              <a:gd name="connsiteX4" fmla="*/ 12169151 w 12192000"/>
              <a:gd name="connsiteY4" fmla="*/ 6490038 h 6490038"/>
              <a:gd name="connsiteX5" fmla="*/ 0 w 12192000"/>
              <a:gd name="connsiteY5" fmla="*/ 5333461 h 6490038"/>
              <a:gd name="connsiteX6" fmla="*/ 0 w 12192000"/>
              <a:gd name="connsiteY6" fmla="*/ 0 h 6490038"/>
              <a:gd name="connsiteX0" fmla="*/ 0 w 12192000"/>
              <a:gd name="connsiteY0" fmla="*/ 0 h 6467813"/>
              <a:gd name="connsiteX1" fmla="*/ 12192000 w 12192000"/>
              <a:gd name="connsiteY1" fmla="*/ 0 h 6467813"/>
              <a:gd name="connsiteX2" fmla="*/ 12192000 w 12192000"/>
              <a:gd name="connsiteY2" fmla="*/ 4992913 h 6467813"/>
              <a:gd name="connsiteX3" fmla="*/ 12189816 w 12192000"/>
              <a:gd name="connsiteY3" fmla="*/ 4992913 h 6467813"/>
              <a:gd name="connsiteX4" fmla="*/ 12181851 w 12192000"/>
              <a:gd name="connsiteY4" fmla="*/ 6467813 h 6467813"/>
              <a:gd name="connsiteX5" fmla="*/ 0 w 12192000"/>
              <a:gd name="connsiteY5" fmla="*/ 5333461 h 6467813"/>
              <a:gd name="connsiteX6" fmla="*/ 0 w 12192000"/>
              <a:gd name="connsiteY6" fmla="*/ 0 h 6467813"/>
              <a:gd name="connsiteX0" fmla="*/ 0 w 12192000"/>
              <a:gd name="connsiteY0" fmla="*/ 0 h 6467813"/>
              <a:gd name="connsiteX1" fmla="*/ 12192000 w 12192000"/>
              <a:gd name="connsiteY1" fmla="*/ 0 h 6467813"/>
              <a:gd name="connsiteX2" fmla="*/ 12192000 w 12192000"/>
              <a:gd name="connsiteY2" fmla="*/ 4992913 h 6467813"/>
              <a:gd name="connsiteX3" fmla="*/ 12181851 w 12192000"/>
              <a:gd name="connsiteY3" fmla="*/ 6467813 h 6467813"/>
              <a:gd name="connsiteX4" fmla="*/ 0 w 12192000"/>
              <a:gd name="connsiteY4" fmla="*/ 5333461 h 6467813"/>
              <a:gd name="connsiteX5" fmla="*/ 0 w 12192000"/>
              <a:gd name="connsiteY5" fmla="*/ 0 h 6467813"/>
              <a:gd name="connsiteX0" fmla="*/ 0 w 12192000"/>
              <a:gd name="connsiteY0" fmla="*/ 0 h 6467813"/>
              <a:gd name="connsiteX1" fmla="*/ 12192000 w 12192000"/>
              <a:gd name="connsiteY1" fmla="*/ 0 h 6467813"/>
              <a:gd name="connsiteX2" fmla="*/ 12181851 w 12192000"/>
              <a:gd name="connsiteY2" fmla="*/ 6467813 h 6467813"/>
              <a:gd name="connsiteX3" fmla="*/ 0 w 12192000"/>
              <a:gd name="connsiteY3" fmla="*/ 5333461 h 6467813"/>
              <a:gd name="connsiteX4" fmla="*/ 0 w 12192000"/>
              <a:gd name="connsiteY4" fmla="*/ 0 h 646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467813">
                <a:moveTo>
                  <a:pt x="0" y="0"/>
                </a:moveTo>
                <a:lnTo>
                  <a:pt x="12192000" y="0"/>
                </a:lnTo>
                <a:lnTo>
                  <a:pt x="12181851" y="6467813"/>
                </a:lnTo>
                <a:lnTo>
                  <a:pt x="0" y="53334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COVER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90" y="952502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9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1" y="1600203"/>
            <a:ext cx="8930332" cy="5040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7CAFF1E-674A-AF42-9F42-07DC18D7003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1933" y="5855131"/>
            <a:ext cx="2446867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D973890-70D5-124C-BA05-8AAF07E604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40" y="6217156"/>
            <a:ext cx="2391833" cy="340894"/>
          </a:xfrm>
          <a:prstGeom prst="rect">
            <a:avLst/>
          </a:prstGeo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7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7440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2"/>
            <a:ext cx="5181600" cy="2045579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CE8A2-C957-9540-BC7B-952EA46C3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15786"/>
            <a:ext cx="12192000" cy="219913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652AA77-CBC6-C746-BE5C-E17E3621DE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40" y="6217156"/>
            <a:ext cx="2391833" cy="340894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7C8963B-CC3B-4A45-95F5-AFA55AAF7D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1933" y="5855131"/>
            <a:ext cx="2446867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8504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167" y="1"/>
            <a:ext cx="12202228" cy="5961549"/>
          </a:xfrm>
          <a:custGeom>
            <a:avLst/>
            <a:gdLst>
              <a:gd name="connsiteX0" fmla="*/ 0 w 9144796"/>
              <a:gd name="connsiteY0" fmla="*/ 0 h 5947799"/>
              <a:gd name="connsiteX1" fmla="*/ 9144796 w 9144796"/>
              <a:gd name="connsiteY1" fmla="*/ 0 h 5947799"/>
              <a:gd name="connsiteX2" fmla="*/ 9144796 w 9144796"/>
              <a:gd name="connsiteY2" fmla="*/ 5947799 h 5947799"/>
              <a:gd name="connsiteX3" fmla="*/ 0 w 9144796"/>
              <a:gd name="connsiteY3" fmla="*/ 5947799 h 5947799"/>
              <a:gd name="connsiteX4" fmla="*/ 0 w 9144796"/>
              <a:gd name="connsiteY4" fmla="*/ 0 h 5947799"/>
              <a:gd name="connsiteX0" fmla="*/ 6875 w 9151671"/>
              <a:gd name="connsiteY0" fmla="*/ 0 h 5947799"/>
              <a:gd name="connsiteX1" fmla="*/ 9151671 w 9151671"/>
              <a:gd name="connsiteY1" fmla="*/ 0 h 5947799"/>
              <a:gd name="connsiteX2" fmla="*/ 9151671 w 9151671"/>
              <a:gd name="connsiteY2" fmla="*/ 5947799 h 5947799"/>
              <a:gd name="connsiteX3" fmla="*/ 0 w 9151671"/>
              <a:gd name="connsiteY3" fmla="*/ 5232780 h 5947799"/>
              <a:gd name="connsiteX4" fmla="*/ 6875 w 9151671"/>
              <a:gd name="connsiteY4" fmla="*/ 0 h 5947799"/>
              <a:gd name="connsiteX0" fmla="*/ 6875 w 9151671"/>
              <a:gd name="connsiteY0" fmla="*/ 0 h 5961549"/>
              <a:gd name="connsiteX1" fmla="*/ 9151671 w 9151671"/>
              <a:gd name="connsiteY1" fmla="*/ 0 h 5961549"/>
              <a:gd name="connsiteX2" fmla="*/ 9151671 w 9151671"/>
              <a:gd name="connsiteY2" fmla="*/ 5961549 h 5961549"/>
              <a:gd name="connsiteX3" fmla="*/ 0 w 9151671"/>
              <a:gd name="connsiteY3" fmla="*/ 5232780 h 5961549"/>
              <a:gd name="connsiteX4" fmla="*/ 6875 w 9151671"/>
              <a:gd name="connsiteY4" fmla="*/ 0 h 5961549"/>
              <a:gd name="connsiteX0" fmla="*/ 6875 w 9151671"/>
              <a:gd name="connsiteY0" fmla="*/ 0 h 5961549"/>
              <a:gd name="connsiteX1" fmla="*/ 9151671 w 9151671"/>
              <a:gd name="connsiteY1" fmla="*/ 0 h 5961549"/>
              <a:gd name="connsiteX2" fmla="*/ 9151671 w 9151671"/>
              <a:gd name="connsiteY2" fmla="*/ 5961549 h 5961549"/>
              <a:gd name="connsiteX3" fmla="*/ 0 w 9151671"/>
              <a:gd name="connsiteY3" fmla="*/ 5205279 h 5961549"/>
              <a:gd name="connsiteX4" fmla="*/ 6875 w 9151671"/>
              <a:gd name="connsiteY4" fmla="*/ 0 h 596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671" h="5961549">
                <a:moveTo>
                  <a:pt x="6875" y="0"/>
                </a:moveTo>
                <a:lnTo>
                  <a:pt x="9151671" y="0"/>
                </a:lnTo>
                <a:lnTo>
                  <a:pt x="9151671" y="5961549"/>
                </a:lnTo>
                <a:lnTo>
                  <a:pt x="0" y="5205279"/>
                </a:lnTo>
                <a:cubicBezTo>
                  <a:pt x="2292" y="3461019"/>
                  <a:pt x="4583" y="1744260"/>
                  <a:pt x="68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INSTRUCTIONS</a:t>
            </a:r>
            <a:br>
              <a:rPr lang="en-US" dirty="0"/>
            </a:br>
            <a:r>
              <a:rPr lang="en-US" dirty="0"/>
              <a:t>1. Click icon to add image (BEFORE adding text)</a:t>
            </a:r>
            <a:br>
              <a:rPr lang="en-US" dirty="0"/>
            </a:br>
            <a:r>
              <a:rPr lang="en-US" dirty="0"/>
              <a:t>2. Right-click image &gt; Send to back &gt; Send to back</a:t>
            </a:r>
            <a:br>
              <a:rPr lang="en-US" dirty="0"/>
            </a:br>
            <a:r>
              <a:rPr lang="en-US" dirty="0"/>
              <a:t>3. Click text boxes to add text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8A1D0-7C58-4D7E-87C1-482E72CC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22122"/>
            <a:ext cx="5181600" cy="2045579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394D365-5072-034E-8111-5E66D03F8FA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1933" y="5855131"/>
            <a:ext cx="2446867" cy="594239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2CEF79D-32D2-7B47-A995-A4754C0DFA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08840" y="6217156"/>
            <a:ext cx="2391833" cy="340894"/>
          </a:xfrm>
          <a:prstGeom prst="rect">
            <a:avLst/>
          </a:prstGeo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41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, gray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41B2F2E-750B-4D6A-ACCF-3542B69345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0401" y="6349832"/>
            <a:ext cx="1123191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B80F4F-283D-AE4B-A7E2-1E4D724E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07465"/>
            <a:ext cx="10871200" cy="8001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3558A-7425-6941-BBC9-C3078D7F0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455D6-3BB7-264E-A361-5D31C7D23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8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C030E0-2BD9-B04B-9E97-2C899835F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78C34-7EAC-5B43-8420-6ABC195BA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97F75B-8F72-4249-9D8F-8843B947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90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3FF7-DBC6-4612-801C-7F1559EEC9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28739"/>
            <a:ext cx="10871200" cy="4843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6FBA66-522B-694B-B741-E22021F721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16124-FE02-5542-863D-F8CAECB0F9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3329F9-2F7E-F24F-A7CE-DBB57707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44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328739"/>
            <a:ext cx="10871200" cy="275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FDEBD1-69A9-4017-8685-3670DC712AF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785936"/>
            <a:ext cx="10871200" cy="4386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A350F-7377-5543-935B-229E788580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59F9B-2379-2A4B-A600-D5508DC108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E42FEC-E302-4B4A-B717-9A68789F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727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D6A2D7-0CB7-4BCE-8CE8-58219ED256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5618" y="1328739"/>
            <a:ext cx="5205983" cy="4843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F43CA2-5B59-4999-91DF-F1A95D77C2A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328739"/>
            <a:ext cx="5205983" cy="4843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E78E0C-E9BF-CF40-B611-97D23C2E1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3921A-ECA0-EB41-8954-75037BA677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0E250-4646-3543-BF6B-20AE5FF1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725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&amp; preferred vert. motif - Tea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</a:t>
            </a:r>
            <a:br>
              <a:rPr lang="en-US" dirty="0"/>
            </a:br>
            <a:r>
              <a:rPr lang="en-US" dirty="0"/>
              <a:t>chart, object or SmartArt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C05583-2260-4DCB-A88A-6CC3AC4BF1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60401" y="1328739"/>
            <a:ext cx="5205983" cy="4843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D23C208-4D16-7C47-A240-CA34B7ADEA5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0401" y="6349832"/>
            <a:ext cx="1123191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6F8C83-D141-1546-A4ED-D8618B24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481264"/>
            <a:ext cx="5205983" cy="76968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02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6D26BC4-A1B7-47A1-8D5F-5AAF2E5DCB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48966" y="1520825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46672CF-00C9-493D-B360-ED555A0D59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48966" y="1876999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B4934BA-A7B2-418E-AAA6-A5C815AC467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1" y="1520827"/>
            <a:ext cx="1072895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5" name="Text Placeholder 9">
            <a:extLst>
              <a:ext uri="{FF2B5EF4-FFF2-40B4-BE49-F238E27FC236}">
                <a16:creationId xmlns:a16="http://schemas.microsoft.com/office/drawing/2014/main" id="{375C4747-1FC3-468C-A346-5DE6DBA30D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048966" y="2591620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6" name="Text Placeholder 9">
            <a:extLst>
              <a:ext uri="{FF2B5EF4-FFF2-40B4-BE49-F238E27FC236}">
                <a16:creationId xmlns:a16="http://schemas.microsoft.com/office/drawing/2014/main" id="{BC90422A-1B1D-4821-9FAC-37E7780559B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048966" y="2947794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2611983C-1A52-436E-A627-FAD6ECD4C3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1" y="2596754"/>
            <a:ext cx="1072895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1" name="Text Placeholder 9">
            <a:extLst>
              <a:ext uri="{FF2B5EF4-FFF2-40B4-BE49-F238E27FC236}">
                <a16:creationId xmlns:a16="http://schemas.microsoft.com/office/drawing/2014/main" id="{3E8961A7-71AC-4490-8A5E-B6209CD7B9D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048966" y="3672679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2" name="Text Placeholder 9">
            <a:extLst>
              <a:ext uri="{FF2B5EF4-FFF2-40B4-BE49-F238E27FC236}">
                <a16:creationId xmlns:a16="http://schemas.microsoft.com/office/drawing/2014/main" id="{694AA472-33BD-4246-B452-BA0FBCAF6DC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048966" y="4028853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29F84068-7B59-4D1B-B8E4-F263C0818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1" y="3672680"/>
            <a:ext cx="1072895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7" name="Text Placeholder 9">
            <a:extLst>
              <a:ext uri="{FF2B5EF4-FFF2-40B4-BE49-F238E27FC236}">
                <a16:creationId xmlns:a16="http://schemas.microsoft.com/office/drawing/2014/main" id="{0E20DB8B-DB9F-48F9-9A33-4459FB88B40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2048966" y="4743474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id="{E0B4EF81-AC9B-4637-8AF0-35C63C80786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2048966" y="5099648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9B37FE0D-1CEA-4AE1-BBC5-E005BE160E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1" y="4748608"/>
            <a:ext cx="1072895" cy="79972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9" name="Text Placeholder 9">
            <a:extLst>
              <a:ext uri="{FF2B5EF4-FFF2-40B4-BE49-F238E27FC236}">
                <a16:creationId xmlns:a16="http://schemas.microsoft.com/office/drawing/2014/main" id="{EF0267D9-B18D-44CC-8F89-3867F06B444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654460" y="1520825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0" name="Text Placeholder 9">
            <a:extLst>
              <a:ext uri="{FF2B5EF4-FFF2-40B4-BE49-F238E27FC236}">
                <a16:creationId xmlns:a16="http://schemas.microsoft.com/office/drawing/2014/main" id="{52E36255-42AA-434D-9353-6511E8E6ED3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654460" y="1876999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8DB258FD-AF8C-4906-8EB7-B90340BD739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520827"/>
            <a:ext cx="1072895" cy="79972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2" name="Text Placeholder 9">
            <a:extLst>
              <a:ext uri="{FF2B5EF4-FFF2-40B4-BE49-F238E27FC236}">
                <a16:creationId xmlns:a16="http://schemas.microsoft.com/office/drawing/2014/main" id="{54681F42-A361-47BE-BF65-E907906BF8C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654460" y="2591620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3" name="Text Placeholder 9">
            <a:extLst>
              <a:ext uri="{FF2B5EF4-FFF2-40B4-BE49-F238E27FC236}">
                <a16:creationId xmlns:a16="http://schemas.microsoft.com/office/drawing/2014/main" id="{8718FFA3-7131-4F0D-9FA0-0A5F53676EF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654460" y="2947794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B6D08E91-901B-4663-A56E-E3D975E7FF0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596754"/>
            <a:ext cx="1072895" cy="79972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5" name="Text Placeholder 9">
            <a:extLst>
              <a:ext uri="{FF2B5EF4-FFF2-40B4-BE49-F238E27FC236}">
                <a16:creationId xmlns:a16="http://schemas.microsoft.com/office/drawing/2014/main" id="{6CD5ADE4-255D-400C-8088-AF8876E80E0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654460" y="3672679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6" name="Text Placeholder 9">
            <a:extLst>
              <a:ext uri="{FF2B5EF4-FFF2-40B4-BE49-F238E27FC236}">
                <a16:creationId xmlns:a16="http://schemas.microsoft.com/office/drawing/2014/main" id="{FE967416-23E7-4440-8909-FCB48DAFAD8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654460" y="4028853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4F936DF6-AA0D-4354-A5FD-4F06A412B86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672680"/>
            <a:ext cx="1072895" cy="79972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8" name="Text Placeholder 9">
            <a:extLst>
              <a:ext uri="{FF2B5EF4-FFF2-40B4-BE49-F238E27FC236}">
                <a16:creationId xmlns:a16="http://schemas.microsoft.com/office/drawing/2014/main" id="{9C8C6D44-CED4-4DAB-8C47-53C998C73DF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654460" y="4743474"/>
            <a:ext cx="3869765" cy="3277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55B846D6-2B81-4583-B724-D5306AF86CB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654460" y="5099648"/>
            <a:ext cx="3869765" cy="443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04F1A9E3-EED2-4BD0-8A30-A7D27C5A3D9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748608"/>
            <a:ext cx="1072895" cy="79972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34B7-83C4-8146-AA3C-8C6DA51F3647}"/>
              </a:ext>
            </a:extLst>
          </p:cNvPr>
          <p:cNvSpPr>
            <a:spLocks noGrp="1"/>
          </p:cNvSpPr>
          <p:nvPr>
            <p:ph type="ftr" sz="quarter" idx="87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C706B-04A1-0547-A360-FFD20B755B25}"/>
              </a:ext>
            </a:extLst>
          </p:cNvPr>
          <p:cNvSpPr>
            <a:spLocks noGrp="1"/>
          </p:cNvSpPr>
          <p:nvPr>
            <p:ph type="sldNum" sz="quarter" idx="88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866DB88-FF2C-1140-9F49-BF8B3DB8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612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94FB4-A0A2-9347-9F06-91F90C169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DD46-2E09-564B-9774-054855B3A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45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B0646F-B163-584A-BC06-C787E01DC2CB}"/>
              </a:ext>
            </a:extLst>
          </p:cNvPr>
          <p:cNvSpPr/>
          <p:nvPr userDrawn="1"/>
        </p:nvSpPr>
        <p:spPr>
          <a:xfrm>
            <a:off x="0" y="1328738"/>
            <a:ext cx="12192000" cy="4843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FC4772-5F8F-0D4A-BCF6-CDC3AF2C85D9}"/>
              </a:ext>
            </a:extLst>
          </p:cNvPr>
          <p:cNvSpPr/>
          <p:nvPr userDrawn="1"/>
        </p:nvSpPr>
        <p:spPr>
          <a:xfrm>
            <a:off x="660401" y="1576388"/>
            <a:ext cx="3238499" cy="4304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CE8E09-1466-B149-90A0-2EBC003B1BDF}"/>
              </a:ext>
            </a:extLst>
          </p:cNvPr>
          <p:cNvSpPr/>
          <p:nvPr userDrawn="1"/>
        </p:nvSpPr>
        <p:spPr>
          <a:xfrm>
            <a:off x="4476752" y="1576388"/>
            <a:ext cx="3238499" cy="4304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B24544-B969-3746-B52E-EFF46A7C5799}"/>
              </a:ext>
            </a:extLst>
          </p:cNvPr>
          <p:cNvSpPr/>
          <p:nvPr userDrawn="1"/>
        </p:nvSpPr>
        <p:spPr>
          <a:xfrm>
            <a:off x="8293101" y="1576388"/>
            <a:ext cx="3238499" cy="4304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C66FC1B-0FB9-2C4A-9171-B0E2E6078C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1681165"/>
            <a:ext cx="2957608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2C2BDD6-7188-5F42-9E68-7AD37AC32A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1681165"/>
            <a:ext cx="2957608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AD0878-CB2C-904C-8ED1-5650F6BE502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1681165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055576C-0D97-F844-AABB-8186107667C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00101" y="2242813"/>
            <a:ext cx="2959100" cy="35034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2F436339-99C3-B34D-B8FF-5838B9503A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615705" y="2242813"/>
            <a:ext cx="2959100" cy="35034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FD4EAAE5-C581-1544-AC92-6B3E3AC78B4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432055" y="2242813"/>
            <a:ext cx="2959100" cy="35034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B3C12-955E-F642-852B-799DE523948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A1198-ECFD-9D45-896F-147F61EA276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0F08DE2-0B94-AF40-9E7F-830C36C9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528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C0FF21D-0394-F54A-81EA-64652296C532}"/>
              </a:ext>
            </a:extLst>
          </p:cNvPr>
          <p:cNvSpPr/>
          <p:nvPr userDrawn="1"/>
        </p:nvSpPr>
        <p:spPr>
          <a:xfrm>
            <a:off x="0" y="1338706"/>
            <a:ext cx="12192000" cy="48334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ED8DD-B456-F648-9766-E5C3129B4F4E}"/>
              </a:ext>
            </a:extLst>
          </p:cNvPr>
          <p:cNvSpPr/>
          <p:nvPr userDrawn="1"/>
        </p:nvSpPr>
        <p:spPr>
          <a:xfrm>
            <a:off x="660401" y="1586356"/>
            <a:ext cx="2489200" cy="4333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D96CF5-4DAE-554F-907B-BC540A5DDD2A}"/>
              </a:ext>
            </a:extLst>
          </p:cNvPr>
          <p:cNvSpPr/>
          <p:nvPr userDrawn="1"/>
        </p:nvSpPr>
        <p:spPr>
          <a:xfrm>
            <a:off x="3454401" y="1586356"/>
            <a:ext cx="2489200" cy="4333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2CCB4B-A728-A74A-BF7E-16402AEE1494}"/>
              </a:ext>
            </a:extLst>
          </p:cNvPr>
          <p:cNvSpPr/>
          <p:nvPr userDrawn="1"/>
        </p:nvSpPr>
        <p:spPr>
          <a:xfrm>
            <a:off x="6248401" y="1586356"/>
            <a:ext cx="2489200" cy="4333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850F6B-2E8B-AF42-84EB-D2500F8E5B68}"/>
              </a:ext>
            </a:extLst>
          </p:cNvPr>
          <p:cNvSpPr/>
          <p:nvPr userDrawn="1"/>
        </p:nvSpPr>
        <p:spPr>
          <a:xfrm>
            <a:off x="9042400" y="1586356"/>
            <a:ext cx="2489200" cy="43331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C73D445-001B-4549-A40D-10D0272813F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1681935"/>
            <a:ext cx="2273300" cy="456873"/>
          </a:xfrm>
          <a:prstGeom prst="rect">
            <a:avLst/>
          </a:prstGeom>
          <a:solidFill>
            <a:srgbClr val="00B2AA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8CD45B84-9C70-9340-8A4B-F3AD7ADB99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1681935"/>
            <a:ext cx="2273300" cy="45687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D448D2BE-D6C2-294B-BD44-C321CA4A44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4" y="1681935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B658BDD0-E9BF-744A-B68D-1B7FED8855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1681935"/>
            <a:ext cx="2273300" cy="456873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82228CE-5334-E047-B954-E212E6CD17C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0100" y="2252781"/>
            <a:ext cx="2241551" cy="356087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AEF6FFB7-CB24-B14D-B3E3-6B13332C710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562351" y="2252781"/>
            <a:ext cx="2241551" cy="356087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F85CA408-7A5F-CC4F-8E85-80E4A758416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56354" y="2252781"/>
            <a:ext cx="2241551" cy="356087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F2E3C11-37E2-854A-825F-A622D58BBD5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150351" y="2252781"/>
            <a:ext cx="2241551" cy="356087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34F66-1EDF-2449-BCDC-58896984D50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9F48E-3C48-3242-A384-2059ACD3205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536BCA-C6C2-DD43-BF9B-32B03493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682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D2392-08D6-794F-AC84-E40EF28CB53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5466C-71CB-5545-ADF9-ECAF4C82D28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8F4D6B-B3F0-6E4C-A9F0-CF8848A1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31818EA0-7A59-B648-BE97-AE942EAFA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9214"/>
            <a:ext cx="5212080" cy="48529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EE53830-853E-1545-87C2-49D507F6D97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9213"/>
            <a:ext cx="5212080" cy="2284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FF03FB8-C688-D342-9613-8FAED74925E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915785"/>
            <a:ext cx="5212080" cy="225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1593781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540C9B-F719-8649-A28F-6D92CD1BD1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12112-2DF6-D043-8F42-92D2AD738C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3AC1EC-5BC4-4941-A613-3F6003E2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E4585A3-473F-944D-9C51-1B624CBB0E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19520" y="1319214"/>
            <a:ext cx="5212080" cy="48529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08CE43B-5ED3-C544-89CD-B3BE91697A3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0" y="1319213"/>
            <a:ext cx="5212080" cy="2284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B5589B2-89D5-B943-9958-33FE93C2F14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0" y="3915785"/>
            <a:ext cx="5212080" cy="225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3536488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FF3A9-5328-1A4D-B6D5-4375E9186EF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7AE34-567E-2D44-A099-E04FAA858F3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0D48D4-2839-E94A-B4AA-147FA5B2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C20EC2C-74E7-0E46-9689-AC8D8B13F76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319213"/>
            <a:ext cx="5212080" cy="2284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060AD96-4D34-2044-94B5-BD0AE4EB70B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915785"/>
            <a:ext cx="5212080" cy="225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A2151C4-A38F-EF45-A03D-8DF3BDE8FA58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60401" y="1319213"/>
            <a:ext cx="5212080" cy="2284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70510BC-1123-8146-83CF-2EA5882FDFC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60401" y="3915785"/>
            <a:ext cx="5212080" cy="225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713068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1328739"/>
            <a:ext cx="3355848" cy="271285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71E64-D1D4-4826-83B5-AA8C1B6D4C8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0401" y="4242755"/>
            <a:ext cx="3350684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DC6041-F0A5-45FA-B498-CBDF6DBE109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8079" y="1328739"/>
            <a:ext cx="3355848" cy="271285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021B2D4-C9EC-4469-8C57-DAFEF33E08F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8078" y="4242755"/>
            <a:ext cx="3350684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F4F2E1-327B-447C-8EA9-336EA4A7851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75756" y="1328739"/>
            <a:ext cx="3355848" cy="271285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F3FB69B-200B-4D8A-8803-80509BBF02B8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175755" y="4242755"/>
            <a:ext cx="3350684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CB8DD-4251-0F47-8EF7-9FCC1A6B4FD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D4619-5660-044A-938A-05D18A15492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9EB5D-C8E7-0348-BE8E-350753DC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075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28739"/>
            <a:ext cx="10871200" cy="271285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0AE11D-76C4-4222-8669-128358532AE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0401" y="4242755"/>
            <a:ext cx="3350684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9593CF-309D-4B8D-BF0F-D6F520D491C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8078" y="4242755"/>
            <a:ext cx="3350684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1785B2-AF99-4065-A5DA-C7B39F3CCB9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175755" y="4242755"/>
            <a:ext cx="3350684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C151A-586C-2445-8F70-05B31FEB9B6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97410-B853-684F-9797-5ECC0A29C6F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E7A18E-978B-464B-AE07-08D22717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136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328739"/>
            <a:ext cx="10871200" cy="2712853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0AE11D-76C4-4222-8669-128358532AE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60400" y="4242755"/>
            <a:ext cx="10871200" cy="192944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C151A-586C-2445-8F70-05B31FEB9B6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97410-B853-684F-9797-5ECC0A29C6F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E7A18E-978B-464B-AE07-08D22717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653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AB2FC8-015E-4797-93DB-0EEC7B1095D5}"/>
              </a:ext>
            </a:extLst>
          </p:cNvPr>
          <p:cNvSpPr/>
          <p:nvPr userDrawn="1"/>
        </p:nvSpPr>
        <p:spPr>
          <a:xfrm>
            <a:off x="0" y="3556966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FBAF2B41-DD12-45CC-BC7D-33F6B17399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95915" y="4686806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E7FA14A8-F795-4D71-9A51-0264D7D5B0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95915" y="4370285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545FF24F-CE45-461D-B49B-80AA3911BF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944" y="4686806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9726DD3C-28A6-4CE0-ABF9-D3E3ECC066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6944" y="4370285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F1707CA0-63F6-43C8-A52A-8123B0127A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37973" y="4686806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2A8CB529-834B-461B-A3DA-18EBF621B0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37973" y="4370285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C657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3AEDC62C-3FEA-44C1-B07E-95A1CA332B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0400" y="1520825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D47406E8-AD6E-4056-88C9-BC6CC481F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" y="2478751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0B2A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89EF448D-2B46-4693-AD4D-C505D21334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1429" y="1520825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611543E7-64F6-48E0-8068-C46B11865F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1429" y="2478751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AB1E8D58-0BA3-455D-8E02-98C955B347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02459" y="1520825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A6D815B6-53D0-4082-9C9F-4525F449B7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02459" y="2478751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4A532C18-1856-4889-96B7-64F7C0BEECE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3488" y="1520825"/>
            <a:ext cx="1658112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8EB4F873-A4F3-48D4-84DB-5835FD415E9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3488" y="2478751"/>
            <a:ext cx="1658112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14C95-635D-4747-9BB2-1CBC3AFC05C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C13F0-D9B9-1845-8901-C3DEF3E118AE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1C4C539-E265-4F4F-A379-2BD7318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0041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483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" y="3386659"/>
            <a:ext cx="5922675" cy="48764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5" y="3386659"/>
            <a:ext cx="6269324" cy="48764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2394"/>
            <a:ext cx="5922808" cy="48764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72394"/>
            <a:ext cx="3133344" cy="487643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019" y="5672394"/>
            <a:ext cx="3133344" cy="4876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BA9EEC-313F-D547-8BA1-5312CED5EBF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EB4B1-A4CB-4345-8959-D649A313D99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56540C-6097-4542-8390-272BFAE9674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" y="1520826"/>
            <a:ext cx="5922433" cy="1865313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8C00040-C10F-F342-A690-2419C2AC1697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922433" y="1520826"/>
            <a:ext cx="6269567" cy="1865313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F917EFA3-DB55-9148-8E6B-42B5074AADF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" y="3874301"/>
            <a:ext cx="5922433" cy="179809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185AEF1-AE6C-644A-8F18-1060249C9C1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22432" y="3874301"/>
            <a:ext cx="3133213" cy="179809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55299D0F-6385-604C-9EC7-C9CB579D24AE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55645" y="3874301"/>
            <a:ext cx="3133212" cy="1798092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43D710-12D0-E24E-A0F8-D8DABE67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05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926484-A2E5-4D4A-97FA-F5A03DA529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317625"/>
            <a:ext cx="10871200" cy="48545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815D7-85F7-244B-BEFD-A56A1161D6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7921B-AC41-ED49-9FD0-7CD8BA22BD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47DA28-2273-5749-8D7F-A382F83E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3225"/>
            <a:ext cx="10871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26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" y="3386659"/>
            <a:ext cx="4062243" cy="487643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2244" y="3386659"/>
            <a:ext cx="4062241" cy="48764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5672393"/>
            <a:ext cx="4062243" cy="48764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59608" y="5672394"/>
            <a:ext cx="4062243" cy="487643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9215" y="5672394"/>
            <a:ext cx="4070148" cy="4876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DA7820F-EB8B-7A40-A9FC-7349B397E9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9760" y="3386659"/>
            <a:ext cx="4062241" cy="487643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686B0-053C-714A-A64E-92996EC76C3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31EF7-DF0A-BA42-8AFA-87C96450FEA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06C17F78-E637-FA49-8EE5-A1E6168401C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" y="1520826"/>
            <a:ext cx="4056968" cy="1865313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19B383E-327E-2B4F-8398-B60A500ECAC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056968" y="1520826"/>
            <a:ext cx="4062245" cy="1865313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79C898EB-420B-F94B-A8AC-1EBE2578563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19214" y="1520826"/>
            <a:ext cx="4070149" cy="1865313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5B2911C2-656C-294A-9960-604E5D74C84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" y="3874303"/>
            <a:ext cx="4056968" cy="1798089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834E64A8-0E2E-2743-8222-AD5C87F03B5E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62241" y="3874303"/>
            <a:ext cx="4051699" cy="1798089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3EBFFC71-6F61-8E42-950D-5DE778DE2F2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124484" y="3874303"/>
            <a:ext cx="4064877" cy="1798089"/>
          </a:xfrm>
          <a:solidFill>
            <a:schemeClr val="tx2">
              <a:lumMod val="90000"/>
              <a:lumOff val="10000"/>
            </a:schemeClr>
          </a:solidFill>
        </p:spPr>
        <p:txBody>
          <a:bodyPr lIns="91440" tIns="91440" rIns="91440" bIns="91440">
            <a:normAutofit/>
          </a:bodyPr>
          <a:lstStyle>
            <a:lvl1pPr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E5AEFBA-CF5D-6B4F-891C-BC80C8C8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71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2C15398-C7E9-4163-A32E-0A9E1BFBEF7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0401" y="1520826"/>
            <a:ext cx="2571213" cy="1719997"/>
          </a:xfrm>
          <a:prstGeom prst="rect">
            <a:avLst/>
          </a:prstGeom>
          <a:noFill/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42A7644-9811-4DC7-A6E0-5FAD6FDE3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52653" y="1520826"/>
            <a:ext cx="2571213" cy="1719997"/>
          </a:xfrm>
          <a:prstGeom prst="rect">
            <a:avLst/>
          </a:prstGeom>
          <a:noFill/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1A82B8C-4E44-4E8F-802F-4EFC2BE1BF3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60401" y="3964363"/>
            <a:ext cx="2571213" cy="1719997"/>
          </a:xfrm>
          <a:prstGeom prst="rect">
            <a:avLst/>
          </a:prstGeom>
          <a:noFill/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2492BD0-178A-4E5F-9D01-7C531F4E2BA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2653" y="3964363"/>
            <a:ext cx="2571213" cy="1719997"/>
          </a:xfrm>
          <a:prstGeom prst="rect">
            <a:avLst/>
          </a:prstGeom>
          <a:noFill/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B46AF1C-673F-4C34-80FE-12E6943B7B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21962" y="1520826"/>
            <a:ext cx="2232049" cy="208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69E5210-117E-40F2-99E9-9C56C0B631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99550" y="1520826"/>
            <a:ext cx="2232049" cy="208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9E638815-E6A4-4D78-A066-8CC0F16093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21962" y="1782295"/>
            <a:ext cx="2232049" cy="2082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F8D54D96-7631-4D8F-B2C8-39DE1ABCA1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99550" y="1782295"/>
            <a:ext cx="2232049" cy="2082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679C261-1B8D-47D3-B09D-73EC7842D0A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21962" y="2043766"/>
            <a:ext cx="2232049" cy="69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387E1DB8-D4E2-4494-BBA8-0025D087B2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9550" y="2043766"/>
            <a:ext cx="2232049" cy="69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8CC4670C-FD26-4FC8-B54D-30E1DFDC127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21962" y="3977250"/>
            <a:ext cx="2232049" cy="208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390AA1AF-555B-4779-ACBC-7A309E3595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99550" y="3977250"/>
            <a:ext cx="2232049" cy="208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346F2B01-8F04-4860-BCAB-8936BD59B0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21962" y="4238719"/>
            <a:ext cx="2232049" cy="2082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61C1B818-4F97-4E26-8F8F-1E9AEA12C0D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99550" y="4238719"/>
            <a:ext cx="2232049" cy="2082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D33F9744-5B08-4D34-B410-FC0E12061B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21962" y="4500190"/>
            <a:ext cx="2232049" cy="69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77145B7-2754-47B5-8AAF-A2595258F7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99550" y="4500190"/>
            <a:ext cx="2232049" cy="69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D3CCCD-3BC3-7249-92A4-F08E40D1068F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7C653-BE36-A341-AABC-E09931ECD8F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BA7748-2D28-B04F-B3E6-87C81E02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878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4D49EB-3E23-DD4B-A075-04A6627A4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8723" y="1539875"/>
            <a:ext cx="8294555" cy="4745854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7E3D9D4-B12E-7E4F-ABF4-4B49E7A976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87648" y="1776804"/>
            <a:ext cx="7616707" cy="321676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D1DD7-DEB8-5947-AECF-4717B9EDE2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B5788-241F-EA48-A5A4-8DDEB1FEE45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9D4530-33AA-3A4A-B449-7C3B2E54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5476"/>
            <a:ext cx="10871200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93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7F6F42-A1AD-5E4D-AF64-8F3F09DF3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23" y="1363281"/>
            <a:ext cx="9213955" cy="5072518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1E87EDD-5C86-A343-ABC0-9C32565693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21873" y="1677242"/>
            <a:ext cx="8148256" cy="34412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BC757-8E69-2C44-B715-5D6DD0B97B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B8894-043E-9342-8657-EF621C66E9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D6037F-DBAF-8A4D-AD78-AD258A4E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5476"/>
            <a:ext cx="10871200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568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3E209-18E0-7044-A3EB-7D7F1776D67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77C26-9CD7-6542-8C53-0213F6192AF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6A54C0-D556-0A41-9664-2DE29D49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2202"/>
            <a:ext cx="10871200" cy="8144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n iPhone">
            <a:extLst>
              <a:ext uri="{FF2B5EF4-FFF2-40B4-BE49-F238E27FC236}">
                <a16:creationId xmlns:a16="http://schemas.microsoft.com/office/drawing/2014/main" id="{C715EECA-96C5-3246-B431-E29FB886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96" y="1319213"/>
            <a:ext cx="3188609" cy="4854136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558A99-4735-C94B-A879-C16A72C84B1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7533" y="1911689"/>
            <a:ext cx="2756931" cy="3662024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</a:t>
            </a:r>
          </a:p>
        </p:txBody>
      </p:sp>
    </p:spTree>
    <p:extLst>
      <p:ext uri="{BB962C8B-B14F-4D97-AF65-F5344CB8AC3E}">
        <p14:creationId xmlns:p14="http://schemas.microsoft.com/office/powerpoint/2010/main" val="2698533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3E209-18E0-7044-A3EB-7D7F1776D67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77C26-9CD7-6542-8C53-0213F6192AF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6A54C0-D556-0A41-9664-2DE29D49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2202"/>
            <a:ext cx="10871200" cy="8144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n Android phone">
            <a:extLst>
              <a:ext uri="{FF2B5EF4-FFF2-40B4-BE49-F238E27FC236}">
                <a16:creationId xmlns:a16="http://schemas.microsoft.com/office/drawing/2014/main" id="{15D7750D-79B5-CA4A-BF29-357DBCE8A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838" y="1317625"/>
            <a:ext cx="3116325" cy="4854575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3A90F2C-0FCD-4643-8E9F-6A68F0346C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03234" y="1895474"/>
            <a:ext cx="2785533" cy="3698875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     </a:t>
            </a:r>
          </a:p>
        </p:txBody>
      </p:sp>
    </p:spTree>
    <p:extLst>
      <p:ext uri="{BB962C8B-B14F-4D97-AF65-F5344CB8AC3E}">
        <p14:creationId xmlns:p14="http://schemas.microsoft.com/office/powerpoint/2010/main" val="1118318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3E209-18E0-7044-A3EB-7D7F1776D67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77C26-9CD7-6542-8C53-0213F6192AF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6A54C0-D556-0A41-9664-2DE29D49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22202"/>
            <a:ext cx="10871200" cy="8144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2DF47A1-C31F-294C-A0D9-2568D900E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562" y="1317625"/>
            <a:ext cx="4584877" cy="4854575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D1E8051-5DBA-0C4E-8108-33880EB1AE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987801" y="1666875"/>
            <a:ext cx="4216399" cy="4140201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screenshot  </a:t>
            </a:r>
          </a:p>
        </p:txBody>
      </p:sp>
    </p:spTree>
    <p:extLst>
      <p:ext uri="{BB962C8B-B14F-4D97-AF65-F5344CB8AC3E}">
        <p14:creationId xmlns:p14="http://schemas.microsoft.com/office/powerpoint/2010/main" val="482400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82880" anchor="t"/>
          <a:lstStyle>
            <a:lvl1pPr marL="0" marR="0" indent="0" algn="ctr" defTabSz="51435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3704335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FB25C981-72E6-B94D-8513-28867D30BB4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0401" y="6349832"/>
            <a:ext cx="1123191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7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527644"/>
            <a:ext cx="10871200" cy="275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FDEBD1-69A9-4017-8685-3670DC712AF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984842"/>
            <a:ext cx="10871200" cy="41873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5CC45-BCAA-C743-88A0-839AB65A0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C477B-4F58-7F4B-AAB8-4A6FB336F1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E4B5E7-7442-0143-93B7-79EAD01F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5476"/>
            <a:ext cx="10871200" cy="8048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016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8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26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216.xml"/><Relationship Id="rId34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5" Type="http://schemas.openxmlformats.org/officeDocument/2006/relationships/slideLayout" Target="../slideLayouts/slideLayout220.xml"/><Relationship Id="rId33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slideLayout" Target="../slideLayouts/slideLayout215.xml"/><Relationship Id="rId29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24" Type="http://schemas.openxmlformats.org/officeDocument/2006/relationships/slideLayout" Target="../slideLayouts/slideLayout219.xml"/><Relationship Id="rId32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23" Type="http://schemas.openxmlformats.org/officeDocument/2006/relationships/slideLayout" Target="../slideLayouts/slideLayout218.xml"/><Relationship Id="rId28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14.xml"/><Relationship Id="rId31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slideLayout" Target="../slideLayouts/slideLayout217.xml"/><Relationship Id="rId27" Type="http://schemas.openxmlformats.org/officeDocument/2006/relationships/slideLayout" Target="../slideLayouts/slideLayout222.xml"/><Relationship Id="rId30" Type="http://schemas.openxmlformats.org/officeDocument/2006/relationships/slideLayout" Target="../slideLayouts/slideLayout225.xml"/><Relationship Id="rId35" Type="http://schemas.openxmlformats.org/officeDocument/2006/relationships/theme" Target="../theme/theme7.xml"/><Relationship Id="rId8" Type="http://schemas.openxmlformats.org/officeDocument/2006/relationships/slideLayout" Target="../slideLayouts/slideLayout2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C52E2-1E49-45DA-8C28-09D413E6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236"/>
            <a:ext cx="10871200" cy="829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F9DDA-55D0-4DDA-BB85-08B991C5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316238"/>
            <a:ext cx="10871200" cy="4855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4045941-D110-4E42-B03E-967ECE24D5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E44DE-FDA6-5642-9A16-A7F433045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DAB15-2ACC-224B-AB7E-E50C7D6D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F31A2-F786-5E45-A405-7A411F0ED190}"/>
              </a:ext>
            </a:extLst>
          </p:cNvPr>
          <p:cNvSpPr/>
          <p:nvPr userDrawn="1"/>
        </p:nvSpPr>
        <p:spPr>
          <a:xfrm>
            <a:off x="0" y="0"/>
            <a:ext cx="12192000" cy="23260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08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10" r:id="rId3"/>
    <p:sldLayoutId id="2147484000" r:id="rId4"/>
    <p:sldLayoutId id="2147483992" r:id="rId5"/>
    <p:sldLayoutId id="2147483837" r:id="rId6"/>
    <p:sldLayoutId id="2147483836" r:id="rId7"/>
    <p:sldLayoutId id="2147483829" r:id="rId8"/>
    <p:sldLayoutId id="2147483966" r:id="rId9"/>
    <p:sldLayoutId id="2147483832" r:id="rId10"/>
    <p:sldLayoutId id="2147484001" r:id="rId11"/>
    <p:sldLayoutId id="2147483794" r:id="rId12"/>
    <p:sldLayoutId id="2147483796" r:id="rId13"/>
    <p:sldLayoutId id="2147483830" r:id="rId14"/>
    <p:sldLayoutId id="2147483825" r:id="rId15"/>
    <p:sldLayoutId id="2147483799" r:id="rId16"/>
    <p:sldLayoutId id="2147483800" r:id="rId17"/>
    <p:sldLayoutId id="2147483801" r:id="rId18"/>
    <p:sldLayoutId id="2147483803" r:id="rId19"/>
    <p:sldLayoutId id="2147483804" r:id="rId20"/>
    <p:sldLayoutId id="2147484008" r:id="rId21"/>
    <p:sldLayoutId id="2147483827" r:id="rId22"/>
    <p:sldLayoutId id="2147483824" r:id="rId23"/>
    <p:sldLayoutId id="2147483994" r:id="rId24"/>
    <p:sldLayoutId id="2147483820" r:id="rId25"/>
    <p:sldLayoutId id="2147483813" r:id="rId26"/>
    <p:sldLayoutId id="2147483834" r:id="rId27"/>
    <p:sldLayoutId id="2147484002" r:id="rId28"/>
    <p:sldLayoutId id="2147484003" r:id="rId29"/>
    <p:sldLayoutId id="2147484004" r:id="rId30"/>
    <p:sldLayoutId id="2147483912" r:id="rId31"/>
    <p:sldLayoutId id="2147483767" r:id="rId3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66666"/>
        </a:buClr>
        <a:buSzPct val="100000"/>
        <a:buFont typeface="Wingdings" pitchFamily="2" charset="2"/>
        <a:buChar char="§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666666"/>
        </a:buClr>
        <a:buFont typeface="System Font Regular"/>
        <a:buChar char="›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System Font Regular"/>
        <a:buChar char="-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6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8" orient="horz" pos="830" userDrawn="1">
          <p15:clr>
            <a:srgbClr val="F26B43"/>
          </p15:clr>
        </p15:guide>
        <p15:guide id="10" orient="horz" pos="782" userDrawn="1">
          <p15:clr>
            <a:srgbClr val="F26B43"/>
          </p15:clr>
        </p15:guide>
        <p15:guide id="11" orient="horz" pos="2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77A6A514-9200-4820-8CB1-56A0488960F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A1F398B-343F-C440-941B-CB9F4D3F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827200-92D3-9146-BB60-524CEB58F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50093-D01D-D449-B079-47FF76F58926}"/>
              </a:ext>
            </a:extLst>
          </p:cNvPr>
          <p:cNvSpPr/>
          <p:nvPr userDrawn="1"/>
        </p:nvSpPr>
        <p:spPr>
          <a:xfrm>
            <a:off x="0" y="0"/>
            <a:ext cx="12192000" cy="23260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2D7B2A4-6A4F-B340-8A29-9065D4D9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236"/>
            <a:ext cx="10871200" cy="829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A05C2DC-CA44-EC41-AFEA-FFD3319A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316238"/>
            <a:ext cx="10871200" cy="4855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69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84" r:id="rId2"/>
    <p:sldLayoutId id="2147484011" r:id="rId3"/>
    <p:sldLayoutId id="2147483997" r:id="rId4"/>
    <p:sldLayoutId id="2147483986" r:id="rId5"/>
    <p:sldLayoutId id="2147483993" r:id="rId6"/>
    <p:sldLayoutId id="2147483918" r:id="rId7"/>
    <p:sldLayoutId id="2147483927" r:id="rId8"/>
    <p:sldLayoutId id="2147483928" r:id="rId9"/>
    <p:sldLayoutId id="2147483936" r:id="rId10"/>
    <p:sldLayoutId id="2147483937" r:id="rId11"/>
    <p:sldLayoutId id="2147483946" r:id="rId12"/>
    <p:sldLayoutId id="2147483947" r:id="rId13"/>
    <p:sldLayoutId id="2147483948" r:id="rId14"/>
    <p:sldLayoutId id="2147484067" r:id="rId15"/>
    <p:sldLayoutId id="2147483949" r:id="rId16"/>
    <p:sldLayoutId id="2147483950" r:id="rId17"/>
    <p:sldLayoutId id="2147483951" r:id="rId18"/>
    <p:sldLayoutId id="2147483953" r:id="rId19"/>
    <p:sldLayoutId id="2147483954" r:id="rId20"/>
    <p:sldLayoutId id="2147484009" r:id="rId21"/>
    <p:sldLayoutId id="2147483955" r:id="rId22"/>
    <p:sldLayoutId id="2147483956" r:id="rId23"/>
    <p:sldLayoutId id="2147483996" r:id="rId24"/>
    <p:sldLayoutId id="2147483959" r:id="rId25"/>
    <p:sldLayoutId id="2147483960" r:id="rId26"/>
    <p:sldLayoutId id="2147483961" r:id="rId27"/>
    <p:sldLayoutId id="2147484005" r:id="rId28"/>
    <p:sldLayoutId id="2147484006" r:id="rId29"/>
    <p:sldLayoutId id="2147484007" r:id="rId30"/>
    <p:sldLayoutId id="2147483962" r:id="rId31"/>
    <p:sldLayoutId id="2147483963" r:id="rId32"/>
    <p:sldLayoutId id="2147484013" r:id="rId33"/>
    <p:sldLayoutId id="2147484014" r:id="rId34"/>
    <p:sldLayoutId id="2147484016" r:id="rId35"/>
    <p:sldLayoutId id="2147484017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SzPct val="100000"/>
        <a:buFont typeface="Wingdings" pitchFamily="2" charset="2"/>
        <a:buChar char="§"/>
        <a:defRPr lang="en-US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2"/>
        </a:buClr>
        <a:buFont typeface="System Font Regular"/>
        <a:buChar char="›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System Font Regular"/>
        <a:buChar char="-"/>
        <a:defRPr lang="en-US" sz="11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64">
          <p15:clr>
            <a:srgbClr val="F26B43"/>
          </p15:clr>
        </p15:guide>
        <p15:guide id="3" orient="horz" pos="256" userDrawn="1">
          <p15:clr>
            <a:srgbClr val="F26B43"/>
          </p15:clr>
        </p15:guide>
        <p15:guide id="6" orient="horz" pos="3888">
          <p15:clr>
            <a:srgbClr val="F26B43"/>
          </p15:clr>
        </p15:guide>
        <p15:guide id="8" orient="horz" pos="826" userDrawn="1">
          <p15:clr>
            <a:srgbClr val="F26B43"/>
          </p15:clr>
        </p15:guide>
        <p15:guide id="9" orient="horz" pos="7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8175A3-FEEE-40D4-BB9B-956729E2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04814"/>
            <a:ext cx="10871200" cy="8461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48F429-2592-43C6-92E2-F7400646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328739"/>
            <a:ext cx="10871200" cy="4843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icon to add image, chart, object or SmartArt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E948D60-2F3F-7F45-8F82-3FCDA115B2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0401" y="6349832"/>
            <a:ext cx="1123191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17E052E-05B1-A84B-B38B-788139B77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6883" y="6485397"/>
            <a:ext cx="6589023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2AC8006-416E-754B-9D18-79A889163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906" y="6485397"/>
            <a:ext cx="781305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45636-A213-D746-BA0B-E8F85D703828}"/>
              </a:ext>
            </a:extLst>
          </p:cNvPr>
          <p:cNvSpPr/>
          <p:nvPr userDrawn="1"/>
        </p:nvSpPr>
        <p:spPr>
          <a:xfrm>
            <a:off x="0" y="0"/>
            <a:ext cx="12192000" cy="23260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7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1" r:id="rId19"/>
    <p:sldLayoutId id="2147484052" r:id="rId20"/>
    <p:sldLayoutId id="2147484053" r:id="rId21"/>
    <p:sldLayoutId id="2147484054" r:id="rId22"/>
    <p:sldLayoutId id="2147484055" r:id="rId23"/>
    <p:sldLayoutId id="2147484056" r:id="rId24"/>
    <p:sldLayoutId id="2147484057" r:id="rId25"/>
    <p:sldLayoutId id="2147484058" r:id="rId26"/>
    <p:sldLayoutId id="2147484059" r:id="rId27"/>
    <p:sldLayoutId id="2147484060" r:id="rId28"/>
    <p:sldLayoutId id="2147484061" r:id="rId29"/>
    <p:sldLayoutId id="2147484062" r:id="rId30"/>
    <p:sldLayoutId id="2147484063" r:id="rId31"/>
    <p:sldLayoutId id="2147484065" r:id="rId32"/>
    <p:sldLayoutId id="2147484066" r:id="rId33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Verdana" panose="020B0604030504040204" pitchFamily="34" charset="0"/>
        <a:buChar char="›"/>
        <a:defRPr lang="en-US" sz="1800" b="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8C8C8"/>
        </a:buClr>
        <a:buSzPct val="100000"/>
        <a:buFont typeface="Wingdings" pitchFamily="2" charset="2"/>
        <a:buChar char="§"/>
        <a:defRPr lang="en-US" sz="1600" b="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51435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2"/>
        </a:buClr>
        <a:buFont typeface="System Font Regular"/>
        <a:buChar char="›"/>
        <a:defRPr lang="en-US" sz="1400" b="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51435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en-US" sz="1200" b="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514350" rtl="0" eaLnBrk="1" latinLnBrk="0" hangingPunct="1">
        <a:lnSpc>
          <a:spcPct val="100000"/>
        </a:lnSpc>
        <a:spcBef>
          <a:spcPts val="600"/>
        </a:spcBef>
        <a:buClr>
          <a:srgbClr val="999999"/>
        </a:buClr>
        <a:buFont typeface="System Font Regular"/>
        <a:buChar char="-"/>
        <a:defRPr lang="en-US" sz="1100" b="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3888">
          <p15:clr>
            <a:srgbClr val="F26B43"/>
          </p15:clr>
        </p15:guide>
        <p15:guide id="8" orient="horz" pos="837">
          <p15:clr>
            <a:srgbClr val="F26B43"/>
          </p15:clr>
        </p15:guide>
        <p15:guide id="9" orient="horz" pos="7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77A6A514-9200-4820-8CB1-56A0488960F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A1F398B-343F-C440-941B-CB9F4D3F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827200-92D3-9146-BB60-524CEB58F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50093-D01D-D449-B079-47FF76F58926}"/>
              </a:ext>
            </a:extLst>
          </p:cNvPr>
          <p:cNvSpPr/>
          <p:nvPr userDrawn="1"/>
        </p:nvSpPr>
        <p:spPr>
          <a:xfrm>
            <a:off x="0" y="0"/>
            <a:ext cx="12192000" cy="23260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2D7B2A4-6A4F-B340-8A29-9065D4D9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236"/>
            <a:ext cx="10871200" cy="829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A05C2DC-CA44-EC41-AFEA-FFD3319A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316238"/>
            <a:ext cx="10871200" cy="4855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60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0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97" r:id="rId29"/>
    <p:sldLayoutId id="2147484098" r:id="rId30"/>
    <p:sldLayoutId id="2147484099" r:id="rId3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SzPct val="100000"/>
        <a:buFont typeface="Wingdings" pitchFamily="2" charset="2"/>
        <a:buChar char="§"/>
        <a:defRPr lang="en-US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2"/>
        </a:buClr>
        <a:buFont typeface="System Font Regular"/>
        <a:buChar char="›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System Font Regular"/>
        <a:buChar char="-"/>
        <a:defRPr lang="en-US" sz="11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64">
          <p15:clr>
            <a:srgbClr val="F26B43"/>
          </p15:clr>
        </p15:guide>
        <p15:guide id="3" orient="horz" pos="256">
          <p15:clr>
            <a:srgbClr val="F26B43"/>
          </p15:clr>
        </p15:guide>
        <p15:guide id="6" orient="horz" pos="3888">
          <p15:clr>
            <a:srgbClr val="F26B43"/>
          </p15:clr>
        </p15:guide>
        <p15:guide id="8" orient="horz" pos="826">
          <p15:clr>
            <a:srgbClr val="F26B43"/>
          </p15:clr>
        </p15:guide>
        <p15:guide id="9" orient="horz" pos="7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C52E2-1E49-45DA-8C28-09D413E6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0713"/>
            <a:ext cx="10871200" cy="81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F9DDA-55D0-4DDA-BB85-08B991C5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535113"/>
            <a:ext cx="10871200" cy="46370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7A6A514-9200-4820-8CB1-56A0488960F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2B8C4-40CB-4D48-A85C-AADB716AD16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791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A1F398B-343F-C440-941B-CB9F4D3F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827200-92D3-9146-BB60-524CEB58F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1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  <p:sldLayoutId id="2147484122" r:id="rId22"/>
    <p:sldLayoutId id="2147484123" r:id="rId23"/>
    <p:sldLayoutId id="2147484124" r:id="rId24"/>
    <p:sldLayoutId id="2147484125" r:id="rId25"/>
    <p:sldLayoutId id="2147484126" r:id="rId26"/>
    <p:sldLayoutId id="2147484127" r:id="rId2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" panose="020B0604020202020204" pitchFamily="34" charset="0"/>
        <a:buChar char="–"/>
        <a:defRPr lang="en-US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2"/>
        </a:buClr>
        <a:buFont typeface="Wingdings" panose="05000000000000000000" pitchFamily="2" charset="2"/>
        <a:buChar char="§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lang="en-US" sz="12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Wingdings" panose="05000000000000000000" pitchFamily="2" charset="2"/>
        <a:buChar char="§"/>
        <a:defRPr lang="en-US" sz="11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64">
          <p15:clr>
            <a:srgbClr val="F26B43"/>
          </p15:clr>
        </p15:guide>
        <p15:guide id="3" orient="horz" pos="391">
          <p15:clr>
            <a:srgbClr val="F26B43"/>
          </p15:clr>
        </p15:guide>
        <p15:guide id="6" orient="horz" pos="3888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90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77A6A514-9200-4820-8CB1-56A0488960F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A1F398B-343F-C440-941B-CB9F4D3F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827200-92D3-9146-BB60-524CEB58F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50093-D01D-D449-B079-47FF76F58926}"/>
              </a:ext>
            </a:extLst>
          </p:cNvPr>
          <p:cNvSpPr/>
          <p:nvPr userDrawn="1"/>
        </p:nvSpPr>
        <p:spPr>
          <a:xfrm>
            <a:off x="0" y="0"/>
            <a:ext cx="12192000" cy="23260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2D7B2A4-6A4F-B340-8A29-9065D4D9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236"/>
            <a:ext cx="10871200" cy="829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A05C2DC-CA44-EC41-AFEA-FFD3319A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316238"/>
            <a:ext cx="10871200" cy="4855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2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SzPct val="100000"/>
        <a:buFont typeface="Wingdings" pitchFamily="2" charset="2"/>
        <a:buChar char="§"/>
        <a:defRPr lang="en-US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2"/>
        </a:buClr>
        <a:buFont typeface="System Font Regular"/>
        <a:buChar char="›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System Font Regular"/>
        <a:buChar char="-"/>
        <a:defRPr lang="en-US" sz="11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64">
          <p15:clr>
            <a:srgbClr val="F26B43"/>
          </p15:clr>
        </p15:guide>
        <p15:guide id="3" orient="horz" pos="256">
          <p15:clr>
            <a:srgbClr val="F26B43"/>
          </p15:clr>
        </p15:guide>
        <p15:guide id="6" orient="horz" pos="3888">
          <p15:clr>
            <a:srgbClr val="F26B43"/>
          </p15:clr>
        </p15:guide>
        <p15:guide id="8" orient="horz" pos="826">
          <p15:clr>
            <a:srgbClr val="F26B43"/>
          </p15:clr>
        </p15:guide>
        <p15:guide id="9" orient="horz" pos="78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C52E2-1E49-45DA-8C28-09D413E6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10236"/>
            <a:ext cx="10871200" cy="8298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F9DDA-55D0-4DDA-BB85-08B991C5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316238"/>
            <a:ext cx="10871200" cy="4855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4045941-D110-4E42-B03E-967ECE24D5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E44DE-FDA6-5642-9A16-A7F433045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DAB15-2ACC-224B-AB7E-E50C7D6D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D269874-3913-3E4A-9285-BA6A0CAD7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F31A2-F786-5E45-A405-7A411F0ED190}"/>
              </a:ext>
            </a:extLst>
          </p:cNvPr>
          <p:cNvSpPr/>
          <p:nvPr userDrawn="1"/>
        </p:nvSpPr>
        <p:spPr>
          <a:xfrm>
            <a:off x="0" y="0"/>
            <a:ext cx="12192000" cy="232604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1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  <p:sldLayoutId id="2147484186" r:id="rId21"/>
    <p:sldLayoutId id="2147484187" r:id="rId22"/>
    <p:sldLayoutId id="2147484188" r:id="rId23"/>
    <p:sldLayoutId id="2147484189" r:id="rId24"/>
    <p:sldLayoutId id="2147484190" r:id="rId25"/>
    <p:sldLayoutId id="2147484191" r:id="rId26"/>
    <p:sldLayoutId id="2147484192" r:id="rId27"/>
    <p:sldLayoutId id="2147484193" r:id="rId28"/>
    <p:sldLayoutId id="2147484194" r:id="rId29"/>
    <p:sldLayoutId id="2147484195" r:id="rId30"/>
    <p:sldLayoutId id="2147484196" r:id="rId31"/>
    <p:sldLayoutId id="2147484197" r:id="rId32"/>
    <p:sldLayoutId id="2147484198" r:id="rId33"/>
    <p:sldLayoutId id="2147484199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66666"/>
        </a:buClr>
        <a:buSzPct val="100000"/>
        <a:buFont typeface="Wingdings" pitchFamily="2" charset="2"/>
        <a:buChar char="§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666666"/>
        </a:buClr>
        <a:buFont typeface="System Font Regular"/>
        <a:buChar char="›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Font typeface="System Font Regular"/>
        <a:buChar char="-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64">
          <p15:clr>
            <a:srgbClr val="F26B43"/>
          </p15:clr>
        </p15:guide>
        <p15:guide id="6" orient="horz" pos="3888">
          <p15:clr>
            <a:srgbClr val="F26B43"/>
          </p15:clr>
        </p15:guide>
        <p15:guide id="8" orient="horz" pos="830">
          <p15:clr>
            <a:srgbClr val="F26B43"/>
          </p15:clr>
        </p15:guide>
        <p15:guide id="10" orient="horz" pos="782">
          <p15:clr>
            <a:srgbClr val="F26B43"/>
          </p15:clr>
        </p15:guide>
        <p15:guide id="11" orient="horz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8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18" Type="http://schemas.openxmlformats.org/officeDocument/2006/relationships/hyperlink" Target="https://www.viasat.com/products/handheld-link-16-bats-d" TargetMode="External"/><Relationship Id="rId3" Type="http://schemas.openxmlformats.org/officeDocument/2006/relationships/image" Target="../media/image63.jpe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image" Target="../media/image62.png"/><Relationship Id="rId16" Type="http://schemas.openxmlformats.org/officeDocument/2006/relationships/image" Target="../media/image76.jpeg"/><Relationship Id="rId20" Type="http://schemas.openxmlformats.org/officeDocument/2006/relationships/image" Target="../media/image7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FBFDE86-4B4C-40AA-ABD7-582E3C58B8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328" r="9" b="4208"/>
          <a:stretch/>
        </p:blipFill>
        <p:spPr>
          <a:xfrm>
            <a:off x="0" y="0"/>
            <a:ext cx="12192000" cy="644576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85B9AB-5C13-1845-90C4-291F830BC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89" y="816745"/>
            <a:ext cx="8930332" cy="13599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T&amp;E Modernization for</a:t>
            </a:r>
            <a:br>
              <a:rPr lang="en-US" dirty="0"/>
            </a:br>
            <a:r>
              <a:rPr lang="en-US" dirty="0"/>
              <a:t>All-Domain Warfighting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FA579D1-4926-7442-AF34-C99A91336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989" y="2816951"/>
            <a:ext cx="5435600" cy="1877185"/>
          </a:xfrm>
        </p:spPr>
        <p:txBody>
          <a:bodyPr/>
          <a:lstStyle/>
          <a:p>
            <a:r>
              <a:rPr lang="en-US" dirty="0"/>
              <a:t>Craig Miller</a:t>
            </a:r>
          </a:p>
          <a:p>
            <a:r>
              <a:rPr lang="en-US" dirty="0"/>
              <a:t>President, Viasat Government Systems</a:t>
            </a:r>
          </a:p>
          <a:p>
            <a:endParaRPr lang="en-US" dirty="0"/>
          </a:p>
          <a:p>
            <a:r>
              <a:rPr lang="en-US" dirty="0"/>
              <a:t>July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5CE42-EA43-A048-B035-B8928BA72F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568989" y="6331456"/>
            <a:ext cx="7800308" cy="34089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4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C2248-749C-47D5-B53A-6FEAD5403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BC80D-E572-466A-9D5F-D5EDC54D1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D6AB88B-79FC-46B9-99D6-6C0AECB30603}"/>
              </a:ext>
            </a:extLst>
          </p:cNvPr>
          <p:cNvSpPr txBox="1">
            <a:spLocks/>
          </p:cNvSpPr>
          <p:nvPr/>
        </p:nvSpPr>
        <p:spPr>
          <a:xfrm>
            <a:off x="554593" y="664622"/>
            <a:ext cx="11297096" cy="130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Physical Layer Convergence Is Possible </a:t>
            </a:r>
            <a:br>
              <a:rPr lang="en-US" dirty="0"/>
            </a:br>
            <a:r>
              <a:rPr lang="en-US" dirty="0"/>
              <a:t>Without Standardization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C02F3-B32F-4B0C-98F5-89595560BC25}"/>
              </a:ext>
            </a:extLst>
          </p:cNvPr>
          <p:cNvSpPr txBox="1"/>
          <p:nvPr/>
        </p:nvSpPr>
        <p:spPr>
          <a:xfrm>
            <a:off x="646213" y="3109794"/>
            <a:ext cx="4563122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Physical Layer “Convergence”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SDRs allow for interoperability and preservation of network functions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Extensibility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Flexibility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Can function as Gateways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Only a Partial Solution </a:t>
            </a: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A22EA14E-3021-4A63-8DE7-C9CE40C347FA}"/>
              </a:ext>
            </a:extLst>
          </p:cNvPr>
          <p:cNvSpPr>
            <a:spLocks noEditPoints="1"/>
          </p:cNvSpPr>
          <p:nvPr/>
        </p:nvSpPr>
        <p:spPr bwMode="auto">
          <a:xfrm>
            <a:off x="663969" y="2097695"/>
            <a:ext cx="891549" cy="895310"/>
          </a:xfrm>
          <a:custGeom>
            <a:avLst/>
            <a:gdLst>
              <a:gd name="T0" fmla="*/ 2147483646 w 232"/>
              <a:gd name="T1" fmla="*/ 2147483646 h 232"/>
              <a:gd name="T2" fmla="*/ 2147483646 w 232"/>
              <a:gd name="T3" fmla="*/ 2147483646 h 232"/>
              <a:gd name="T4" fmla="*/ 2147483646 w 232"/>
              <a:gd name="T5" fmla="*/ 2147483646 h 232"/>
              <a:gd name="T6" fmla="*/ 2147483646 w 232"/>
              <a:gd name="T7" fmla="*/ 2147483646 h 232"/>
              <a:gd name="T8" fmla="*/ 2147483646 w 232"/>
              <a:gd name="T9" fmla="*/ 2147483646 h 232"/>
              <a:gd name="T10" fmla="*/ 2147483646 w 232"/>
              <a:gd name="T11" fmla="*/ 2147483646 h 232"/>
              <a:gd name="T12" fmla="*/ 2147483646 w 232"/>
              <a:gd name="T13" fmla="*/ 0 h 232"/>
              <a:gd name="T14" fmla="*/ 2147483646 w 232"/>
              <a:gd name="T15" fmla="*/ 2147483646 h 232"/>
              <a:gd name="T16" fmla="*/ 2147483646 w 232"/>
              <a:gd name="T17" fmla="*/ 2147483646 h 232"/>
              <a:gd name="T18" fmla="*/ 2147483646 w 232"/>
              <a:gd name="T19" fmla="*/ 2147483646 h 232"/>
              <a:gd name="T20" fmla="*/ 2147483646 w 232"/>
              <a:gd name="T21" fmla="*/ 2147483646 h 232"/>
              <a:gd name="T22" fmla="*/ 2147483646 w 232"/>
              <a:gd name="T23" fmla="*/ 2147483646 h 232"/>
              <a:gd name="T24" fmla="*/ 2147483646 w 232"/>
              <a:gd name="T25" fmla="*/ 2147483646 h 232"/>
              <a:gd name="T26" fmla="*/ 2147483646 w 232"/>
              <a:gd name="T27" fmla="*/ 2147483646 h 232"/>
              <a:gd name="T28" fmla="*/ 2147483646 w 232"/>
              <a:gd name="T29" fmla="*/ 2147483646 h 232"/>
              <a:gd name="T30" fmla="*/ 2147483646 w 232"/>
              <a:gd name="T31" fmla="*/ 2147483646 h 232"/>
              <a:gd name="T32" fmla="*/ 2147483646 w 232"/>
              <a:gd name="T33" fmla="*/ 2147483646 h 232"/>
              <a:gd name="T34" fmla="*/ 2147483646 w 232"/>
              <a:gd name="T35" fmla="*/ 2147483646 h 232"/>
              <a:gd name="T36" fmla="*/ 2147483646 w 232"/>
              <a:gd name="T37" fmla="*/ 2147483646 h 232"/>
              <a:gd name="T38" fmla="*/ 0 w 232"/>
              <a:gd name="T39" fmla="*/ 2147483646 h 232"/>
              <a:gd name="T40" fmla="*/ 2147483646 w 232"/>
              <a:gd name="T41" fmla="*/ 2147483646 h 232"/>
              <a:gd name="T42" fmla="*/ 2147483646 w 232"/>
              <a:gd name="T43" fmla="*/ 2147483646 h 232"/>
              <a:gd name="T44" fmla="*/ 2147483646 w 232"/>
              <a:gd name="T45" fmla="*/ 2147483646 h 232"/>
              <a:gd name="T46" fmla="*/ 2147483646 w 232"/>
              <a:gd name="T47" fmla="*/ 2147483646 h 232"/>
              <a:gd name="T48" fmla="*/ 2147483646 w 232"/>
              <a:gd name="T49" fmla="*/ 2147483646 h 232"/>
              <a:gd name="T50" fmla="*/ 2147483646 w 232"/>
              <a:gd name="T51" fmla="*/ 2147483646 h 232"/>
              <a:gd name="T52" fmla="*/ 2147483646 w 232"/>
              <a:gd name="T53" fmla="*/ 2147483646 h 232"/>
              <a:gd name="T54" fmla="*/ 2147483646 w 232"/>
              <a:gd name="T55" fmla="*/ 2147483646 h 232"/>
              <a:gd name="T56" fmla="*/ 0 w 232"/>
              <a:gd name="T57" fmla="*/ 2147483646 h 232"/>
              <a:gd name="T58" fmla="*/ 2147483646 w 232"/>
              <a:gd name="T59" fmla="*/ 2147483646 h 232"/>
              <a:gd name="T60" fmla="*/ 2147483646 w 232"/>
              <a:gd name="T61" fmla="*/ 2147483646 h 232"/>
              <a:gd name="T62" fmla="*/ 2147483646 w 232"/>
              <a:gd name="T63" fmla="*/ 2147483646 h 232"/>
              <a:gd name="T64" fmla="*/ 2147483646 w 232"/>
              <a:gd name="T65" fmla="*/ 2147483646 h 2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2" h="232">
                <a:moveTo>
                  <a:pt x="229" y="20"/>
                </a:moveTo>
                <a:cubicBezTo>
                  <a:pt x="169" y="80"/>
                  <a:pt x="169" y="80"/>
                  <a:pt x="169" y="80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95" y="80"/>
                  <a:pt x="200" y="85"/>
                  <a:pt x="200" y="92"/>
                </a:cubicBezTo>
                <a:cubicBezTo>
                  <a:pt x="200" y="99"/>
                  <a:pt x="195" y="104"/>
                  <a:pt x="188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33" y="104"/>
                  <a:pt x="128" y="99"/>
                  <a:pt x="128" y="92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33" y="32"/>
                  <a:pt x="140" y="32"/>
                </a:cubicBezTo>
                <a:cubicBezTo>
                  <a:pt x="147" y="32"/>
                  <a:pt x="152" y="37"/>
                  <a:pt x="152" y="44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2" y="3"/>
                  <a:pt x="212" y="3"/>
                  <a:pt x="212" y="3"/>
                </a:cubicBezTo>
                <a:cubicBezTo>
                  <a:pt x="214" y="1"/>
                  <a:pt x="217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5"/>
                  <a:pt x="231" y="18"/>
                  <a:pt x="229" y="20"/>
                </a:cubicBezTo>
                <a:close/>
                <a:moveTo>
                  <a:pt x="140" y="128"/>
                </a:moveTo>
                <a:cubicBezTo>
                  <a:pt x="188" y="128"/>
                  <a:pt x="188" y="128"/>
                  <a:pt x="188" y="128"/>
                </a:cubicBezTo>
                <a:cubicBezTo>
                  <a:pt x="195" y="128"/>
                  <a:pt x="200" y="133"/>
                  <a:pt x="200" y="140"/>
                </a:cubicBezTo>
                <a:cubicBezTo>
                  <a:pt x="200" y="147"/>
                  <a:pt x="195" y="152"/>
                  <a:pt x="188" y="152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31" y="214"/>
                  <a:pt x="232" y="217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217" y="232"/>
                  <a:pt x="214" y="231"/>
                  <a:pt x="212" y="229"/>
                </a:cubicBezTo>
                <a:cubicBezTo>
                  <a:pt x="212" y="229"/>
                  <a:pt x="212" y="229"/>
                  <a:pt x="212" y="229"/>
                </a:cubicBezTo>
                <a:cubicBezTo>
                  <a:pt x="152" y="169"/>
                  <a:pt x="152" y="169"/>
                  <a:pt x="152" y="169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5"/>
                  <a:pt x="147" y="200"/>
                  <a:pt x="140" y="200"/>
                </a:cubicBezTo>
                <a:cubicBezTo>
                  <a:pt x="133" y="200"/>
                  <a:pt x="128" y="195"/>
                  <a:pt x="128" y="188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33"/>
                  <a:pt x="133" y="128"/>
                  <a:pt x="140" y="128"/>
                </a:cubicBezTo>
                <a:moveTo>
                  <a:pt x="92" y="200"/>
                </a:moveTo>
                <a:cubicBezTo>
                  <a:pt x="85" y="200"/>
                  <a:pt x="80" y="195"/>
                  <a:pt x="80" y="188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8" y="231"/>
                  <a:pt x="15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217"/>
                  <a:pt x="1" y="214"/>
                  <a:pt x="3" y="212"/>
                </a:cubicBezTo>
                <a:cubicBezTo>
                  <a:pt x="3" y="212"/>
                  <a:pt x="3" y="212"/>
                  <a:pt x="3" y="21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37" y="152"/>
                  <a:pt x="32" y="147"/>
                  <a:pt x="32" y="140"/>
                </a:cubicBezTo>
                <a:cubicBezTo>
                  <a:pt x="32" y="133"/>
                  <a:pt x="37" y="128"/>
                  <a:pt x="44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9" y="128"/>
                  <a:pt x="104" y="133"/>
                  <a:pt x="104" y="140"/>
                </a:cubicBezTo>
                <a:cubicBezTo>
                  <a:pt x="104" y="188"/>
                  <a:pt x="104" y="188"/>
                  <a:pt x="104" y="188"/>
                </a:cubicBezTo>
                <a:cubicBezTo>
                  <a:pt x="104" y="195"/>
                  <a:pt x="99" y="200"/>
                  <a:pt x="92" y="200"/>
                </a:cubicBezTo>
                <a:moveTo>
                  <a:pt x="92" y="104"/>
                </a:moveTo>
                <a:cubicBezTo>
                  <a:pt x="44" y="104"/>
                  <a:pt x="44" y="104"/>
                  <a:pt x="44" y="104"/>
                </a:cubicBezTo>
                <a:cubicBezTo>
                  <a:pt x="37" y="104"/>
                  <a:pt x="32" y="99"/>
                  <a:pt x="32" y="92"/>
                </a:cubicBezTo>
                <a:cubicBezTo>
                  <a:pt x="32" y="85"/>
                  <a:pt x="37" y="80"/>
                  <a:pt x="44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18"/>
                  <a:pt x="0" y="15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5" y="0"/>
                  <a:pt x="18" y="1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37"/>
                  <a:pt x="85" y="32"/>
                  <a:pt x="92" y="32"/>
                </a:cubicBezTo>
                <a:cubicBezTo>
                  <a:pt x="99" y="32"/>
                  <a:pt x="104" y="37"/>
                  <a:pt x="104" y="44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9"/>
                  <a:pt x="99" y="104"/>
                  <a:pt x="92" y="10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4AA5D2-CD35-4B77-A63E-E1AC09A093EA}"/>
              </a:ext>
            </a:extLst>
          </p:cNvPr>
          <p:cNvGrpSpPr/>
          <p:nvPr/>
        </p:nvGrpSpPr>
        <p:grpSpPr>
          <a:xfrm>
            <a:off x="6185374" y="1029777"/>
            <a:ext cx="5445460" cy="5275871"/>
            <a:chOff x="6351933" y="1006500"/>
            <a:chExt cx="5445460" cy="5275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CD3FC-32D4-4D84-8FB4-59A88AEBA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44217" y="1006500"/>
              <a:ext cx="5153176" cy="5275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0279F-0364-4481-A89F-79F37486183C}"/>
                </a:ext>
              </a:extLst>
            </p:cNvPr>
            <p:cNvSpPr txBox="1"/>
            <p:nvPr/>
          </p:nvSpPr>
          <p:spPr>
            <a:xfrm>
              <a:off x="6351933" y="5392455"/>
              <a:ext cx="4679216" cy="28790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10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Viasat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90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1" y="237989"/>
            <a:ext cx="11275971" cy="838200"/>
          </a:xfrm>
        </p:spPr>
        <p:txBody>
          <a:bodyPr/>
          <a:lstStyle/>
          <a:p>
            <a:r>
              <a:rPr lang="en-US" dirty="0"/>
              <a:t>Network &amp; Application Layer Interoperability » Scalable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D8BC464-86F7-4658-AFB1-C7C62AA3C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88"/>
          <a:stretch/>
        </p:blipFill>
        <p:spPr>
          <a:xfrm>
            <a:off x="414528" y="1477109"/>
            <a:ext cx="4688733" cy="46433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25A3D5-401B-4E8A-87DE-72A14F149689}"/>
              </a:ext>
            </a:extLst>
          </p:cNvPr>
          <p:cNvSpPr/>
          <p:nvPr/>
        </p:nvSpPr>
        <p:spPr>
          <a:xfrm>
            <a:off x="266330" y="4077704"/>
            <a:ext cx="5033639" cy="6933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A8858-3724-41AB-A855-61C7CEE47065}"/>
              </a:ext>
            </a:extLst>
          </p:cNvPr>
          <p:cNvSpPr txBox="1"/>
          <p:nvPr/>
        </p:nvSpPr>
        <p:spPr>
          <a:xfrm>
            <a:off x="639191" y="1102821"/>
            <a:ext cx="4394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OSI Networking Model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953628-1363-4AF1-A4C7-B6D085F90A44}"/>
              </a:ext>
            </a:extLst>
          </p:cNvPr>
          <p:cNvCxnSpPr>
            <a:cxnSpLocks/>
          </p:cNvCxnSpPr>
          <p:nvPr/>
        </p:nvCxnSpPr>
        <p:spPr>
          <a:xfrm>
            <a:off x="5299969" y="4433234"/>
            <a:ext cx="3284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5389D4-7B44-4258-B9B6-CC98B15E0D98}"/>
              </a:ext>
            </a:extLst>
          </p:cNvPr>
          <p:cNvCxnSpPr>
            <a:cxnSpLocks/>
          </p:cNvCxnSpPr>
          <p:nvPr/>
        </p:nvCxnSpPr>
        <p:spPr>
          <a:xfrm flipH="1" flipV="1">
            <a:off x="5619562" y="1748904"/>
            <a:ext cx="8878" cy="269321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AEFBD3-6A44-4EC7-B904-11D14F885952}"/>
              </a:ext>
            </a:extLst>
          </p:cNvPr>
          <p:cNvCxnSpPr>
            <a:cxnSpLocks/>
          </p:cNvCxnSpPr>
          <p:nvPr/>
        </p:nvCxnSpPr>
        <p:spPr>
          <a:xfrm>
            <a:off x="5619562" y="3003646"/>
            <a:ext cx="3284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648E31-BF38-406C-9261-C5B8362EE9D7}"/>
              </a:ext>
            </a:extLst>
          </p:cNvPr>
          <p:cNvCxnSpPr>
            <a:cxnSpLocks/>
          </p:cNvCxnSpPr>
          <p:nvPr/>
        </p:nvCxnSpPr>
        <p:spPr>
          <a:xfrm>
            <a:off x="5948036" y="2315627"/>
            <a:ext cx="0" cy="16738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D9FC66-A973-4F2D-BD35-938F3439CFFF}"/>
              </a:ext>
            </a:extLst>
          </p:cNvPr>
          <p:cNvSpPr txBox="1"/>
          <p:nvPr/>
        </p:nvSpPr>
        <p:spPr>
          <a:xfrm>
            <a:off x="6153620" y="2204941"/>
            <a:ext cx="5623849" cy="10553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Creating Interoperability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Layers 3 and/or 7 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(e.g., the Internet)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15A74-2205-41C7-9D2F-B451DCCDCA97}"/>
              </a:ext>
            </a:extLst>
          </p:cNvPr>
          <p:cNvSpPr txBox="1"/>
          <p:nvPr/>
        </p:nvSpPr>
        <p:spPr>
          <a:xfrm>
            <a:off x="6153619" y="3070729"/>
            <a:ext cx="5502464" cy="8382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Scalable Solution, but new standards create friction especially among commercial capabilities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94AAE2-D53C-4825-8F19-D41AF8746F26}"/>
              </a:ext>
            </a:extLst>
          </p:cNvPr>
          <p:cNvSpPr/>
          <p:nvPr/>
        </p:nvSpPr>
        <p:spPr>
          <a:xfrm>
            <a:off x="267810" y="1415873"/>
            <a:ext cx="5033639" cy="6933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9E4B8-948A-4A5B-91A1-A40588580222}"/>
              </a:ext>
            </a:extLst>
          </p:cNvPr>
          <p:cNvCxnSpPr>
            <a:cxnSpLocks/>
          </p:cNvCxnSpPr>
          <p:nvPr/>
        </p:nvCxnSpPr>
        <p:spPr>
          <a:xfrm>
            <a:off x="5299966" y="1757782"/>
            <a:ext cx="3284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8">
            <a:extLst>
              <a:ext uri="{FF2B5EF4-FFF2-40B4-BE49-F238E27FC236}">
                <a16:creationId xmlns:a16="http://schemas.microsoft.com/office/drawing/2014/main" id="{0C395740-E498-46DD-B7DE-FBE6A62F6F0A}"/>
              </a:ext>
            </a:extLst>
          </p:cNvPr>
          <p:cNvSpPr>
            <a:spLocks noEditPoints="1"/>
          </p:cNvSpPr>
          <p:nvPr/>
        </p:nvSpPr>
        <p:spPr bwMode="auto">
          <a:xfrm>
            <a:off x="6153619" y="1380534"/>
            <a:ext cx="1012024" cy="838201"/>
          </a:xfrm>
          <a:custGeom>
            <a:avLst/>
            <a:gdLst>
              <a:gd name="T0" fmla="*/ 2147483646 w 256"/>
              <a:gd name="T1" fmla="*/ 2147483646 h 212"/>
              <a:gd name="T2" fmla="*/ 2147483646 w 256"/>
              <a:gd name="T3" fmla="*/ 2147483646 h 212"/>
              <a:gd name="T4" fmla="*/ 2147483646 w 256"/>
              <a:gd name="T5" fmla="*/ 2147483646 h 212"/>
              <a:gd name="T6" fmla="*/ 2147483646 w 256"/>
              <a:gd name="T7" fmla="*/ 2147483646 h 212"/>
              <a:gd name="T8" fmla="*/ 2147483646 w 256"/>
              <a:gd name="T9" fmla="*/ 2147483646 h 212"/>
              <a:gd name="T10" fmla="*/ 2147483646 w 256"/>
              <a:gd name="T11" fmla="*/ 2147483646 h 212"/>
              <a:gd name="T12" fmla="*/ 0 w 256"/>
              <a:gd name="T13" fmla="*/ 2147483646 h 212"/>
              <a:gd name="T14" fmla="*/ 2147483646 w 256"/>
              <a:gd name="T15" fmla="*/ 2147483646 h 212"/>
              <a:gd name="T16" fmla="*/ 2147483646 w 256"/>
              <a:gd name="T17" fmla="*/ 2147483646 h 212"/>
              <a:gd name="T18" fmla="*/ 2147483646 w 256"/>
              <a:gd name="T19" fmla="*/ 2147483646 h 212"/>
              <a:gd name="T20" fmla="*/ 2147483646 w 256"/>
              <a:gd name="T21" fmla="*/ 2147483646 h 212"/>
              <a:gd name="T22" fmla="*/ 2147483646 w 256"/>
              <a:gd name="T23" fmla="*/ 0 h 212"/>
              <a:gd name="T24" fmla="*/ 2147483646 w 256"/>
              <a:gd name="T25" fmla="*/ 2147483646 h 212"/>
              <a:gd name="T26" fmla="*/ 2147483646 w 256"/>
              <a:gd name="T27" fmla="*/ 2147483646 h 212"/>
              <a:gd name="T28" fmla="*/ 2147483646 w 256"/>
              <a:gd name="T29" fmla="*/ 2147483646 h 212"/>
              <a:gd name="T30" fmla="*/ 2147483646 w 256"/>
              <a:gd name="T31" fmla="*/ 2147483646 h 212"/>
              <a:gd name="T32" fmla="*/ 2147483646 w 256"/>
              <a:gd name="T33" fmla="*/ 2147483646 h 212"/>
              <a:gd name="T34" fmla="*/ 2147483646 w 256"/>
              <a:gd name="T35" fmla="*/ 2147483646 h 212"/>
              <a:gd name="T36" fmla="*/ 2147483646 w 256"/>
              <a:gd name="T37" fmla="*/ 2147483646 h 212"/>
              <a:gd name="T38" fmla="*/ 2147483646 w 256"/>
              <a:gd name="T39" fmla="*/ 2147483646 h 212"/>
              <a:gd name="T40" fmla="*/ 2147483646 w 256"/>
              <a:gd name="T41" fmla="*/ 2147483646 h 212"/>
              <a:gd name="T42" fmla="*/ 2147483646 w 256"/>
              <a:gd name="T43" fmla="*/ 2147483646 h 212"/>
              <a:gd name="T44" fmla="*/ 2147483646 w 256"/>
              <a:gd name="T45" fmla="*/ 2147483646 h 212"/>
              <a:gd name="T46" fmla="*/ 2147483646 w 256"/>
              <a:gd name="T47" fmla="*/ 2147483646 h 212"/>
              <a:gd name="T48" fmla="*/ 2147483646 w 256"/>
              <a:gd name="T49" fmla="*/ 2147483646 h 212"/>
              <a:gd name="T50" fmla="*/ 2147483646 w 256"/>
              <a:gd name="T51" fmla="*/ 2147483646 h 212"/>
              <a:gd name="T52" fmla="*/ 2147483646 w 256"/>
              <a:gd name="T53" fmla="*/ 2147483646 h 212"/>
              <a:gd name="T54" fmla="*/ 2147483646 w 256"/>
              <a:gd name="T55" fmla="*/ 2147483646 h 212"/>
              <a:gd name="T56" fmla="*/ 2147483646 w 256"/>
              <a:gd name="T57" fmla="*/ 2147483646 h 2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56" h="212">
                <a:moveTo>
                  <a:pt x="256" y="200"/>
                </a:moveTo>
                <a:cubicBezTo>
                  <a:pt x="256" y="207"/>
                  <a:pt x="251" y="212"/>
                  <a:pt x="244" y="212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5" y="212"/>
                  <a:pt x="0" y="207"/>
                  <a:pt x="0" y="200"/>
                </a:cubicBezTo>
                <a:cubicBezTo>
                  <a:pt x="0" y="198"/>
                  <a:pt x="1" y="195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20" y="2"/>
                  <a:pt x="124" y="0"/>
                  <a:pt x="128" y="0"/>
                </a:cubicBezTo>
                <a:cubicBezTo>
                  <a:pt x="132" y="0"/>
                  <a:pt x="136" y="2"/>
                  <a:pt x="138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5" y="196"/>
                  <a:pt x="256" y="198"/>
                  <a:pt x="256" y="200"/>
                </a:cubicBezTo>
                <a:moveTo>
                  <a:pt x="144" y="68"/>
                </a:moveTo>
                <a:cubicBezTo>
                  <a:pt x="144" y="59"/>
                  <a:pt x="137" y="52"/>
                  <a:pt x="128" y="52"/>
                </a:cubicBezTo>
                <a:cubicBezTo>
                  <a:pt x="119" y="52"/>
                  <a:pt x="112" y="59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lnTo>
                  <a:pt x="144" y="68"/>
                </a:lnTo>
                <a:close/>
                <a:moveTo>
                  <a:pt x="128" y="156"/>
                </a:moveTo>
                <a:cubicBezTo>
                  <a:pt x="119" y="156"/>
                  <a:pt x="112" y="163"/>
                  <a:pt x="112" y="172"/>
                </a:cubicBezTo>
                <a:cubicBezTo>
                  <a:pt x="112" y="181"/>
                  <a:pt x="119" y="188"/>
                  <a:pt x="128" y="188"/>
                </a:cubicBezTo>
                <a:cubicBezTo>
                  <a:pt x="137" y="188"/>
                  <a:pt x="144" y="181"/>
                  <a:pt x="144" y="172"/>
                </a:cubicBezTo>
                <a:cubicBezTo>
                  <a:pt x="144" y="163"/>
                  <a:pt x="137" y="156"/>
                  <a:pt x="128" y="156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213CD6-683B-4A1A-BC65-E14DCC63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976" y="4771008"/>
            <a:ext cx="2353121" cy="1469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43A2D91-4D7A-4B6F-9041-266A0C007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E5FD6B9-B922-4789-BD37-47B1E0858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1" y="354781"/>
            <a:ext cx="11275971" cy="838200"/>
          </a:xfrm>
        </p:spPr>
        <p:txBody>
          <a:bodyPr/>
          <a:lstStyle/>
          <a:p>
            <a:r>
              <a:rPr lang="en-US" dirty="0"/>
              <a:t>Best Approach:  Adopt Commercial Interoperability Standards</a:t>
            </a:r>
            <a:br>
              <a:rPr lang="en-US" dirty="0"/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Rely on Existing Commercial Interoperability Standards Whenever Possible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BED6A-B74F-43F7-8C0F-869F7E3EA8D2}"/>
              </a:ext>
            </a:extLst>
          </p:cNvPr>
          <p:cNvSpPr txBox="1"/>
          <p:nvPr/>
        </p:nvSpPr>
        <p:spPr>
          <a:xfrm>
            <a:off x="639190" y="2703542"/>
            <a:ext cx="3888565" cy="197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Incorporate Networking Innovations to Enable Flexibility, Resilience and Performance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Slicing and Real-Time QOS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flexibility with common protocols, not waveforms</a:t>
            </a:r>
          </a:p>
        </p:txBody>
      </p:sp>
      <p:sp>
        <p:nvSpPr>
          <p:cNvPr id="10" name="Shape 2857">
            <a:extLst>
              <a:ext uri="{FF2B5EF4-FFF2-40B4-BE49-F238E27FC236}">
                <a16:creationId xmlns:a16="http://schemas.microsoft.com/office/drawing/2014/main" id="{2AE4175F-7F4B-48CA-B9E5-BC95ACE07248}"/>
              </a:ext>
            </a:extLst>
          </p:cNvPr>
          <p:cNvSpPr/>
          <p:nvPr/>
        </p:nvSpPr>
        <p:spPr>
          <a:xfrm>
            <a:off x="639190" y="1682771"/>
            <a:ext cx="870191" cy="87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5E621-0D1C-42CF-9739-2D438CDB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21" y="1482213"/>
            <a:ext cx="7124700" cy="4247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E840AE-C89E-453C-B646-BF72862A80AE}"/>
              </a:ext>
            </a:extLst>
          </p:cNvPr>
          <p:cNvSpPr txBox="1"/>
          <p:nvPr/>
        </p:nvSpPr>
        <p:spPr>
          <a:xfrm>
            <a:off x="7457105" y="5563876"/>
            <a:ext cx="4679216" cy="2879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Viavi Solutions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218F0-DB6D-4187-8A84-315C5E482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90F85-156A-4BFC-97F1-5E09331B8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9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1" y="364941"/>
            <a:ext cx="11275971" cy="838200"/>
          </a:xfrm>
        </p:spPr>
        <p:txBody>
          <a:bodyPr/>
          <a:lstStyle/>
          <a:p>
            <a:r>
              <a:rPr lang="en-US" dirty="0"/>
              <a:t>Best Approach:  Adopt Existing Infrastructure Models</a:t>
            </a:r>
            <a:br>
              <a:rPr lang="en-US" dirty="0"/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Rely on Existing Commercial Interoperability Standards Whenever Possible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BED6A-B74F-43F7-8C0F-869F7E3EA8D2}"/>
              </a:ext>
            </a:extLst>
          </p:cNvPr>
          <p:cNvSpPr txBox="1"/>
          <p:nvPr/>
        </p:nvSpPr>
        <p:spPr>
          <a:xfrm>
            <a:off x="639190" y="2630650"/>
            <a:ext cx="5030089" cy="22574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Cloud as the Medium of Exchange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Leverage Big Data advantages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Smart Push and P</a:t>
            </a:r>
            <a:r>
              <a:rPr lang="en-US" sz="2000" dirty="0">
                <a:solidFill>
                  <a:schemeClr val="bg1"/>
                </a:solidFill>
              </a:rPr>
              <a:t>ull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Capabilities Must Remain Cloud-Agnostic</a:t>
            </a: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Includes Hybrid Cloud or Tactical Edge processing as well</a:t>
            </a:r>
          </a:p>
        </p:txBody>
      </p:sp>
      <p:sp>
        <p:nvSpPr>
          <p:cNvPr id="11" name="Shape 2849">
            <a:extLst>
              <a:ext uri="{FF2B5EF4-FFF2-40B4-BE49-F238E27FC236}">
                <a16:creationId xmlns:a16="http://schemas.microsoft.com/office/drawing/2014/main" id="{470CEAB1-2F95-4DBB-969B-DEB03EA15CC2}"/>
              </a:ext>
            </a:extLst>
          </p:cNvPr>
          <p:cNvSpPr/>
          <p:nvPr/>
        </p:nvSpPr>
        <p:spPr>
          <a:xfrm>
            <a:off x="675665" y="1465317"/>
            <a:ext cx="1045760" cy="903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BC32B1-A3C8-4E53-BAA3-7D39DA1E1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54" b="19539"/>
          <a:stretch/>
        </p:blipFill>
        <p:spPr>
          <a:xfrm>
            <a:off x="6789447" y="1366175"/>
            <a:ext cx="5402553" cy="21715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EB3A71-A365-427E-99FF-CBC669BE5285}"/>
              </a:ext>
            </a:extLst>
          </p:cNvPr>
          <p:cNvSpPr txBox="1"/>
          <p:nvPr/>
        </p:nvSpPr>
        <p:spPr>
          <a:xfrm>
            <a:off x="7594295" y="3532176"/>
            <a:ext cx="4465625" cy="231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 KSU Sentinel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2C188143-ABC8-4F04-9AE7-BB47B57A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447" y="3795066"/>
            <a:ext cx="5402553" cy="26554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EF6289-5D62-45D9-9D4F-02AEF05CAC86}"/>
              </a:ext>
            </a:extLst>
          </p:cNvPr>
          <p:cNvSpPr txBox="1"/>
          <p:nvPr/>
        </p:nvSpPr>
        <p:spPr>
          <a:xfrm>
            <a:off x="7645095" y="6254773"/>
            <a:ext cx="4465625" cy="231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latin typeface="+mn-lt"/>
                <a:ea typeface="+mn-ea"/>
                <a:cs typeface="+mn-cs"/>
              </a:rPr>
              <a:t>Image Credit:  Cisco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06EC-8307-44AD-998A-310AEFC10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A34F-2E2E-47A4-9D76-367070480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3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9D6AB88B-79FC-46B9-99D6-6C0AECB30603}"/>
              </a:ext>
            </a:extLst>
          </p:cNvPr>
          <p:cNvSpPr txBox="1">
            <a:spLocks/>
          </p:cNvSpPr>
          <p:nvPr/>
        </p:nvSpPr>
        <p:spPr>
          <a:xfrm>
            <a:off x="534273" y="641445"/>
            <a:ext cx="8742462" cy="130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Bridging the Gap with Gateways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143BF-03AC-48C3-A5DD-F842053F4BD5}"/>
              </a:ext>
            </a:extLst>
          </p:cNvPr>
          <p:cNvGrpSpPr/>
          <p:nvPr/>
        </p:nvGrpSpPr>
        <p:grpSpPr>
          <a:xfrm>
            <a:off x="2517594" y="1808480"/>
            <a:ext cx="7156812" cy="4183654"/>
            <a:chOff x="461143" y="351700"/>
            <a:chExt cx="8877300" cy="51075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CA6A76-DFCD-4D37-82F1-78335FFC6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0" b="94466" l="4614" r="95601">
                          <a14:foregroundMark x1="10515" y1="89723" x2="6867" y2="82213"/>
                          <a14:foregroundMark x1="6867" y1="82213" x2="4614" y2="71739"/>
                          <a14:foregroundMark x1="4614" y1="71739" x2="5258" y2="6126"/>
                          <a14:foregroundMark x1="24678" y1="80040" x2="36373" y2="83794"/>
                          <a14:foregroundMark x1="36373" y1="83794" x2="56652" y2="83202"/>
                          <a14:foregroundMark x1="56652" y1="83202" x2="80579" y2="86957"/>
                          <a14:foregroundMark x1="80579" y1="86957" x2="88090" y2="85771"/>
                          <a14:foregroundMark x1="88090" y1="85771" x2="92597" y2="79249"/>
                          <a14:foregroundMark x1="92597" y1="79249" x2="95172" y2="69960"/>
                          <a14:foregroundMark x1="95172" y1="69960" x2="94528" y2="26877"/>
                          <a14:foregroundMark x1="94528" y1="26877" x2="95494" y2="3557"/>
                          <a14:foregroundMark x1="93562" y1="91304" x2="95601" y2="91502"/>
                          <a14:foregroundMark x1="9120" y1="94466" x2="13090" y2="944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1143" y="351700"/>
              <a:ext cx="8877300" cy="48196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D47A41-7476-4F67-8EC4-98FBD6A00321}"/>
                </a:ext>
              </a:extLst>
            </p:cNvPr>
            <p:cNvSpPr txBox="1"/>
            <p:nvPr/>
          </p:nvSpPr>
          <p:spPr>
            <a:xfrm>
              <a:off x="5835340" y="5171350"/>
              <a:ext cx="3375460" cy="28790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Technology Reviewer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6C137-ED1C-4DFA-A42D-76D3CE9A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01A19-C049-4F82-9467-E8B8D233D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2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C2248-749C-47D5-B53A-6FEAD5403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8C8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8C8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BC80D-E572-466A-9D5F-D5EDC54D1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69874-3913-3E4A-9285-BA6A0CAD74F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8C8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8C8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D6AB88B-79FC-46B9-99D6-6C0AECB30603}"/>
              </a:ext>
            </a:extLst>
          </p:cNvPr>
          <p:cNvSpPr txBox="1">
            <a:spLocks/>
          </p:cNvSpPr>
          <p:nvPr/>
        </p:nvSpPr>
        <p:spPr>
          <a:xfrm>
            <a:off x="666353" y="397605"/>
            <a:ext cx="4851400" cy="130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Gateways 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Allow Incremental Deployment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2FF816-B3D8-43F7-8AD0-0B5D09E4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09" y="382100"/>
            <a:ext cx="5039710" cy="27998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D74B3DE-1B0D-4B99-85D7-DF084B44C01F}"/>
              </a:ext>
            </a:extLst>
          </p:cNvPr>
          <p:cNvGrpSpPr/>
          <p:nvPr/>
        </p:nvGrpSpPr>
        <p:grpSpPr>
          <a:xfrm>
            <a:off x="6512210" y="3468869"/>
            <a:ext cx="5039709" cy="3199391"/>
            <a:chOff x="5077032" y="4048246"/>
            <a:chExt cx="3793863" cy="25717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41F58A-8171-40DA-80F0-30C18EEC9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63"/>
            <a:stretch/>
          </p:blipFill>
          <p:spPr>
            <a:xfrm>
              <a:off x="5077032" y="4048246"/>
              <a:ext cx="3793863" cy="23574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698A5C-EB6D-4438-8B84-96DEA951D2E7}"/>
                </a:ext>
              </a:extLst>
            </p:cNvPr>
            <p:cNvSpPr txBox="1"/>
            <p:nvPr/>
          </p:nvSpPr>
          <p:spPr>
            <a:xfrm>
              <a:off x="6611929" y="6411370"/>
              <a:ext cx="2258966" cy="2086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Viasat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DEFA53-3229-4A2D-A24F-2BC0C94EB3B1}"/>
              </a:ext>
            </a:extLst>
          </p:cNvPr>
          <p:cNvSpPr txBox="1"/>
          <p:nvPr/>
        </p:nvSpPr>
        <p:spPr>
          <a:xfrm>
            <a:off x="648071" y="1744559"/>
            <a:ext cx="4563122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Defense Industry Examples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BACN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MOJO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XVI</a:t>
            </a: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4925E-24A1-49D1-BB0F-AF86F3DF3FA3}"/>
              </a:ext>
            </a:extLst>
          </p:cNvPr>
          <p:cNvSpPr txBox="1"/>
          <p:nvPr/>
        </p:nvSpPr>
        <p:spPr>
          <a:xfrm>
            <a:off x="648069" y="4148662"/>
            <a:ext cx="5447931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Gateways Can Be Choke Points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Good (Cyber Defense, Data Aggregation)</a:t>
            </a:r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Bad (Single Point of Fa</a:t>
            </a:r>
            <a:r>
              <a:rPr lang="en-US" sz="2000" dirty="0">
                <a:solidFill>
                  <a:schemeClr val="bg1"/>
                </a:solidFill>
              </a:rPr>
              <a:t>ilure)</a:t>
            </a: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1AB85-05E2-4FBA-93F4-1E3F8BA9DB9F}"/>
              </a:ext>
            </a:extLst>
          </p:cNvPr>
          <p:cNvCxnSpPr>
            <a:cxnSpLocks/>
          </p:cNvCxnSpPr>
          <p:nvPr/>
        </p:nvCxnSpPr>
        <p:spPr>
          <a:xfrm>
            <a:off x="648069" y="3800882"/>
            <a:ext cx="527521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649F768-78AE-4EC8-A305-08300BC07519}"/>
              </a:ext>
            </a:extLst>
          </p:cNvPr>
          <p:cNvSpPr txBox="1"/>
          <p:nvPr/>
        </p:nvSpPr>
        <p:spPr>
          <a:xfrm>
            <a:off x="9301826" y="3177913"/>
            <a:ext cx="2258966" cy="2086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</a:t>
            </a:r>
            <a:r>
              <a:rPr lang="en-US" sz="8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Biley</a:t>
            </a: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1294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C2248-749C-47D5-B53A-6FEAD5403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C8C8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8C8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BC80D-E572-466A-9D5F-D5EDC54D1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69874-3913-3E4A-9285-BA6A0CAD74F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C8C8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8C8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948D04-9D12-4BFD-A3AE-2AD346A3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341"/>
            <a:ext cx="12192000" cy="5999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EF69BA-2D6E-428F-BE94-51B225111C9A}"/>
              </a:ext>
            </a:extLst>
          </p:cNvPr>
          <p:cNvSpPr txBox="1"/>
          <p:nvPr/>
        </p:nvSpPr>
        <p:spPr>
          <a:xfrm>
            <a:off x="9144976" y="6235579"/>
            <a:ext cx="2887250" cy="2720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 </a:t>
            </a:r>
            <a:r>
              <a:rPr lang="en-US" sz="8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ForAllSecure</a:t>
            </a:r>
            <a:endParaRPr lang="en-US" sz="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41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851">
            <a:extLst>
              <a:ext uri="{FF2B5EF4-FFF2-40B4-BE49-F238E27FC236}">
                <a16:creationId xmlns:a16="http://schemas.microsoft.com/office/drawing/2014/main" id="{F4403AB9-8D03-4D3B-8FF8-133BB8BA4728}"/>
              </a:ext>
            </a:extLst>
          </p:cNvPr>
          <p:cNvSpPr/>
          <p:nvPr/>
        </p:nvSpPr>
        <p:spPr>
          <a:xfrm>
            <a:off x="646212" y="2583802"/>
            <a:ext cx="909305" cy="909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85992-2888-4CBF-AB2B-CA547E99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157" y="244156"/>
            <a:ext cx="6613843" cy="6613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868997"/>
            <a:ext cx="11267092" cy="838200"/>
          </a:xfrm>
        </p:spPr>
        <p:txBody>
          <a:bodyPr/>
          <a:lstStyle/>
          <a:p>
            <a:r>
              <a:rPr lang="en-US" dirty="0"/>
              <a:t>RF Simulation </a:t>
            </a:r>
            <a:br>
              <a:rPr lang="en-US" dirty="0"/>
            </a:br>
            <a:r>
              <a:rPr lang="en-US" dirty="0"/>
              <a:t>Environments </a:t>
            </a:r>
            <a:br>
              <a:rPr lang="en-US" dirty="0"/>
            </a:br>
            <a:r>
              <a:rPr lang="en-US" dirty="0"/>
              <a:t>Are Needed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89D42-DF87-4723-A557-B3431D1FB79D}"/>
              </a:ext>
            </a:extLst>
          </p:cNvPr>
          <p:cNvSpPr txBox="1"/>
          <p:nvPr/>
        </p:nvSpPr>
        <p:spPr>
          <a:xfrm>
            <a:off x="646213" y="3638210"/>
            <a:ext cx="4563122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Scale, Complexity are issues, </a:t>
            </a:r>
            <a:b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“Component”-Based </a:t>
            </a:r>
            <a:b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Testing Is Crucial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3E74C-1781-4DED-B1F6-20F2AB46D587}"/>
              </a:ext>
            </a:extLst>
          </p:cNvPr>
          <p:cNvSpPr txBox="1"/>
          <p:nvPr/>
        </p:nvSpPr>
        <p:spPr>
          <a:xfrm>
            <a:off x="9027912" y="6288085"/>
            <a:ext cx="2887250" cy="2720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 Viasat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3D3BD-0197-4BA9-B53E-23F49C8C6E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DD46-208D-4D35-A2DD-BE38052B0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04">
            <a:extLst>
              <a:ext uri="{FF2B5EF4-FFF2-40B4-BE49-F238E27FC236}">
                <a16:creationId xmlns:a16="http://schemas.microsoft.com/office/drawing/2014/main" id="{D650414C-3995-4C27-9927-767FDD83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2" y="2583802"/>
            <a:ext cx="909305" cy="901189"/>
          </a:xfrm>
          <a:custGeom>
            <a:avLst/>
            <a:gdLst>
              <a:gd name="T0" fmla="*/ 2147483646 w 496"/>
              <a:gd name="T1" fmla="*/ 2147483646 h 489"/>
              <a:gd name="T2" fmla="*/ 2147483646 w 496"/>
              <a:gd name="T3" fmla="*/ 2147483646 h 489"/>
              <a:gd name="T4" fmla="*/ 2147483646 w 496"/>
              <a:gd name="T5" fmla="*/ 2147483646 h 489"/>
              <a:gd name="T6" fmla="*/ 2147483646 w 496"/>
              <a:gd name="T7" fmla="*/ 2147483646 h 489"/>
              <a:gd name="T8" fmla="*/ 2147483646 w 496"/>
              <a:gd name="T9" fmla="*/ 2147483646 h 489"/>
              <a:gd name="T10" fmla="*/ 2147483646 w 496"/>
              <a:gd name="T11" fmla="*/ 2147483646 h 489"/>
              <a:gd name="T12" fmla="*/ 2147483646 w 496"/>
              <a:gd name="T13" fmla="*/ 2147483646 h 489"/>
              <a:gd name="T14" fmla="*/ 2147483646 w 496"/>
              <a:gd name="T15" fmla="*/ 2147483646 h 489"/>
              <a:gd name="T16" fmla="*/ 2147483646 w 496"/>
              <a:gd name="T17" fmla="*/ 2147483646 h 489"/>
              <a:gd name="T18" fmla="*/ 2147483646 w 496"/>
              <a:gd name="T19" fmla="*/ 2147483646 h 489"/>
              <a:gd name="T20" fmla="*/ 2147483646 w 496"/>
              <a:gd name="T21" fmla="*/ 2147483646 h 489"/>
              <a:gd name="T22" fmla="*/ 2147483646 w 496"/>
              <a:gd name="T23" fmla="*/ 2147483646 h 489"/>
              <a:gd name="T24" fmla="*/ 2147483646 w 496"/>
              <a:gd name="T25" fmla="*/ 2147483646 h 489"/>
              <a:gd name="T26" fmla="*/ 2147483646 w 496"/>
              <a:gd name="T27" fmla="*/ 2147483646 h 489"/>
              <a:gd name="T28" fmla="*/ 2147483646 w 496"/>
              <a:gd name="T29" fmla="*/ 2147483646 h 489"/>
              <a:gd name="T30" fmla="*/ 2147483646 w 496"/>
              <a:gd name="T31" fmla="*/ 2147483646 h 489"/>
              <a:gd name="T32" fmla="*/ 2147483646 w 496"/>
              <a:gd name="T33" fmla="*/ 2147483646 h 489"/>
              <a:gd name="T34" fmla="*/ 2147483646 w 496"/>
              <a:gd name="T35" fmla="*/ 2147483646 h 489"/>
              <a:gd name="T36" fmla="*/ 2147483646 w 496"/>
              <a:gd name="T37" fmla="*/ 2147483646 h 489"/>
              <a:gd name="T38" fmla="*/ 2147483646 w 496"/>
              <a:gd name="T39" fmla="*/ 0 h 489"/>
              <a:gd name="T40" fmla="*/ 2147483646 w 496"/>
              <a:gd name="T41" fmla="*/ 2147483646 h 489"/>
              <a:gd name="T42" fmla="*/ 2147483646 w 496"/>
              <a:gd name="T43" fmla="*/ 2147483646 h 489"/>
              <a:gd name="T44" fmla="*/ 2147483646 w 496"/>
              <a:gd name="T45" fmla="*/ 2147483646 h 489"/>
              <a:gd name="T46" fmla="*/ 2147483646 w 496"/>
              <a:gd name="T47" fmla="*/ 2147483646 h 489"/>
              <a:gd name="T48" fmla="*/ 2147483646 w 496"/>
              <a:gd name="T49" fmla="*/ 2147483646 h 489"/>
              <a:gd name="T50" fmla="*/ 2147483646 w 496"/>
              <a:gd name="T51" fmla="*/ 2147483646 h 489"/>
              <a:gd name="T52" fmla="*/ 2147483646 w 496"/>
              <a:gd name="T53" fmla="*/ 2147483646 h 489"/>
              <a:gd name="T54" fmla="*/ 2147483646 w 496"/>
              <a:gd name="T55" fmla="*/ 2147483646 h 489"/>
              <a:gd name="T56" fmla="*/ 2147483646 w 496"/>
              <a:gd name="T57" fmla="*/ 2147483646 h 489"/>
              <a:gd name="T58" fmla="*/ 2147483646 w 496"/>
              <a:gd name="T59" fmla="*/ 2147483646 h 489"/>
              <a:gd name="T60" fmla="*/ 0 w 496"/>
              <a:gd name="T61" fmla="*/ 2147483646 h 489"/>
              <a:gd name="T62" fmla="*/ 2147483646 w 496"/>
              <a:gd name="T63" fmla="*/ 2147483646 h 489"/>
              <a:gd name="T64" fmla="*/ 2147483646 w 496"/>
              <a:gd name="T65" fmla="*/ 2147483646 h 489"/>
              <a:gd name="T66" fmla="*/ 2147483646 w 496"/>
              <a:gd name="T67" fmla="*/ 2147483646 h 489"/>
              <a:gd name="T68" fmla="*/ 2147483646 w 496"/>
              <a:gd name="T69" fmla="*/ 2147483646 h 489"/>
              <a:gd name="T70" fmla="*/ 2147483646 w 496"/>
              <a:gd name="T71" fmla="*/ 2147483646 h 489"/>
              <a:gd name="T72" fmla="*/ 2147483646 w 496"/>
              <a:gd name="T73" fmla="*/ 2147483646 h 489"/>
              <a:gd name="T74" fmla="*/ 2147483646 w 496"/>
              <a:gd name="T75" fmla="*/ 2147483646 h 489"/>
              <a:gd name="T76" fmla="*/ 2147483646 w 496"/>
              <a:gd name="T77" fmla="*/ 2147483646 h 489"/>
              <a:gd name="T78" fmla="*/ 2147483646 w 496"/>
              <a:gd name="T79" fmla="*/ 2147483646 h 489"/>
              <a:gd name="T80" fmla="*/ 2147483646 w 496"/>
              <a:gd name="T81" fmla="*/ 2147483646 h 489"/>
              <a:gd name="T82" fmla="*/ 2147483646 w 496"/>
              <a:gd name="T83" fmla="*/ 2147483646 h 489"/>
              <a:gd name="T84" fmla="*/ 2147483646 w 496"/>
              <a:gd name="T85" fmla="*/ 2147483646 h 489"/>
              <a:gd name="T86" fmla="*/ 2147483646 w 496"/>
              <a:gd name="T87" fmla="*/ 2147483646 h 489"/>
              <a:gd name="T88" fmla="*/ 2147483646 w 496"/>
              <a:gd name="T89" fmla="*/ 2147483646 h 489"/>
              <a:gd name="T90" fmla="*/ 2147483646 w 496"/>
              <a:gd name="T91" fmla="*/ 214748364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584517"/>
            <a:ext cx="11267092" cy="838200"/>
          </a:xfrm>
        </p:spPr>
        <p:txBody>
          <a:bodyPr/>
          <a:lstStyle/>
          <a:p>
            <a:r>
              <a:rPr lang="en-US" dirty="0"/>
              <a:t>Automated, Intelligent Testing Is Necessary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89D42-DF87-4723-A557-B3431D1FB79D}"/>
              </a:ext>
            </a:extLst>
          </p:cNvPr>
          <p:cNvSpPr txBox="1"/>
          <p:nvPr/>
        </p:nvSpPr>
        <p:spPr>
          <a:xfrm>
            <a:off x="646213" y="3638210"/>
            <a:ext cx="4065897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Based Test-Algorithms</a:t>
            </a:r>
            <a:b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2300" dirty="0">
                <a:solidFill>
                  <a:srgbClr val="FFFFFF"/>
                </a:solidFill>
                <a:latin typeface="Arial"/>
              </a:rPr>
              <a:t>Can Rapidly Find and Characterize Vulnerabilities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C32AE-1A39-4C61-AF55-567DF582B738}"/>
              </a:ext>
            </a:extLst>
          </p:cNvPr>
          <p:cNvGrpSpPr/>
          <p:nvPr/>
        </p:nvGrpSpPr>
        <p:grpSpPr>
          <a:xfrm>
            <a:off x="4798362" y="1736012"/>
            <a:ext cx="6832472" cy="4615366"/>
            <a:chOff x="3559303" y="719137"/>
            <a:chExt cx="6832472" cy="46153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61EF3F-C096-4114-A3A2-2880EAAED9E0}"/>
                </a:ext>
              </a:extLst>
            </p:cNvPr>
            <p:cNvSpPr txBox="1"/>
            <p:nvPr/>
          </p:nvSpPr>
          <p:spPr>
            <a:xfrm>
              <a:off x="7504525" y="5062484"/>
              <a:ext cx="2887250" cy="2720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 </a:t>
              </a:r>
              <a:r>
                <a:rPr lang="en-US" sz="800" b="0" kern="120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WikiPedia</a:t>
              </a:r>
              <a:endPara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1FE497-C18A-4EC3-A417-5E8DD4E1B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9303" y="719137"/>
              <a:ext cx="6832472" cy="4310063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9F53-4953-4299-A03B-22842BF5D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42619-8988-4E47-B29E-DBD4B1026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D8CD883-79B2-4091-83F1-9F94E5062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8"/>
          <a:stretch/>
        </p:blipFill>
        <p:spPr>
          <a:xfrm>
            <a:off x="6191250" y="258417"/>
            <a:ext cx="6000750" cy="65995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4" y="506910"/>
            <a:ext cx="11578512" cy="838200"/>
          </a:xfrm>
        </p:spPr>
        <p:txBody>
          <a:bodyPr/>
          <a:lstStyle/>
          <a:p>
            <a:r>
              <a:rPr lang="en-US" dirty="0"/>
              <a:t>Digital Twins Enhance Scalability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D56AB-6B32-46BC-97D5-0524EB65FD92}"/>
              </a:ext>
            </a:extLst>
          </p:cNvPr>
          <p:cNvSpPr txBox="1"/>
          <p:nvPr/>
        </p:nvSpPr>
        <p:spPr>
          <a:xfrm>
            <a:off x="648069" y="1749148"/>
            <a:ext cx="4563122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Virtual Replicas and Model Based Design</a:t>
            </a:r>
            <a:b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</a:rPr>
              <a:t>for faster, more affordable testing of complex, multi-layered enterprise systems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1B116-87E9-4775-8727-F523D6404AE1}"/>
              </a:ext>
            </a:extLst>
          </p:cNvPr>
          <p:cNvSpPr txBox="1"/>
          <p:nvPr/>
        </p:nvSpPr>
        <p:spPr>
          <a:xfrm>
            <a:off x="648069" y="4148662"/>
            <a:ext cx="4188091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685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Pairing Real-World Assets </a:t>
            </a:r>
            <a:b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with Digital Twins</a:t>
            </a:r>
            <a:br>
              <a:rPr lang="en-US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</a:rPr>
              <a:t>enables testing and evaluation of connected systems within the </a:t>
            </a:r>
            <a:r>
              <a:rPr lang="en-US" sz="2000" b="1" dirty="0">
                <a:solidFill>
                  <a:srgbClr val="FFFFFF"/>
                </a:solidFill>
                <a:latin typeface="Arial"/>
              </a:rPr>
              <a:t>Internet of Battlespace Things</a:t>
            </a: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4230BB-BFB3-4FC3-A7EC-BBF711BF9852}"/>
              </a:ext>
            </a:extLst>
          </p:cNvPr>
          <p:cNvCxnSpPr>
            <a:cxnSpLocks/>
          </p:cNvCxnSpPr>
          <p:nvPr/>
        </p:nvCxnSpPr>
        <p:spPr>
          <a:xfrm>
            <a:off x="648069" y="3618002"/>
            <a:ext cx="40255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2B32-09A0-4003-924D-1C7A91FC11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CAF3F-7A65-4413-A17D-0C6D57C40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63" y="237989"/>
            <a:ext cx="11531600" cy="838200"/>
          </a:xfrm>
        </p:spPr>
        <p:txBody>
          <a:bodyPr/>
          <a:lstStyle/>
          <a:p>
            <a:r>
              <a:rPr lang="en-US" dirty="0"/>
              <a:t>MDO Presents Interoperability, Security and Testing Challenges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3092561-8DE2-46C3-842B-6C65F3B6E71E}"/>
              </a:ext>
            </a:extLst>
          </p:cNvPr>
          <p:cNvSpPr txBox="1">
            <a:spLocks/>
          </p:cNvSpPr>
          <p:nvPr/>
        </p:nvSpPr>
        <p:spPr>
          <a:xfrm>
            <a:off x="11070108" y="6485397"/>
            <a:ext cx="585979" cy="2011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69874-3913-3E4A-9285-BA6A0CAD74F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DE12A1-E943-48AF-8298-AEED335D86EF}"/>
              </a:ext>
            </a:extLst>
          </p:cNvPr>
          <p:cNvSpPr txBox="1">
            <a:spLocks/>
          </p:cNvSpPr>
          <p:nvPr/>
        </p:nvSpPr>
        <p:spPr>
          <a:xfrm>
            <a:off x="965371" y="1303661"/>
            <a:ext cx="3437952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Why are </a:t>
            </a:r>
            <a:r>
              <a:rPr lang="en-US" b="1" dirty="0">
                <a:solidFill>
                  <a:schemeClr val="accent1"/>
                </a:solidFill>
              </a:rPr>
              <a:t>Multi-Domain Operations</a:t>
            </a:r>
            <a:r>
              <a:rPr lang="en-US" dirty="0">
                <a:solidFill>
                  <a:schemeClr val="bg1"/>
                </a:solidFill>
              </a:rPr>
              <a:t> So Critical?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71AC8-E677-4ACA-A554-FDC33C36D831}"/>
              </a:ext>
            </a:extLst>
          </p:cNvPr>
          <p:cNvGrpSpPr>
            <a:grpSpLocks noChangeAspect="1"/>
          </p:cNvGrpSpPr>
          <p:nvPr/>
        </p:nvGrpSpPr>
        <p:grpSpPr>
          <a:xfrm>
            <a:off x="277029" y="1303661"/>
            <a:ext cx="530352" cy="530352"/>
            <a:chOff x="661613" y="2001340"/>
            <a:chExt cx="526537" cy="5265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940A09-9460-43C1-84B8-5B973E2F5F93}"/>
                </a:ext>
              </a:extLst>
            </p:cNvPr>
            <p:cNvSpPr/>
            <p:nvPr/>
          </p:nvSpPr>
          <p:spPr>
            <a:xfrm>
              <a:off x="661613" y="2001340"/>
              <a:ext cx="526537" cy="526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984E78-06B7-4B7A-97B2-ED6FE831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77" y="2042104"/>
              <a:ext cx="445008" cy="445008"/>
            </a:xfrm>
            <a:prstGeom prst="rect">
              <a:avLst/>
            </a:prstGeom>
          </p:spPr>
        </p:pic>
      </p:grp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EBE40E5-8137-4ADD-B803-AC61F9352478}"/>
              </a:ext>
            </a:extLst>
          </p:cNvPr>
          <p:cNvSpPr txBox="1">
            <a:spLocks/>
          </p:cNvSpPr>
          <p:nvPr/>
        </p:nvSpPr>
        <p:spPr>
          <a:xfrm>
            <a:off x="965371" y="2659554"/>
            <a:ext cx="3437952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What are the </a:t>
            </a:r>
            <a:r>
              <a:rPr lang="en-US" b="1" dirty="0">
                <a:solidFill>
                  <a:srgbClr val="00B2AA"/>
                </a:solidFill>
              </a:rPr>
              <a:t>Interoperability</a:t>
            </a:r>
            <a:r>
              <a:rPr lang="en-US" dirty="0">
                <a:solidFill>
                  <a:schemeClr val="bg1"/>
                </a:solidFill>
              </a:rPr>
              <a:t> Concerns to Achieve MDO?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D8D62-3271-4579-ADAB-7C70EF3AED2A}"/>
              </a:ext>
            </a:extLst>
          </p:cNvPr>
          <p:cNvSpPr/>
          <p:nvPr/>
        </p:nvSpPr>
        <p:spPr>
          <a:xfrm>
            <a:off x="277029" y="2659554"/>
            <a:ext cx="530352" cy="530352"/>
          </a:xfrm>
          <a:prstGeom prst="rect">
            <a:avLst/>
          </a:prstGeom>
          <a:solidFill>
            <a:srgbClr val="0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95CFCAAB-CD3D-4042-B977-647E131C9045}"/>
              </a:ext>
            </a:extLst>
          </p:cNvPr>
          <p:cNvSpPr txBox="1">
            <a:spLocks/>
          </p:cNvSpPr>
          <p:nvPr/>
        </p:nvSpPr>
        <p:spPr>
          <a:xfrm>
            <a:off x="965370" y="4015447"/>
            <a:ext cx="3775303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How Do We Address </a:t>
            </a:r>
            <a:r>
              <a:rPr lang="en-US" b="1" dirty="0">
                <a:solidFill>
                  <a:schemeClr val="accent2"/>
                </a:solidFill>
              </a:rPr>
              <a:t>Security</a:t>
            </a:r>
            <a:r>
              <a:rPr lang="en-US" dirty="0">
                <a:solidFill>
                  <a:schemeClr val="bg1"/>
                </a:solidFill>
              </a:rPr>
              <a:t> Concerns as Capabilities Mesh?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947E3-53D9-42CD-AF6D-C799EDF83D48}"/>
              </a:ext>
            </a:extLst>
          </p:cNvPr>
          <p:cNvSpPr/>
          <p:nvPr/>
        </p:nvSpPr>
        <p:spPr>
          <a:xfrm>
            <a:off x="277029" y="4015447"/>
            <a:ext cx="530352" cy="530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FD62DE69-46A2-418D-A4E5-99FE9E589274}"/>
              </a:ext>
            </a:extLst>
          </p:cNvPr>
          <p:cNvSpPr txBox="1">
            <a:spLocks/>
          </p:cNvSpPr>
          <p:nvPr/>
        </p:nvSpPr>
        <p:spPr>
          <a:xfrm>
            <a:off x="965370" y="5371341"/>
            <a:ext cx="3933292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When and How Do We </a:t>
            </a:r>
            <a:r>
              <a:rPr lang="en-US" b="1" dirty="0">
                <a:solidFill>
                  <a:schemeClr val="accent6"/>
                </a:solidFill>
              </a:rPr>
              <a:t>Test &amp; Evaluate</a:t>
            </a:r>
            <a:r>
              <a:rPr lang="en-US" dirty="0">
                <a:solidFill>
                  <a:schemeClr val="bg1"/>
                </a:solidFill>
              </a:rPr>
              <a:t> MDO Capabilities?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41AFBC-669C-440E-86BF-EA6D40E3BE6F}"/>
              </a:ext>
            </a:extLst>
          </p:cNvPr>
          <p:cNvSpPr/>
          <p:nvPr/>
        </p:nvSpPr>
        <p:spPr>
          <a:xfrm>
            <a:off x="277029" y="5371341"/>
            <a:ext cx="530352" cy="530352"/>
          </a:xfrm>
          <a:prstGeom prst="rect">
            <a:avLst/>
          </a:prstGeom>
          <a:solidFill>
            <a:srgbClr val="EF8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DF571A5-6992-4CB6-BE80-4CF0E0D41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067" t="10067" r="10067" b="10067"/>
          <a:stretch/>
        </p:blipFill>
        <p:spPr>
          <a:xfrm>
            <a:off x="318088" y="5419748"/>
            <a:ext cx="433535" cy="4335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10621D-758E-4C2B-A2E2-831D7A4A9D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85" t="11885" r="11885" b="11885"/>
          <a:stretch/>
        </p:blipFill>
        <p:spPr>
          <a:xfrm>
            <a:off x="325548" y="4069114"/>
            <a:ext cx="423016" cy="423016"/>
          </a:xfrm>
          <a:prstGeom prst="rect">
            <a:avLst/>
          </a:prstGeom>
          <a:noFill/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A91D95-E28B-4537-A48C-83E8D9688192}"/>
              </a:ext>
            </a:extLst>
          </p:cNvPr>
          <p:cNvCxnSpPr>
            <a:cxnSpLocks/>
          </p:cNvCxnSpPr>
          <p:nvPr/>
        </p:nvCxnSpPr>
        <p:spPr>
          <a:xfrm>
            <a:off x="277696" y="2240580"/>
            <a:ext cx="39391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1FB78E-6159-456C-B70F-E506C7245A52}"/>
              </a:ext>
            </a:extLst>
          </p:cNvPr>
          <p:cNvCxnSpPr>
            <a:cxnSpLocks/>
          </p:cNvCxnSpPr>
          <p:nvPr/>
        </p:nvCxnSpPr>
        <p:spPr>
          <a:xfrm>
            <a:off x="277029" y="3591465"/>
            <a:ext cx="39398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1B1E35-4FFA-40F5-B7F0-8F0523B0DE7A}"/>
              </a:ext>
            </a:extLst>
          </p:cNvPr>
          <p:cNvCxnSpPr>
            <a:cxnSpLocks/>
          </p:cNvCxnSpPr>
          <p:nvPr/>
        </p:nvCxnSpPr>
        <p:spPr>
          <a:xfrm>
            <a:off x="277028" y="4940871"/>
            <a:ext cx="393986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47CC8BF8-B593-42F4-9E9D-DD5D184257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071" y="2721128"/>
            <a:ext cx="407324" cy="40732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7CD5700-1D24-46FB-A192-92BC59970FC1}"/>
              </a:ext>
            </a:extLst>
          </p:cNvPr>
          <p:cNvGrpSpPr/>
          <p:nvPr/>
        </p:nvGrpSpPr>
        <p:grpSpPr>
          <a:xfrm>
            <a:off x="4396781" y="1233996"/>
            <a:ext cx="7795219" cy="4882705"/>
            <a:chOff x="4396781" y="1417501"/>
            <a:chExt cx="7795219" cy="455135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F21B536-09B4-41BC-8068-B8071CFB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96781" y="1417501"/>
              <a:ext cx="7795219" cy="438481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C878C9D-E084-4838-872C-EB23DC9009F6}"/>
                </a:ext>
              </a:extLst>
            </p:cNvPr>
            <p:cNvSpPr txBox="1"/>
            <p:nvPr/>
          </p:nvSpPr>
          <p:spPr>
            <a:xfrm>
              <a:off x="8874567" y="5802312"/>
              <a:ext cx="3317433" cy="1665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Breaking Defense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52E38D-83C4-45FC-AC2A-8114CD1A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0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64" y="618670"/>
            <a:ext cx="11275971" cy="838200"/>
          </a:xfrm>
        </p:spPr>
        <p:txBody>
          <a:bodyPr/>
          <a:lstStyle/>
          <a:p>
            <a:r>
              <a:rPr lang="en-US" dirty="0"/>
              <a:t>Digital Twins Aren’t Perfect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D56AB-6B32-46BC-97D5-0524EB65FD92}"/>
              </a:ext>
            </a:extLst>
          </p:cNvPr>
          <p:cNvSpPr txBox="1"/>
          <p:nvPr/>
        </p:nvSpPr>
        <p:spPr>
          <a:xfrm>
            <a:off x="604206" y="2824423"/>
            <a:ext cx="4563122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Sometimes subtle changes</a:t>
            </a:r>
            <a:b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inputs and constraints make a </a:t>
            </a:r>
            <a:b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difference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CB3AF-084A-4F2F-8A13-517F65CD3BAA}"/>
              </a:ext>
            </a:extLst>
          </p:cNvPr>
          <p:cNvGrpSpPr/>
          <p:nvPr/>
        </p:nvGrpSpPr>
        <p:grpSpPr>
          <a:xfrm>
            <a:off x="5167328" y="428625"/>
            <a:ext cx="6000750" cy="6000750"/>
            <a:chOff x="5587044" y="294617"/>
            <a:chExt cx="6000750" cy="60007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9516CF-4849-4ADC-9777-9225D608DA29}"/>
                </a:ext>
              </a:extLst>
            </p:cNvPr>
            <p:cNvSpPr txBox="1"/>
            <p:nvPr/>
          </p:nvSpPr>
          <p:spPr>
            <a:xfrm>
              <a:off x="7318295" y="5581916"/>
              <a:ext cx="2887250" cy="27201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 </a:t>
              </a:r>
              <a:r>
                <a:rPr lang="en-US" sz="800" b="0" kern="120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TeePublic</a:t>
              </a:r>
              <a:endPara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26AB13-9226-45F2-A6C5-C552A510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0952" y1="54127" x2="43016" y2="46349"/>
                          <a14:foregroundMark x1="43016" y1="46349" x2="51587" y2="49365"/>
                          <a14:foregroundMark x1="51587" y1="49365" x2="64286" y2="45714"/>
                          <a14:foregroundMark x1="64286" y1="45714" x2="59841" y2="23492"/>
                          <a14:foregroundMark x1="59841" y1="23492" x2="45238" y2="23175"/>
                          <a14:foregroundMark x1="45238" y1="23175" x2="58254" y2="21905"/>
                          <a14:foregroundMark x1="58254" y1="21905" x2="54921" y2="21429"/>
                          <a14:foregroundMark x1="47778" y1="47619" x2="36349" y2="53810"/>
                          <a14:foregroundMark x1="56190" y1="62698" x2="58889" y2="50635"/>
                          <a14:foregroundMark x1="58889" y1="50635" x2="64921" y2="57143"/>
                          <a14:foregroundMark x1="64921" y1="57143" x2="56190" y2="54286"/>
                          <a14:foregroundMark x1="56190" y1="54286" x2="52698" y2="46984"/>
                          <a14:foregroundMark x1="52698" y1="46984" x2="44603" y2="50794"/>
                          <a14:foregroundMark x1="44603" y1="50794" x2="40794" y2="43333"/>
                          <a14:foregroundMark x1="40794" y1="43333" x2="36190" y2="50476"/>
                          <a14:foregroundMark x1="36190" y1="50476" x2="35714" y2="53175"/>
                          <a14:backgroundMark x1="10476" y1="94921" x2="16508" y2="89048"/>
                          <a14:backgroundMark x1="16508" y1="89048" x2="15238" y2="82222"/>
                          <a14:backgroundMark x1="8889" y1="6825" x2="15079" y2="14921"/>
                          <a14:backgroundMark x1="15079" y1="14921" x2="20317" y2="77937"/>
                          <a14:backgroundMark x1="20317" y1="77937" x2="17778" y2="85556"/>
                          <a14:backgroundMark x1="17778" y1="85556" x2="14444" y2="887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87044" y="294617"/>
              <a:ext cx="6000750" cy="6000750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A9D2-CC9E-4BB1-BF72-244CBE303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D178-63C3-4023-82F6-C25C0B106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754C999-89C9-4B2C-8BED-B485EFC8C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02"/>
          <a:stretch/>
        </p:blipFill>
        <p:spPr>
          <a:xfrm>
            <a:off x="1121892" y="-20"/>
            <a:ext cx="11070108" cy="6858000"/>
          </a:xfrm>
          <a:prstGeom prst="rect">
            <a:avLst/>
          </a:prstGeom>
        </p:spPr>
      </p:pic>
      <p:pic>
        <p:nvPicPr>
          <p:cNvPr id="11" name="Picture 10" descr="A picture containing window, door, sitting, white&#10;&#10;Description automatically generated">
            <a:extLst>
              <a:ext uri="{FF2B5EF4-FFF2-40B4-BE49-F238E27FC236}">
                <a16:creationId xmlns:a16="http://schemas.microsoft.com/office/drawing/2014/main" id="{A444B0BB-79C9-4345-8A65-843F27B7C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92" y="-10"/>
            <a:ext cx="7788643" cy="68580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47DAE9E8-5D8D-4309-8A6F-8B51804BB9DD}"/>
              </a:ext>
            </a:extLst>
          </p:cNvPr>
          <p:cNvSpPr txBox="1">
            <a:spLocks/>
          </p:cNvSpPr>
          <p:nvPr/>
        </p:nvSpPr>
        <p:spPr>
          <a:xfrm>
            <a:off x="604339" y="2167217"/>
            <a:ext cx="6828818" cy="25622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BFD7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Cyber Defense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FD7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FD7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Across Integrated Networks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Protecting A Broader Attack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Surface Against Cyber Threats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0709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d&#10;&#10;Description automatically generated">
            <a:extLst>
              <a:ext uri="{FF2B5EF4-FFF2-40B4-BE49-F238E27FC236}">
                <a16:creationId xmlns:a16="http://schemas.microsoft.com/office/drawing/2014/main" id="{533C6FE5-AA70-4DEB-8FBE-E5A9C8E6E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8" t="3611"/>
          <a:stretch/>
        </p:blipFill>
        <p:spPr>
          <a:xfrm>
            <a:off x="5567680" y="237989"/>
            <a:ext cx="6624320" cy="66103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6474"/>
            <a:ext cx="11254762" cy="838200"/>
          </a:xfrm>
        </p:spPr>
        <p:txBody>
          <a:bodyPr/>
          <a:lstStyle/>
          <a:p>
            <a:r>
              <a:rPr lang="en-US" dirty="0"/>
              <a:t>The Need for Adaptive, </a:t>
            </a:r>
            <a:br>
              <a:rPr lang="en-US" dirty="0"/>
            </a:br>
            <a:r>
              <a:rPr lang="en-US" dirty="0"/>
              <a:t>Intelligent Cyber Defense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857F0-AA77-41EC-960F-7DDB9A44ED8A}"/>
              </a:ext>
            </a:extLst>
          </p:cNvPr>
          <p:cNvSpPr txBox="1"/>
          <p:nvPr/>
        </p:nvSpPr>
        <p:spPr>
          <a:xfrm>
            <a:off x="625892" y="3546770"/>
            <a:ext cx="4789387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Bringing New Networks Together</a:t>
            </a:r>
            <a:b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2300" dirty="0">
                <a:solidFill>
                  <a:schemeClr val="bg1"/>
                </a:solidFill>
                <a:latin typeface="Arial"/>
              </a:rPr>
              <a:t>c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reates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 exponentially greater attack surface for cyber effects</a:t>
            </a:r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F8FB0C0E-31D8-4B41-B334-F3D60B292553}"/>
              </a:ext>
            </a:extLst>
          </p:cNvPr>
          <p:cNvSpPr>
            <a:spLocks noEditPoints="1"/>
          </p:cNvSpPr>
          <p:nvPr/>
        </p:nvSpPr>
        <p:spPr bwMode="auto">
          <a:xfrm>
            <a:off x="625892" y="2563466"/>
            <a:ext cx="1012024" cy="838201"/>
          </a:xfrm>
          <a:custGeom>
            <a:avLst/>
            <a:gdLst>
              <a:gd name="T0" fmla="*/ 2147483646 w 256"/>
              <a:gd name="T1" fmla="*/ 2147483646 h 212"/>
              <a:gd name="T2" fmla="*/ 2147483646 w 256"/>
              <a:gd name="T3" fmla="*/ 2147483646 h 212"/>
              <a:gd name="T4" fmla="*/ 2147483646 w 256"/>
              <a:gd name="T5" fmla="*/ 2147483646 h 212"/>
              <a:gd name="T6" fmla="*/ 2147483646 w 256"/>
              <a:gd name="T7" fmla="*/ 2147483646 h 212"/>
              <a:gd name="T8" fmla="*/ 2147483646 w 256"/>
              <a:gd name="T9" fmla="*/ 2147483646 h 212"/>
              <a:gd name="T10" fmla="*/ 2147483646 w 256"/>
              <a:gd name="T11" fmla="*/ 2147483646 h 212"/>
              <a:gd name="T12" fmla="*/ 0 w 256"/>
              <a:gd name="T13" fmla="*/ 2147483646 h 212"/>
              <a:gd name="T14" fmla="*/ 2147483646 w 256"/>
              <a:gd name="T15" fmla="*/ 2147483646 h 212"/>
              <a:gd name="T16" fmla="*/ 2147483646 w 256"/>
              <a:gd name="T17" fmla="*/ 2147483646 h 212"/>
              <a:gd name="T18" fmla="*/ 2147483646 w 256"/>
              <a:gd name="T19" fmla="*/ 2147483646 h 212"/>
              <a:gd name="T20" fmla="*/ 2147483646 w 256"/>
              <a:gd name="T21" fmla="*/ 2147483646 h 212"/>
              <a:gd name="T22" fmla="*/ 2147483646 w 256"/>
              <a:gd name="T23" fmla="*/ 0 h 212"/>
              <a:gd name="T24" fmla="*/ 2147483646 w 256"/>
              <a:gd name="T25" fmla="*/ 2147483646 h 212"/>
              <a:gd name="T26" fmla="*/ 2147483646 w 256"/>
              <a:gd name="T27" fmla="*/ 2147483646 h 212"/>
              <a:gd name="T28" fmla="*/ 2147483646 w 256"/>
              <a:gd name="T29" fmla="*/ 2147483646 h 212"/>
              <a:gd name="T30" fmla="*/ 2147483646 w 256"/>
              <a:gd name="T31" fmla="*/ 2147483646 h 212"/>
              <a:gd name="T32" fmla="*/ 2147483646 w 256"/>
              <a:gd name="T33" fmla="*/ 2147483646 h 212"/>
              <a:gd name="T34" fmla="*/ 2147483646 w 256"/>
              <a:gd name="T35" fmla="*/ 2147483646 h 212"/>
              <a:gd name="T36" fmla="*/ 2147483646 w 256"/>
              <a:gd name="T37" fmla="*/ 2147483646 h 212"/>
              <a:gd name="T38" fmla="*/ 2147483646 w 256"/>
              <a:gd name="T39" fmla="*/ 2147483646 h 212"/>
              <a:gd name="T40" fmla="*/ 2147483646 w 256"/>
              <a:gd name="T41" fmla="*/ 2147483646 h 212"/>
              <a:gd name="T42" fmla="*/ 2147483646 w 256"/>
              <a:gd name="T43" fmla="*/ 2147483646 h 212"/>
              <a:gd name="T44" fmla="*/ 2147483646 w 256"/>
              <a:gd name="T45" fmla="*/ 2147483646 h 212"/>
              <a:gd name="T46" fmla="*/ 2147483646 w 256"/>
              <a:gd name="T47" fmla="*/ 2147483646 h 212"/>
              <a:gd name="T48" fmla="*/ 2147483646 w 256"/>
              <a:gd name="T49" fmla="*/ 2147483646 h 212"/>
              <a:gd name="T50" fmla="*/ 2147483646 w 256"/>
              <a:gd name="T51" fmla="*/ 2147483646 h 212"/>
              <a:gd name="T52" fmla="*/ 2147483646 w 256"/>
              <a:gd name="T53" fmla="*/ 2147483646 h 212"/>
              <a:gd name="T54" fmla="*/ 2147483646 w 256"/>
              <a:gd name="T55" fmla="*/ 2147483646 h 212"/>
              <a:gd name="T56" fmla="*/ 2147483646 w 256"/>
              <a:gd name="T57" fmla="*/ 2147483646 h 2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56" h="212">
                <a:moveTo>
                  <a:pt x="256" y="200"/>
                </a:moveTo>
                <a:cubicBezTo>
                  <a:pt x="256" y="207"/>
                  <a:pt x="251" y="212"/>
                  <a:pt x="244" y="212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5" y="212"/>
                  <a:pt x="0" y="207"/>
                  <a:pt x="0" y="200"/>
                </a:cubicBezTo>
                <a:cubicBezTo>
                  <a:pt x="0" y="198"/>
                  <a:pt x="1" y="195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20" y="2"/>
                  <a:pt x="124" y="0"/>
                  <a:pt x="128" y="0"/>
                </a:cubicBezTo>
                <a:cubicBezTo>
                  <a:pt x="132" y="0"/>
                  <a:pt x="136" y="2"/>
                  <a:pt x="138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5" y="196"/>
                  <a:pt x="256" y="198"/>
                  <a:pt x="256" y="200"/>
                </a:cubicBezTo>
                <a:moveTo>
                  <a:pt x="144" y="68"/>
                </a:moveTo>
                <a:cubicBezTo>
                  <a:pt x="144" y="59"/>
                  <a:pt x="137" y="52"/>
                  <a:pt x="128" y="52"/>
                </a:cubicBezTo>
                <a:cubicBezTo>
                  <a:pt x="119" y="52"/>
                  <a:pt x="112" y="59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lnTo>
                  <a:pt x="144" y="68"/>
                </a:lnTo>
                <a:close/>
                <a:moveTo>
                  <a:pt x="128" y="156"/>
                </a:moveTo>
                <a:cubicBezTo>
                  <a:pt x="119" y="156"/>
                  <a:pt x="112" y="163"/>
                  <a:pt x="112" y="172"/>
                </a:cubicBezTo>
                <a:cubicBezTo>
                  <a:pt x="112" y="181"/>
                  <a:pt x="119" y="188"/>
                  <a:pt x="128" y="188"/>
                </a:cubicBezTo>
                <a:cubicBezTo>
                  <a:pt x="137" y="188"/>
                  <a:pt x="144" y="181"/>
                  <a:pt x="144" y="172"/>
                </a:cubicBezTo>
                <a:cubicBezTo>
                  <a:pt x="144" y="163"/>
                  <a:pt x="137" y="156"/>
                  <a:pt x="128" y="15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09ABF-7669-402D-AE97-371BE42A4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27A95-B039-44D6-B070-BC7D6DEE56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0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37" y="386381"/>
            <a:ext cx="11319545" cy="838200"/>
          </a:xfrm>
        </p:spPr>
        <p:txBody>
          <a:bodyPr/>
          <a:lstStyle/>
          <a:p>
            <a:r>
              <a:rPr lang="en-US" dirty="0"/>
              <a:t>An Inconvenient Truth:  </a:t>
            </a:r>
            <a:br>
              <a:rPr lang="en-US" dirty="0"/>
            </a:br>
            <a:r>
              <a:rPr lang="en-US" dirty="0"/>
              <a:t>Not All Networks or Systems Meet Desired Cyber Posture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307A1-F09B-4882-A19E-68987234FE45}"/>
              </a:ext>
            </a:extLst>
          </p:cNvPr>
          <p:cNvSpPr txBox="1"/>
          <p:nvPr/>
        </p:nvSpPr>
        <p:spPr>
          <a:xfrm>
            <a:off x="666738" y="1768014"/>
            <a:ext cx="4714088" cy="3488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rgbClr val="BED733"/>
              </a:buClr>
              <a:buSzPct val="120000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Every Day On Viasat’s Network…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2,000,000+ Personal Electronic Devices (PEDs) connected worldwide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500+ Terabytes of data delivered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700,000+ Homes and Community Wi-Fi hotspots connected throughout the world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Senior Leader Aircraft Operate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040ED-8A61-45C9-B983-BE8F3DD8E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4"/>
          <a:stretch/>
        </p:blipFill>
        <p:spPr>
          <a:xfrm>
            <a:off x="5512906" y="1497835"/>
            <a:ext cx="6679094" cy="39639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B3E4AB-DE78-4A94-AF50-60BB055A05B6}"/>
              </a:ext>
            </a:extLst>
          </p:cNvPr>
          <p:cNvSpPr/>
          <p:nvPr/>
        </p:nvSpPr>
        <p:spPr>
          <a:xfrm>
            <a:off x="0" y="5571210"/>
            <a:ext cx="12192000" cy="606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1CA8-5E3C-4856-8560-F53EA70AC8A2}"/>
              </a:ext>
            </a:extLst>
          </p:cNvPr>
          <p:cNvSpPr txBox="1"/>
          <p:nvPr/>
        </p:nvSpPr>
        <p:spPr>
          <a:xfrm>
            <a:off x="0" y="5602745"/>
            <a:ext cx="12192000" cy="5498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Network Must Stay Operational and Safe for All Users, Despite Poor Cyber Posture of Some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9C5DD-C09F-4BCF-B0A3-FFA6F71DC769}"/>
              </a:ext>
            </a:extLst>
          </p:cNvPr>
          <p:cNvSpPr txBox="1"/>
          <p:nvPr/>
        </p:nvSpPr>
        <p:spPr>
          <a:xfrm>
            <a:off x="9249138" y="5343566"/>
            <a:ext cx="2887250" cy="2720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 Viasat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FEFE24-9014-43FD-8996-9F74D6390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7E1D8A1-2FCE-4816-AD99-D68BC97D4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9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7" y="305101"/>
            <a:ext cx="11319545" cy="838200"/>
          </a:xfrm>
        </p:spPr>
        <p:txBody>
          <a:bodyPr/>
          <a:lstStyle/>
          <a:p>
            <a:r>
              <a:rPr lang="en-US" dirty="0"/>
              <a:t>Network Management Informed By Cyber Threat Intelligence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A5657-B737-4E60-A0F1-B6DFAA251EFD}"/>
              </a:ext>
            </a:extLst>
          </p:cNvPr>
          <p:cNvSpPr txBox="1"/>
          <p:nvPr/>
        </p:nvSpPr>
        <p:spPr>
          <a:xfrm>
            <a:off x="595618" y="1605454"/>
            <a:ext cx="4707902" cy="3488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rgbClr val="BED733"/>
              </a:buClr>
              <a:buSzPct val="120000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Every Day On Viasat’s Network…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2.4 Billion cyber events analyzed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35 Terabytes of data ingested, analyzed, and archived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13 Million+ Indicators of Compromise (IOCs) or threat indicators used daily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100% of users are proactively protected from inbound malware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Aft>
                <a:spcPts val="16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14D81-0A33-47AB-A656-0C8C9C603C3C}"/>
              </a:ext>
            </a:extLst>
          </p:cNvPr>
          <p:cNvSpPr/>
          <p:nvPr/>
        </p:nvSpPr>
        <p:spPr>
          <a:xfrm>
            <a:off x="0" y="5562331"/>
            <a:ext cx="12192000" cy="606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ACA11-F90E-4D2D-9D38-9C0C5ADF3B23}"/>
              </a:ext>
            </a:extLst>
          </p:cNvPr>
          <p:cNvSpPr txBox="1"/>
          <p:nvPr/>
        </p:nvSpPr>
        <p:spPr>
          <a:xfrm>
            <a:off x="0" y="5593866"/>
            <a:ext cx="12192000" cy="5498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Data Analytics Enables Better Protection and Real-Time Response</a:t>
            </a:r>
          </a:p>
        </p:txBody>
      </p:sp>
      <p:pic>
        <p:nvPicPr>
          <p:cNvPr id="3" name="Picture 2" descr="A picture containing blue&#10;&#10;Description automatically generated">
            <a:extLst>
              <a:ext uri="{FF2B5EF4-FFF2-40B4-BE49-F238E27FC236}">
                <a16:creationId xmlns:a16="http://schemas.microsoft.com/office/drawing/2014/main" id="{05DBB0FA-4B94-4893-B50B-AA49FF91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27" y="1236967"/>
            <a:ext cx="6572973" cy="4008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71557E-899C-45AC-AFB8-6F379E6FC837}"/>
              </a:ext>
            </a:extLst>
          </p:cNvPr>
          <p:cNvSpPr txBox="1"/>
          <p:nvPr/>
        </p:nvSpPr>
        <p:spPr>
          <a:xfrm>
            <a:off x="9212267" y="5109801"/>
            <a:ext cx="2887250" cy="2720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Image Credit:  Viasat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AEE62-C79F-4122-B031-E46139F62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40A9639-7223-4CD3-85A1-C1E57F180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1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7" y="305101"/>
            <a:ext cx="11319545" cy="838200"/>
          </a:xfrm>
        </p:spPr>
        <p:txBody>
          <a:bodyPr/>
          <a:lstStyle/>
          <a:p>
            <a:r>
              <a:rPr lang="en-US" dirty="0"/>
              <a:t>Crowdsourcing* of Trust and Cyber Threat Indicators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213EFF4-0868-42E4-84EC-0A3AD8FA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060"/>
            <a:ext cx="5450908" cy="3599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48509-85E3-4758-A41F-E0E16D697FD8}"/>
              </a:ext>
            </a:extLst>
          </p:cNvPr>
          <p:cNvSpPr txBox="1"/>
          <p:nvPr/>
        </p:nvSpPr>
        <p:spPr>
          <a:xfrm>
            <a:off x="6368579" y="5204829"/>
            <a:ext cx="505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6DCFF6"/>
                </a:solidFill>
              </a:rPr>
              <a:t>Metcalfe's Law:  The usefulness of networks increases with the square of their number of users (Network Effect)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F51383BE-8D23-4B47-879F-0DF756E610A1}"/>
              </a:ext>
            </a:extLst>
          </p:cNvPr>
          <p:cNvSpPr txBox="1">
            <a:spLocks/>
          </p:cNvSpPr>
          <p:nvPr/>
        </p:nvSpPr>
        <p:spPr>
          <a:xfrm>
            <a:off x="632628" y="1602914"/>
            <a:ext cx="4621633" cy="71356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Department of Homeland Security </a:t>
            </a:r>
            <a:r>
              <a:rPr lang="en-US" sz="2000" b="1" dirty="0">
                <a:solidFill>
                  <a:srgbClr val="00B2AA"/>
                </a:solidFill>
              </a:rPr>
              <a:t>Enhanced Cybersecurity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00B2AA"/>
                </a:solidFill>
              </a:rPr>
              <a:t>Services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2F9F9B17-826E-43AC-8A33-0E4BD48FBEFD}"/>
              </a:ext>
            </a:extLst>
          </p:cNvPr>
          <p:cNvSpPr txBox="1">
            <a:spLocks/>
          </p:cNvSpPr>
          <p:nvPr/>
        </p:nvSpPr>
        <p:spPr>
          <a:xfrm>
            <a:off x="632628" y="3150879"/>
            <a:ext cx="4813132" cy="95433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Trusted Cyber Sensors </a:t>
            </a:r>
            <a:r>
              <a:rPr lang="en-US" sz="2000" dirty="0">
                <a:solidFill>
                  <a:schemeClr val="bg1"/>
                </a:solidFill>
              </a:rPr>
              <a:t>can be deployed remotely to improve security without bringing data back to trusted location</a:t>
            </a:r>
          </a:p>
        </p:txBody>
      </p:sp>
      <p:sp>
        <p:nvSpPr>
          <p:cNvPr id="40" name="Content Placeholder 10">
            <a:extLst>
              <a:ext uri="{FF2B5EF4-FFF2-40B4-BE49-F238E27FC236}">
                <a16:creationId xmlns:a16="http://schemas.microsoft.com/office/drawing/2014/main" id="{A8FB820C-C88F-4106-8CD0-16E59034284A}"/>
              </a:ext>
            </a:extLst>
          </p:cNvPr>
          <p:cNvSpPr txBox="1">
            <a:spLocks/>
          </p:cNvSpPr>
          <p:nvPr/>
        </p:nvSpPr>
        <p:spPr>
          <a:xfrm>
            <a:off x="632628" y="4939612"/>
            <a:ext cx="5054600" cy="86174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Font typeface="Verdana" panose="020B060403050404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Data from </a:t>
            </a:r>
            <a:r>
              <a:rPr lang="en-US" sz="2000" b="1" dirty="0">
                <a:solidFill>
                  <a:srgbClr val="EF8201"/>
                </a:solidFill>
              </a:rPr>
              <a:t>Distributed Sensors &amp; Gateways </a:t>
            </a:r>
            <a:r>
              <a:rPr lang="en-US" sz="2000" dirty="0">
                <a:solidFill>
                  <a:schemeClr val="bg1"/>
                </a:solidFill>
              </a:rPr>
              <a:t>can provide threat intelligence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Cloud &amp; Edge processing to Divine Intent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345E3B-43C3-4D90-AD7E-8ED66A2A3A13}"/>
              </a:ext>
            </a:extLst>
          </p:cNvPr>
          <p:cNvCxnSpPr>
            <a:cxnSpLocks/>
          </p:cNvCxnSpPr>
          <p:nvPr/>
        </p:nvCxnSpPr>
        <p:spPr>
          <a:xfrm>
            <a:off x="632629" y="2733678"/>
            <a:ext cx="47115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70C509-5B99-4624-B7E6-803C51EBA374}"/>
              </a:ext>
            </a:extLst>
          </p:cNvPr>
          <p:cNvCxnSpPr>
            <a:cxnSpLocks/>
          </p:cNvCxnSpPr>
          <p:nvPr/>
        </p:nvCxnSpPr>
        <p:spPr>
          <a:xfrm>
            <a:off x="632628" y="4522410"/>
            <a:ext cx="471153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134E39A-576B-4A65-975E-DE0360ACD4C1}"/>
              </a:ext>
            </a:extLst>
          </p:cNvPr>
          <p:cNvSpPr txBox="1"/>
          <p:nvPr/>
        </p:nvSpPr>
        <p:spPr>
          <a:xfrm>
            <a:off x="5445760" y="6552899"/>
            <a:ext cx="4457782" cy="3170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* As MDO Operations Scale, Algorithms Used to Manage Commercial Networks Become Useful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D875E-BE33-4C58-8E27-EFD018265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4BBAB-7284-48C6-8542-ADFC5091B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6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7" y="335581"/>
            <a:ext cx="11319545" cy="838200"/>
          </a:xfrm>
        </p:spPr>
        <p:txBody>
          <a:bodyPr/>
          <a:lstStyle/>
          <a:p>
            <a:r>
              <a:rPr lang="en-US" dirty="0"/>
              <a:t>Variable-Trust Architectures Based on Behavioral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944C4-D2A5-4763-BE6B-F0D6F6DF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798" y="1735917"/>
            <a:ext cx="7460202" cy="36271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Freeform 104">
            <a:extLst>
              <a:ext uri="{FF2B5EF4-FFF2-40B4-BE49-F238E27FC236}">
                <a16:creationId xmlns:a16="http://schemas.microsoft.com/office/drawing/2014/main" id="{1ECC1E49-1051-4ED5-B765-D837B370F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3" y="1537393"/>
            <a:ext cx="909305" cy="901189"/>
          </a:xfrm>
          <a:custGeom>
            <a:avLst/>
            <a:gdLst>
              <a:gd name="T0" fmla="*/ 2147483646 w 496"/>
              <a:gd name="T1" fmla="*/ 2147483646 h 489"/>
              <a:gd name="T2" fmla="*/ 2147483646 w 496"/>
              <a:gd name="T3" fmla="*/ 2147483646 h 489"/>
              <a:gd name="T4" fmla="*/ 2147483646 w 496"/>
              <a:gd name="T5" fmla="*/ 2147483646 h 489"/>
              <a:gd name="T6" fmla="*/ 2147483646 w 496"/>
              <a:gd name="T7" fmla="*/ 2147483646 h 489"/>
              <a:gd name="T8" fmla="*/ 2147483646 w 496"/>
              <a:gd name="T9" fmla="*/ 2147483646 h 489"/>
              <a:gd name="T10" fmla="*/ 2147483646 w 496"/>
              <a:gd name="T11" fmla="*/ 2147483646 h 489"/>
              <a:gd name="T12" fmla="*/ 2147483646 w 496"/>
              <a:gd name="T13" fmla="*/ 2147483646 h 489"/>
              <a:gd name="T14" fmla="*/ 2147483646 w 496"/>
              <a:gd name="T15" fmla="*/ 2147483646 h 489"/>
              <a:gd name="T16" fmla="*/ 2147483646 w 496"/>
              <a:gd name="T17" fmla="*/ 2147483646 h 489"/>
              <a:gd name="T18" fmla="*/ 2147483646 w 496"/>
              <a:gd name="T19" fmla="*/ 2147483646 h 489"/>
              <a:gd name="T20" fmla="*/ 2147483646 w 496"/>
              <a:gd name="T21" fmla="*/ 2147483646 h 489"/>
              <a:gd name="T22" fmla="*/ 2147483646 w 496"/>
              <a:gd name="T23" fmla="*/ 2147483646 h 489"/>
              <a:gd name="T24" fmla="*/ 2147483646 w 496"/>
              <a:gd name="T25" fmla="*/ 2147483646 h 489"/>
              <a:gd name="T26" fmla="*/ 2147483646 w 496"/>
              <a:gd name="T27" fmla="*/ 2147483646 h 489"/>
              <a:gd name="T28" fmla="*/ 2147483646 w 496"/>
              <a:gd name="T29" fmla="*/ 2147483646 h 489"/>
              <a:gd name="T30" fmla="*/ 2147483646 w 496"/>
              <a:gd name="T31" fmla="*/ 2147483646 h 489"/>
              <a:gd name="T32" fmla="*/ 2147483646 w 496"/>
              <a:gd name="T33" fmla="*/ 2147483646 h 489"/>
              <a:gd name="T34" fmla="*/ 2147483646 w 496"/>
              <a:gd name="T35" fmla="*/ 2147483646 h 489"/>
              <a:gd name="T36" fmla="*/ 2147483646 w 496"/>
              <a:gd name="T37" fmla="*/ 2147483646 h 489"/>
              <a:gd name="T38" fmla="*/ 2147483646 w 496"/>
              <a:gd name="T39" fmla="*/ 0 h 489"/>
              <a:gd name="T40" fmla="*/ 2147483646 w 496"/>
              <a:gd name="T41" fmla="*/ 2147483646 h 489"/>
              <a:gd name="T42" fmla="*/ 2147483646 w 496"/>
              <a:gd name="T43" fmla="*/ 2147483646 h 489"/>
              <a:gd name="T44" fmla="*/ 2147483646 w 496"/>
              <a:gd name="T45" fmla="*/ 2147483646 h 489"/>
              <a:gd name="T46" fmla="*/ 2147483646 w 496"/>
              <a:gd name="T47" fmla="*/ 2147483646 h 489"/>
              <a:gd name="T48" fmla="*/ 2147483646 w 496"/>
              <a:gd name="T49" fmla="*/ 2147483646 h 489"/>
              <a:gd name="T50" fmla="*/ 2147483646 w 496"/>
              <a:gd name="T51" fmla="*/ 2147483646 h 489"/>
              <a:gd name="T52" fmla="*/ 2147483646 w 496"/>
              <a:gd name="T53" fmla="*/ 2147483646 h 489"/>
              <a:gd name="T54" fmla="*/ 2147483646 w 496"/>
              <a:gd name="T55" fmla="*/ 2147483646 h 489"/>
              <a:gd name="T56" fmla="*/ 2147483646 w 496"/>
              <a:gd name="T57" fmla="*/ 2147483646 h 489"/>
              <a:gd name="T58" fmla="*/ 2147483646 w 496"/>
              <a:gd name="T59" fmla="*/ 2147483646 h 489"/>
              <a:gd name="T60" fmla="*/ 0 w 496"/>
              <a:gd name="T61" fmla="*/ 2147483646 h 489"/>
              <a:gd name="T62" fmla="*/ 2147483646 w 496"/>
              <a:gd name="T63" fmla="*/ 2147483646 h 489"/>
              <a:gd name="T64" fmla="*/ 2147483646 w 496"/>
              <a:gd name="T65" fmla="*/ 2147483646 h 489"/>
              <a:gd name="T66" fmla="*/ 2147483646 w 496"/>
              <a:gd name="T67" fmla="*/ 2147483646 h 489"/>
              <a:gd name="T68" fmla="*/ 2147483646 w 496"/>
              <a:gd name="T69" fmla="*/ 2147483646 h 489"/>
              <a:gd name="T70" fmla="*/ 2147483646 w 496"/>
              <a:gd name="T71" fmla="*/ 2147483646 h 489"/>
              <a:gd name="T72" fmla="*/ 2147483646 w 496"/>
              <a:gd name="T73" fmla="*/ 2147483646 h 489"/>
              <a:gd name="T74" fmla="*/ 2147483646 w 496"/>
              <a:gd name="T75" fmla="*/ 2147483646 h 489"/>
              <a:gd name="T76" fmla="*/ 2147483646 w 496"/>
              <a:gd name="T77" fmla="*/ 2147483646 h 489"/>
              <a:gd name="T78" fmla="*/ 2147483646 w 496"/>
              <a:gd name="T79" fmla="*/ 2147483646 h 489"/>
              <a:gd name="T80" fmla="*/ 2147483646 w 496"/>
              <a:gd name="T81" fmla="*/ 2147483646 h 489"/>
              <a:gd name="T82" fmla="*/ 2147483646 w 496"/>
              <a:gd name="T83" fmla="*/ 2147483646 h 489"/>
              <a:gd name="T84" fmla="*/ 2147483646 w 496"/>
              <a:gd name="T85" fmla="*/ 2147483646 h 489"/>
              <a:gd name="T86" fmla="*/ 2147483646 w 496"/>
              <a:gd name="T87" fmla="*/ 2147483646 h 489"/>
              <a:gd name="T88" fmla="*/ 2147483646 w 496"/>
              <a:gd name="T89" fmla="*/ 2147483646 h 489"/>
              <a:gd name="T90" fmla="*/ 2147483646 w 496"/>
              <a:gd name="T91" fmla="*/ 214748364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2DBCA-B6D8-4659-9AA7-F96D83E4ED09}"/>
              </a:ext>
            </a:extLst>
          </p:cNvPr>
          <p:cNvSpPr txBox="1"/>
          <p:nvPr/>
        </p:nvSpPr>
        <p:spPr>
          <a:xfrm>
            <a:off x="646213" y="2802194"/>
            <a:ext cx="3977406" cy="25838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Proper Situational Understanding…</a:t>
            </a:r>
            <a:b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BED7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lang="en-US" sz="2300" dirty="0">
                <a:solidFill>
                  <a:srgbClr val="FFFFFF"/>
                </a:solidFill>
                <a:latin typeface="Arial"/>
              </a:rPr>
              <a:t>Data can be Moved and Processed (or not) based on Mission Imperatives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Capabilities Can Rapidly be Added or Discarded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E803076-FEA9-4798-92A8-E9A861CA3A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57BFEC-184B-4906-BE18-1F3CFB860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ite, flying, outdoor, holding&#10;&#10;Description automatically generated">
            <a:extLst>
              <a:ext uri="{FF2B5EF4-FFF2-40B4-BE49-F238E27FC236}">
                <a16:creationId xmlns:a16="http://schemas.microsoft.com/office/drawing/2014/main" id="{9F595B63-1218-4FDE-BFB8-522D5DFD5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42" b="9089"/>
          <a:stretch/>
        </p:blipFill>
        <p:spPr>
          <a:xfrm>
            <a:off x="5684701" y="10"/>
            <a:ext cx="6501384" cy="6857990"/>
          </a:xfrm>
          <a:prstGeom prst="rect">
            <a:avLst/>
          </a:prstGeom>
        </p:spPr>
      </p:pic>
      <p:pic>
        <p:nvPicPr>
          <p:cNvPr id="11" name="Picture 10" descr="A picture containing window, door, sitting, white&#10;&#10;Description automatically generated">
            <a:extLst>
              <a:ext uri="{FF2B5EF4-FFF2-40B4-BE49-F238E27FC236}">
                <a16:creationId xmlns:a16="http://schemas.microsoft.com/office/drawing/2014/main" id="{A444B0BB-79C9-4345-8A65-843F27B7C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700" y="-10"/>
            <a:ext cx="3225835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3670A6C7-ED40-48CE-A6D8-753FF2C1B629}"/>
              </a:ext>
            </a:extLst>
          </p:cNvPr>
          <p:cNvSpPr txBox="1">
            <a:spLocks/>
          </p:cNvSpPr>
          <p:nvPr/>
        </p:nvSpPr>
        <p:spPr>
          <a:xfrm>
            <a:off x="590549" y="237989"/>
            <a:ext cx="11324613" cy="838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Preparing for Tomorrow’s Battlespace: Keys to T&amp;E Success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DC28D034-9F66-4C62-A208-CD4EA4A2584C}"/>
              </a:ext>
            </a:extLst>
          </p:cNvPr>
          <p:cNvSpPr txBox="1">
            <a:spLocks/>
          </p:cNvSpPr>
          <p:nvPr/>
        </p:nvSpPr>
        <p:spPr>
          <a:xfrm>
            <a:off x="1374946" y="1027436"/>
            <a:ext cx="6000162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Understanding Where Standardization is Needed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9FE3"/>
              </a:buCl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where it isn’t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308836-0794-4098-9E83-6165A5D47D2E}"/>
              </a:ext>
            </a:extLst>
          </p:cNvPr>
          <p:cNvSpPr/>
          <p:nvPr/>
        </p:nvSpPr>
        <p:spPr>
          <a:xfrm>
            <a:off x="686604" y="1027436"/>
            <a:ext cx="530352" cy="530352"/>
          </a:xfrm>
          <a:prstGeom prst="rect">
            <a:avLst/>
          </a:prstGeom>
          <a:solidFill>
            <a:srgbClr val="009D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E7284-4B7B-4CE7-81FD-435C7A47F409}"/>
              </a:ext>
            </a:extLst>
          </p:cNvPr>
          <p:cNvGrpSpPr/>
          <p:nvPr/>
        </p:nvGrpSpPr>
        <p:grpSpPr>
          <a:xfrm>
            <a:off x="686604" y="4356800"/>
            <a:ext cx="6939597" cy="530352"/>
            <a:chOff x="686604" y="5095116"/>
            <a:chExt cx="6939597" cy="530352"/>
          </a:xfrm>
        </p:grpSpPr>
        <p:sp>
          <p:nvSpPr>
            <p:cNvPr id="49" name="Content Placeholder 10">
              <a:extLst>
                <a:ext uri="{FF2B5EF4-FFF2-40B4-BE49-F238E27FC236}">
                  <a16:creationId xmlns:a16="http://schemas.microsoft.com/office/drawing/2014/main" id="{861B1F99-5ED0-4F42-9BF5-E641C4B4D491}"/>
                </a:ext>
              </a:extLst>
            </p:cNvPr>
            <p:cNvSpPr txBox="1">
              <a:spLocks/>
            </p:cNvSpPr>
            <p:nvPr/>
          </p:nvSpPr>
          <p:spPr>
            <a:xfrm>
              <a:off x="1374944" y="5095116"/>
              <a:ext cx="6251257" cy="530351"/>
            </a:xfrm>
            <a:prstGeom prst="rect">
              <a:avLst/>
            </a:prstGeom>
          </p:spPr>
          <p:txBody>
            <a:bodyPr lIns="0" tIns="0" rIns="0" bIns="0" anchor="ctr" anchorCtr="0">
              <a:noAutofit/>
            </a:bodyPr>
            <a:lstStyle>
              <a:lvl1pPr marL="228600" indent="-228600" algn="l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Verdana" panose="020B0604030504040204" pitchFamily="34" charset="0"/>
                <a:buChar char="›"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66666"/>
                </a:buClr>
                <a:buSzPct val="100000"/>
                <a:buFont typeface="Arial" panose="020B0604020202020204" pitchFamily="34" charset="0"/>
                <a:buChar char="–"/>
                <a:defRPr lang="en-US" sz="16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>
                  <a:srgbClr val="666666"/>
                </a:buClr>
                <a:buFont typeface="Wingdings" panose="05000000000000000000" pitchFamily="2" charset="2"/>
                <a:buChar char="§"/>
                <a:defRPr lang="en-US" sz="14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Arial" panose="020B0604020202020204" pitchFamily="34" charset="0"/>
                <a:buChar char="–"/>
                <a:defRPr lang="en-US" sz="12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lang="en-US" sz="1100" kern="120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FE3"/>
                </a:buClr>
                <a:buSzPct val="120000"/>
                <a:buFont typeface="Verdana" panose="020B060403050404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Integrating Commercial and Government Capabilities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BB32BB-3A46-4C28-9B1E-3F2E91685C59}"/>
                </a:ext>
              </a:extLst>
            </p:cNvPr>
            <p:cNvSpPr/>
            <p:nvPr/>
          </p:nvSpPr>
          <p:spPr>
            <a:xfrm>
              <a:off x="686604" y="5095116"/>
              <a:ext cx="530352" cy="530352"/>
            </a:xfrm>
            <a:prstGeom prst="rect">
              <a:avLst/>
            </a:prstGeom>
            <a:solidFill>
              <a:srgbClr val="EF82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6CB59D6-F30D-4BBB-92C4-60FC9D8CA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10067" t="10067" r="10067" b="10067"/>
            <a:stretch/>
          </p:blipFill>
          <p:spPr>
            <a:xfrm>
              <a:off x="727663" y="5143523"/>
              <a:ext cx="433535" cy="433535"/>
            </a:xfrm>
            <a:prstGeom prst="rect">
              <a:avLst/>
            </a:prstGeom>
          </p:spPr>
        </p:pic>
      </p:grpSp>
      <p:sp>
        <p:nvSpPr>
          <p:cNvPr id="47" name="Content Placeholder 10">
            <a:extLst>
              <a:ext uri="{FF2B5EF4-FFF2-40B4-BE49-F238E27FC236}">
                <a16:creationId xmlns:a16="http://schemas.microsoft.com/office/drawing/2014/main" id="{F7EF167D-6C81-4F1F-9FED-30725DD9DCD0}"/>
              </a:ext>
            </a:extLst>
          </p:cNvPr>
          <p:cNvSpPr txBox="1">
            <a:spLocks/>
          </p:cNvSpPr>
          <p:nvPr/>
        </p:nvSpPr>
        <p:spPr>
          <a:xfrm>
            <a:off x="1374945" y="3247012"/>
            <a:ext cx="6000163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Simulation, Modeling, Automated, Intelligent Testing and Digital Twinning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6DAB6C-EA6E-494D-9770-E3D0465D3CC0}"/>
              </a:ext>
            </a:extLst>
          </p:cNvPr>
          <p:cNvSpPr/>
          <p:nvPr/>
        </p:nvSpPr>
        <p:spPr>
          <a:xfrm>
            <a:off x="686604" y="3247012"/>
            <a:ext cx="530352" cy="530352"/>
          </a:xfrm>
          <a:prstGeom prst="rect">
            <a:avLst/>
          </a:prstGeom>
          <a:solidFill>
            <a:srgbClr val="BED7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1B2237-4899-45C7-A63C-E1B5F4B3CB69}"/>
              </a:ext>
            </a:extLst>
          </p:cNvPr>
          <p:cNvCxnSpPr>
            <a:cxnSpLocks/>
          </p:cNvCxnSpPr>
          <p:nvPr/>
        </p:nvCxnSpPr>
        <p:spPr>
          <a:xfrm>
            <a:off x="687271" y="1847506"/>
            <a:ext cx="6687837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6449BFB-5188-403D-B94A-323CA013E395}"/>
              </a:ext>
            </a:extLst>
          </p:cNvPr>
          <p:cNvCxnSpPr>
            <a:cxnSpLocks/>
          </p:cNvCxnSpPr>
          <p:nvPr/>
        </p:nvCxnSpPr>
        <p:spPr>
          <a:xfrm>
            <a:off x="686604" y="2957294"/>
            <a:ext cx="6688504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422F77-7028-47E5-9584-383FE2B14D5D}"/>
              </a:ext>
            </a:extLst>
          </p:cNvPr>
          <p:cNvCxnSpPr>
            <a:cxnSpLocks/>
          </p:cNvCxnSpPr>
          <p:nvPr/>
        </p:nvCxnSpPr>
        <p:spPr>
          <a:xfrm>
            <a:off x="686603" y="4067082"/>
            <a:ext cx="668850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45" name="Content Placeholder 10">
            <a:extLst>
              <a:ext uri="{FF2B5EF4-FFF2-40B4-BE49-F238E27FC236}">
                <a16:creationId xmlns:a16="http://schemas.microsoft.com/office/drawing/2014/main" id="{33858AC1-A147-48FB-9957-13ADA5C717BA}"/>
              </a:ext>
            </a:extLst>
          </p:cNvPr>
          <p:cNvSpPr txBox="1">
            <a:spLocks/>
          </p:cNvSpPr>
          <p:nvPr/>
        </p:nvSpPr>
        <p:spPr>
          <a:xfrm>
            <a:off x="1374946" y="2137224"/>
            <a:ext cx="5464004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Scalability, Reducing Friction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88DEF1-6057-4140-B288-EE120DF5B268}"/>
              </a:ext>
            </a:extLst>
          </p:cNvPr>
          <p:cNvSpPr/>
          <p:nvPr/>
        </p:nvSpPr>
        <p:spPr>
          <a:xfrm>
            <a:off x="686604" y="2137224"/>
            <a:ext cx="530352" cy="530352"/>
          </a:xfrm>
          <a:prstGeom prst="rect">
            <a:avLst/>
          </a:prstGeom>
          <a:solidFill>
            <a:srgbClr val="6DF7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Content Placeholder 10">
            <a:extLst>
              <a:ext uri="{FF2B5EF4-FFF2-40B4-BE49-F238E27FC236}">
                <a16:creationId xmlns:a16="http://schemas.microsoft.com/office/drawing/2014/main" id="{84E8E043-FB78-4DCF-BD3C-190199CBFBF6}"/>
              </a:ext>
            </a:extLst>
          </p:cNvPr>
          <p:cNvSpPr txBox="1">
            <a:spLocks/>
          </p:cNvSpPr>
          <p:nvPr/>
        </p:nvSpPr>
        <p:spPr>
          <a:xfrm>
            <a:off x="1384469" y="5466591"/>
            <a:ext cx="6251257" cy="5303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Adaptive, Variable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Trus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t, Hybrid Networks with Cyber/Threat Intelligence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45490A-79AE-4D06-8691-7E231CEA12F5}"/>
              </a:ext>
            </a:extLst>
          </p:cNvPr>
          <p:cNvSpPr/>
          <p:nvPr/>
        </p:nvSpPr>
        <p:spPr>
          <a:xfrm>
            <a:off x="696129" y="5466591"/>
            <a:ext cx="530352" cy="530352"/>
          </a:xfrm>
          <a:prstGeom prst="rect">
            <a:avLst/>
          </a:prstGeom>
          <a:solidFill>
            <a:srgbClr val="00B2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F00866B-4406-4020-BD19-425166B25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0067" t="10067" r="10067" b="10067"/>
          <a:stretch/>
        </p:blipFill>
        <p:spPr>
          <a:xfrm>
            <a:off x="739163" y="1062872"/>
            <a:ext cx="433535" cy="433535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60B493B-726D-40DF-9A2E-8341417B32DD}"/>
              </a:ext>
            </a:extLst>
          </p:cNvPr>
          <p:cNvCxnSpPr>
            <a:cxnSpLocks/>
          </p:cNvCxnSpPr>
          <p:nvPr/>
        </p:nvCxnSpPr>
        <p:spPr>
          <a:xfrm>
            <a:off x="686603" y="5176870"/>
            <a:ext cx="668850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67" name="Shape 2778">
            <a:extLst>
              <a:ext uri="{FF2B5EF4-FFF2-40B4-BE49-F238E27FC236}">
                <a16:creationId xmlns:a16="http://schemas.microsoft.com/office/drawing/2014/main" id="{7784A04E-4668-428E-A178-4E580E834B73}"/>
              </a:ext>
            </a:extLst>
          </p:cNvPr>
          <p:cNvSpPr/>
          <p:nvPr/>
        </p:nvSpPr>
        <p:spPr>
          <a:xfrm>
            <a:off x="773136" y="5539849"/>
            <a:ext cx="383834" cy="383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9FBA9DA2-3974-4E63-82B7-A1A77B8B39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938" y="2243466"/>
            <a:ext cx="401913" cy="330740"/>
          </a:xfrm>
          <a:prstGeom prst="rect">
            <a:avLst/>
          </a:prstGeom>
        </p:spPr>
      </p:pic>
      <p:sp>
        <p:nvSpPr>
          <p:cNvPr id="70" name="Freeform 108">
            <a:extLst>
              <a:ext uri="{FF2B5EF4-FFF2-40B4-BE49-F238E27FC236}">
                <a16:creationId xmlns:a16="http://schemas.microsoft.com/office/drawing/2014/main" id="{51181D7B-6E93-43D7-949E-6D2D02C1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53" y="3318356"/>
            <a:ext cx="412146" cy="40922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45720" tIns="22860" rIns="45720" bIns="22860" anchor="ctr"/>
          <a:lstStyle/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70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4861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9FA560-D63F-48C6-8256-41F52F9F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89" y="2294684"/>
            <a:ext cx="8930332" cy="5751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C33897-3B4D-4B1E-BB5D-AEFEE23D0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643" y="3692629"/>
            <a:ext cx="8930332" cy="50403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Craig Miller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President, Viasat Government Systems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CraigM@viasat.com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49FA560-D63F-48C6-8256-41F52F9F07DE}"/>
              </a:ext>
            </a:extLst>
          </p:cNvPr>
          <p:cNvSpPr txBox="1">
            <a:spLocks/>
          </p:cNvSpPr>
          <p:nvPr/>
        </p:nvSpPr>
        <p:spPr>
          <a:xfrm>
            <a:off x="818389" y="2316913"/>
            <a:ext cx="8930332" cy="575115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424A8F-4374-4213-BA19-B70079FDF0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ite, flying, outdoor, holding&#10;&#10;Description automatically generated">
            <a:extLst>
              <a:ext uri="{FF2B5EF4-FFF2-40B4-BE49-F238E27FC236}">
                <a16:creationId xmlns:a16="http://schemas.microsoft.com/office/drawing/2014/main" id="{9F595B63-1218-4FDE-BFB8-522D5DFD5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42" b="9089"/>
          <a:stretch/>
        </p:blipFill>
        <p:spPr>
          <a:xfrm>
            <a:off x="5684701" y="10"/>
            <a:ext cx="6501384" cy="6857990"/>
          </a:xfrm>
          <a:prstGeom prst="rect">
            <a:avLst/>
          </a:prstGeom>
        </p:spPr>
      </p:pic>
      <p:pic>
        <p:nvPicPr>
          <p:cNvPr id="11" name="Picture 10" descr="A picture containing window, door, sitting, white&#10;&#10;Description automatically generated">
            <a:extLst>
              <a:ext uri="{FF2B5EF4-FFF2-40B4-BE49-F238E27FC236}">
                <a16:creationId xmlns:a16="http://schemas.microsoft.com/office/drawing/2014/main" id="{A444B0BB-79C9-4345-8A65-843F27B7C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700" y="-10"/>
            <a:ext cx="3225835" cy="68580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47DAE9E8-5D8D-4309-8A6F-8B51804BB9DD}"/>
              </a:ext>
            </a:extLst>
          </p:cNvPr>
          <p:cNvSpPr txBox="1">
            <a:spLocks/>
          </p:cNvSpPr>
          <p:nvPr/>
        </p:nvSpPr>
        <p:spPr>
          <a:xfrm>
            <a:off x="604339" y="2167217"/>
            <a:ext cx="6828818" cy="25622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PNTAX 20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Sensor-to-Shooter-to-Cloud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Collaboration Between </a:t>
            </a:r>
            <a:br>
              <a:rPr lang="en-US" dirty="0">
                <a:solidFill>
                  <a:prstClr val="white"/>
                </a:solidFill>
                <a:latin typeface="Arial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Government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&amp;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Industry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Drives Success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736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8">
            <a:extLst>
              <a:ext uri="{FF2B5EF4-FFF2-40B4-BE49-F238E27FC236}">
                <a16:creationId xmlns:a16="http://schemas.microsoft.com/office/drawing/2014/main" id="{F443C930-EB6E-4DE1-A28A-4116D5987635}"/>
              </a:ext>
            </a:extLst>
          </p:cNvPr>
          <p:cNvSpPr>
            <a:spLocks noEditPoints="1"/>
          </p:cNvSpPr>
          <p:nvPr/>
        </p:nvSpPr>
        <p:spPr bwMode="auto">
          <a:xfrm>
            <a:off x="646213" y="1326876"/>
            <a:ext cx="909305" cy="909305"/>
          </a:xfrm>
          <a:custGeom>
            <a:avLst/>
            <a:gdLst>
              <a:gd name="T0" fmla="*/ 2147483646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2147483646 w 62"/>
              <a:gd name="T7" fmla="*/ 2147483646 h 62"/>
              <a:gd name="T8" fmla="*/ 2147483646 w 62"/>
              <a:gd name="T9" fmla="*/ 2147483646 h 62"/>
              <a:gd name="T10" fmla="*/ 2147483646 w 62"/>
              <a:gd name="T11" fmla="*/ 2147483646 h 62"/>
              <a:gd name="T12" fmla="*/ 2147483646 w 62"/>
              <a:gd name="T13" fmla="*/ 2147483646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0 w 62"/>
              <a:gd name="T23" fmla="*/ 2147483646 h 62"/>
              <a:gd name="T24" fmla="*/ 0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0 h 62"/>
              <a:gd name="T36" fmla="*/ 2147483646 w 62"/>
              <a:gd name="T37" fmla="*/ 0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2147483646 w 62"/>
              <a:gd name="T61" fmla="*/ 2147483646 h 62"/>
              <a:gd name="T62" fmla="*/ 2147483646 w 62"/>
              <a:gd name="T63" fmla="*/ 2147483646 h 62"/>
              <a:gd name="T64" fmla="*/ 2147483646 w 62"/>
              <a:gd name="T65" fmla="*/ 2147483646 h 62"/>
              <a:gd name="T66" fmla="*/ 2147483646 w 62"/>
              <a:gd name="T67" fmla="*/ 2147483646 h 62"/>
              <a:gd name="T68" fmla="*/ 2147483646 w 62"/>
              <a:gd name="T69" fmla="*/ 2147483646 h 62"/>
              <a:gd name="T70" fmla="*/ 2147483646 w 62"/>
              <a:gd name="T71" fmla="*/ 2147483646 h 62"/>
              <a:gd name="T72" fmla="*/ 2147483646 w 62"/>
              <a:gd name="T73" fmla="*/ 2147483646 h 62"/>
              <a:gd name="T74" fmla="*/ 2147483646 w 62"/>
              <a:gd name="T75" fmla="*/ 2147483646 h 62"/>
              <a:gd name="T76" fmla="*/ 2147483646 w 62"/>
              <a:gd name="T77" fmla="*/ 2147483646 h 62"/>
              <a:gd name="T78" fmla="*/ 2147483646 w 62"/>
              <a:gd name="T79" fmla="*/ 2147483646 h 62"/>
              <a:gd name="T80" fmla="*/ 2147483646 w 62"/>
              <a:gd name="T81" fmla="*/ 2147483646 h 62"/>
              <a:gd name="T82" fmla="*/ 2147483646 w 62"/>
              <a:gd name="T83" fmla="*/ 2147483646 h 62"/>
              <a:gd name="T84" fmla="*/ 2147483646 w 62"/>
              <a:gd name="T85" fmla="*/ 2147483646 h 62"/>
              <a:gd name="T86" fmla="*/ 2147483646 w 62"/>
              <a:gd name="T87" fmla="*/ 2147483646 h 62"/>
              <a:gd name="T88" fmla="*/ 2147483646 w 62"/>
              <a:gd name="T89" fmla="*/ 2147483646 h 62"/>
              <a:gd name="T90" fmla="*/ 2147483646 w 62"/>
              <a:gd name="T91" fmla="*/ 2147483646 h 62"/>
              <a:gd name="T92" fmla="*/ 2147483646 w 62"/>
              <a:gd name="T93" fmla="*/ 2147483646 h 62"/>
              <a:gd name="T94" fmla="*/ 2147483646 w 62"/>
              <a:gd name="T95" fmla="*/ 2147483646 h 62"/>
              <a:gd name="T96" fmla="*/ 2147483646 w 62"/>
              <a:gd name="T97" fmla="*/ 2147483646 h 62"/>
              <a:gd name="T98" fmla="*/ 2147483646 w 62"/>
              <a:gd name="T99" fmla="*/ 2147483646 h 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2" h="62">
                <a:moveTo>
                  <a:pt x="62" y="34"/>
                </a:moveTo>
                <a:cubicBezTo>
                  <a:pt x="62" y="35"/>
                  <a:pt x="61" y="36"/>
                  <a:pt x="60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2" y="45"/>
                  <a:pt x="45" y="52"/>
                  <a:pt x="36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1"/>
                  <a:pt x="35" y="62"/>
                  <a:pt x="34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7" y="62"/>
                  <a:pt x="26" y="61"/>
                  <a:pt x="26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18" y="52"/>
                  <a:pt x="11" y="45"/>
                  <a:pt x="9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6"/>
                  <a:pt x="3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1" y="18"/>
                  <a:pt x="18" y="11"/>
                  <a:pt x="26" y="9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2"/>
                  <a:pt x="27" y="0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2"/>
                  <a:pt x="36" y="3"/>
                </a:cubicBezTo>
                <a:cubicBezTo>
                  <a:pt x="36" y="9"/>
                  <a:pt x="36" y="9"/>
                  <a:pt x="36" y="9"/>
                </a:cubicBezTo>
                <a:cubicBezTo>
                  <a:pt x="45" y="11"/>
                  <a:pt x="52" y="18"/>
                  <a:pt x="54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2" y="27"/>
                  <a:pt x="62" y="29"/>
                </a:cubicBezTo>
                <a:lnTo>
                  <a:pt x="62" y="34"/>
                </a:lnTo>
                <a:close/>
                <a:moveTo>
                  <a:pt x="44" y="36"/>
                </a:moveTo>
                <a:cubicBezTo>
                  <a:pt x="43" y="36"/>
                  <a:pt x="42" y="35"/>
                  <a:pt x="42" y="34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7"/>
                  <a:pt x="43" y="26"/>
                  <a:pt x="44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7" y="20"/>
                  <a:pt x="42" y="16"/>
                  <a:pt x="36" y="1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20"/>
                  <a:pt x="35" y="21"/>
                  <a:pt x="34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7" y="21"/>
                  <a:pt x="26" y="20"/>
                  <a:pt x="26" y="18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6"/>
                  <a:pt x="16" y="20"/>
                  <a:pt x="14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20" y="26"/>
                  <a:pt x="21" y="27"/>
                  <a:pt x="21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0" y="36"/>
                  <a:pt x="18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6" y="42"/>
                  <a:pt x="20" y="47"/>
                  <a:pt x="26" y="49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3"/>
                  <a:pt x="27" y="42"/>
                  <a:pt x="29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6" y="43"/>
                  <a:pt x="36" y="44"/>
                </a:cubicBezTo>
                <a:cubicBezTo>
                  <a:pt x="36" y="49"/>
                  <a:pt x="36" y="49"/>
                  <a:pt x="36" y="49"/>
                </a:cubicBezTo>
                <a:cubicBezTo>
                  <a:pt x="42" y="47"/>
                  <a:pt x="47" y="42"/>
                  <a:pt x="49" y="36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371157"/>
            <a:ext cx="11267092" cy="838200"/>
          </a:xfrm>
        </p:spPr>
        <p:txBody>
          <a:bodyPr/>
          <a:lstStyle/>
          <a:p>
            <a:r>
              <a:rPr lang="en-US" dirty="0"/>
              <a:t>Multi-Domain Operations are Crucial in Modern Warfare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92CC76-30F2-41C0-A41C-33A495897C99}"/>
              </a:ext>
            </a:extLst>
          </p:cNvPr>
          <p:cNvGrpSpPr/>
          <p:nvPr/>
        </p:nvGrpSpPr>
        <p:grpSpPr>
          <a:xfrm>
            <a:off x="5278430" y="1596909"/>
            <a:ext cx="6787412" cy="4510925"/>
            <a:chOff x="4742727" y="933196"/>
            <a:chExt cx="4753697" cy="36776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CDA984-49F8-491C-89F1-43452484E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2728" y="933196"/>
              <a:ext cx="4753696" cy="339651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4FB457-F871-4563-9B7F-B28B116862BB}"/>
                </a:ext>
              </a:extLst>
            </p:cNvPr>
            <p:cNvSpPr txBox="1"/>
            <p:nvPr/>
          </p:nvSpPr>
          <p:spPr>
            <a:xfrm>
              <a:off x="4742727" y="4339265"/>
              <a:ext cx="4701311" cy="2715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Center for International Maritime Security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0289D42-DF87-4723-A557-B3431D1FB79D}"/>
              </a:ext>
            </a:extLst>
          </p:cNvPr>
          <p:cNvSpPr txBox="1"/>
          <p:nvPr/>
        </p:nvSpPr>
        <p:spPr>
          <a:xfrm>
            <a:off x="646213" y="2573594"/>
            <a:ext cx="4563122" cy="22129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23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Preparing for Near-Peer Threats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Not all domains assured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Operations across a full spectrum of conflict and domains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endParaRPr lang="en-US" sz="2000" dirty="0">
              <a:solidFill>
                <a:schemeClr val="bg1"/>
              </a:solidFill>
            </a:endParaRP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</a:rPr>
              <a:t>Requires a New Way of Sensing, Control, and Action</a:t>
            </a: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14F7-2026-433C-B6A7-50BAE0E7E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36BA-82CD-4D85-9F75-660BC426B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74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F35F4-F8EE-4734-9753-2C06835A43FF}"/>
              </a:ext>
            </a:extLst>
          </p:cNvPr>
          <p:cNvSpPr/>
          <p:nvPr/>
        </p:nvSpPr>
        <p:spPr>
          <a:xfrm>
            <a:off x="4840448" y="1076189"/>
            <a:ext cx="7276682" cy="540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63" y="237989"/>
            <a:ext cx="11531600" cy="838200"/>
          </a:xfrm>
        </p:spPr>
        <p:txBody>
          <a:bodyPr/>
          <a:lstStyle/>
          <a:p>
            <a:r>
              <a:rPr lang="en-US" dirty="0"/>
              <a:t>PNTAX 20 » Joint Sensor-to-Shooter Mission Connectivity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307A1-F09B-4882-A19E-68987234FE45}"/>
              </a:ext>
            </a:extLst>
          </p:cNvPr>
          <p:cNvSpPr txBox="1"/>
          <p:nvPr/>
        </p:nvSpPr>
        <p:spPr>
          <a:xfrm>
            <a:off x="383563" y="992299"/>
            <a:ext cx="4063569" cy="51026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</a:t>
            </a:r>
          </a:p>
          <a:p>
            <a:pPr marL="228600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Demonstrate collaboration between the military and industry using SATCOM and Link-16 networking for JADC2 Sensor to Shooter (S2S) and Sustainment Tactical Network (STN) capabilities</a:t>
            </a:r>
          </a:p>
          <a:p>
            <a:pPr marL="228600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 Stakeholders</a:t>
            </a:r>
          </a:p>
          <a:p>
            <a:pPr marL="228600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OSD TRMC, Fort Bliss Fires Center of Excellence, Viasat</a:t>
            </a:r>
          </a:p>
          <a:p>
            <a:pPr marL="228600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Outcome</a:t>
            </a:r>
          </a:p>
          <a:p>
            <a:pPr marL="228600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Generated 320+ End to End Fire Missions, resulting in ~ 2560 K-series AFATDS to AFATDS messages between the MDTF and SFB while:</a:t>
            </a:r>
          </a:p>
          <a:p>
            <a:pPr marL="685800" lvl="1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Simultaneously pushing a continuous Air Picture </a:t>
            </a:r>
          </a:p>
          <a:p>
            <a:pPr marL="685800" lvl="1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Simultaneously passing JADOCS Federated information</a:t>
            </a:r>
          </a:p>
          <a:p>
            <a:pPr marL="685800" lvl="1" indent="-228600" defTabSz="685800"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Simultaneously conducting Ground to Air engagements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0EC7FB-779C-4E74-B020-4E5B42C30303}"/>
              </a:ext>
            </a:extLst>
          </p:cNvPr>
          <p:cNvGrpSpPr/>
          <p:nvPr/>
        </p:nvGrpSpPr>
        <p:grpSpPr>
          <a:xfrm>
            <a:off x="4983922" y="1142616"/>
            <a:ext cx="7133208" cy="5230816"/>
            <a:chOff x="403530" y="1495996"/>
            <a:chExt cx="7133208" cy="52308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178878-A7CE-4123-AE37-168C6293DA72}"/>
                </a:ext>
              </a:extLst>
            </p:cNvPr>
            <p:cNvCxnSpPr/>
            <p:nvPr/>
          </p:nvCxnSpPr>
          <p:spPr>
            <a:xfrm>
              <a:off x="668551" y="1733897"/>
              <a:ext cx="2740502" cy="3423062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558E88-5C05-48FB-968C-D9610C737F11}"/>
                </a:ext>
              </a:extLst>
            </p:cNvPr>
            <p:cNvCxnSpPr/>
            <p:nvPr/>
          </p:nvCxnSpPr>
          <p:spPr>
            <a:xfrm>
              <a:off x="654115" y="1759859"/>
              <a:ext cx="218665" cy="368599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CCC0ED-A6D6-4E68-88EC-9F10828BF65E}"/>
                </a:ext>
              </a:extLst>
            </p:cNvPr>
            <p:cNvGrpSpPr/>
            <p:nvPr/>
          </p:nvGrpSpPr>
          <p:grpSpPr>
            <a:xfrm>
              <a:off x="403530" y="1495996"/>
              <a:ext cx="1725178" cy="393712"/>
              <a:chOff x="4693522" y="1264172"/>
              <a:chExt cx="1725178" cy="393712"/>
            </a:xfrm>
          </p:grpSpPr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7EB9A3BC-1E6D-450A-A7AE-2AC7AA536B4A}"/>
                  </a:ext>
                </a:extLst>
              </p:cNvPr>
              <p:cNvSpPr txBox="1"/>
              <p:nvPr/>
            </p:nvSpPr>
            <p:spPr>
              <a:xfrm>
                <a:off x="5130817" y="1264172"/>
                <a:ext cx="1287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Viasat High-Capacity Satellite</a:t>
                </a:r>
              </a:p>
            </p:txBody>
          </p:sp>
          <p:pic>
            <p:nvPicPr>
              <p:cNvPr id="442" name="Picture 139" descr="satellite_smallest.png">
                <a:extLst>
                  <a:ext uri="{FF2B5EF4-FFF2-40B4-BE49-F238E27FC236}">
                    <a16:creationId xmlns:a16="http://schemas.microsoft.com/office/drawing/2014/main" id="{88E567F6-2812-4C14-BE8C-C3A3E0AB2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496921">
                <a:off x="4693522" y="1300783"/>
                <a:ext cx="460895" cy="357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308121-3972-4EB4-A052-892D92B3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869" y="4887793"/>
              <a:ext cx="1243969" cy="758119"/>
            </a:xfrm>
            <a:prstGeom prst="rect">
              <a:avLst/>
            </a:prstGeom>
          </p:spPr>
        </p:pic>
        <p:pic>
          <p:nvPicPr>
            <p:cNvPr id="16" name="Picture 10" descr="Related image">
              <a:extLst>
                <a:ext uri="{FF2B5EF4-FFF2-40B4-BE49-F238E27FC236}">
                  <a16:creationId xmlns:a16="http://schemas.microsoft.com/office/drawing/2014/main" id="{DDEBC241-5B84-4D49-B2FD-5BA4F9039E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" t="10500" r="2186" b="7000"/>
            <a:stretch/>
          </p:blipFill>
          <p:spPr bwMode="auto">
            <a:xfrm>
              <a:off x="1773421" y="5132176"/>
              <a:ext cx="373639" cy="25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Image result for target transparent">
              <a:extLst>
                <a:ext uri="{FF2B5EF4-FFF2-40B4-BE49-F238E27FC236}">
                  <a16:creationId xmlns:a16="http://schemas.microsoft.com/office/drawing/2014/main" id="{491111B8-62EB-4B2C-A6CF-73FD1B627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472" y="5163784"/>
              <a:ext cx="259199" cy="28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3319FC-4F1C-459D-BAF1-7298F13184A1}"/>
                </a:ext>
              </a:extLst>
            </p:cNvPr>
            <p:cNvGrpSpPr/>
            <p:nvPr/>
          </p:nvGrpSpPr>
          <p:grpSpPr>
            <a:xfrm rot="20944987" flipH="1">
              <a:off x="1621045" y="5084817"/>
              <a:ext cx="199704" cy="294728"/>
              <a:chOff x="3870682" y="3078998"/>
              <a:chExt cx="325613" cy="466682"/>
            </a:xfrm>
          </p:grpSpPr>
          <p:sp>
            <p:nvSpPr>
              <p:cNvPr id="439" name="Explosion 1 324">
                <a:extLst>
                  <a:ext uri="{FF2B5EF4-FFF2-40B4-BE49-F238E27FC236}">
                    <a16:creationId xmlns:a16="http://schemas.microsoft.com/office/drawing/2014/main" id="{78C0CEC5-0625-425C-B402-0FA3FC81B8C5}"/>
                  </a:ext>
                </a:extLst>
              </p:cNvPr>
              <p:cNvSpPr/>
              <p:nvPr/>
            </p:nvSpPr>
            <p:spPr>
              <a:xfrm flipH="1">
                <a:off x="3870682" y="3236798"/>
                <a:ext cx="236896" cy="308882"/>
              </a:xfrm>
              <a:prstGeom prst="irregularSeal1">
                <a:avLst/>
              </a:prstGeom>
              <a:solidFill>
                <a:srgbClr val="FFFF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40" name="Picture 65" descr="atacms.png">
                <a:extLst>
                  <a:ext uri="{FF2B5EF4-FFF2-40B4-BE49-F238E27FC236}">
                    <a16:creationId xmlns:a16="http://schemas.microsoft.com/office/drawing/2014/main" id="{A8B0AF3D-CBC9-4B8F-A29D-8E3DEDA64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11331">
                <a:off x="4026506" y="3190168"/>
                <a:ext cx="280959" cy="5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F8EE77-1D5A-4FBD-BDB9-E1741609B3E8}"/>
                </a:ext>
              </a:extLst>
            </p:cNvPr>
            <p:cNvGrpSpPr/>
            <p:nvPr/>
          </p:nvGrpSpPr>
          <p:grpSpPr>
            <a:xfrm>
              <a:off x="906073" y="4653682"/>
              <a:ext cx="1905402" cy="1342754"/>
              <a:chOff x="462747" y="1930180"/>
              <a:chExt cx="2633669" cy="1330514"/>
            </a:xfrm>
          </p:grpSpPr>
          <p:sp>
            <p:nvSpPr>
              <p:cNvPr id="437" name="Snip Single Corner Rectangle 344">
                <a:extLst>
                  <a:ext uri="{FF2B5EF4-FFF2-40B4-BE49-F238E27FC236}">
                    <a16:creationId xmlns:a16="http://schemas.microsoft.com/office/drawing/2014/main" id="{14D06016-52FA-41DB-8BC3-2FF1DECC8EA5}"/>
                  </a:ext>
                </a:extLst>
              </p:cNvPr>
              <p:cNvSpPr/>
              <p:nvPr/>
            </p:nvSpPr>
            <p:spPr>
              <a:xfrm flipV="1">
                <a:off x="462747" y="1930180"/>
                <a:ext cx="2633669" cy="1283498"/>
              </a:xfrm>
              <a:prstGeom prst="snip1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A8A047F9-77B7-41B4-8A04-6E4D8E6409A4}"/>
                  </a:ext>
                </a:extLst>
              </p:cNvPr>
              <p:cNvSpPr/>
              <p:nvPr/>
            </p:nvSpPr>
            <p:spPr>
              <a:xfrm>
                <a:off x="1730658" y="3194547"/>
                <a:ext cx="559252" cy="66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333244-FF9D-488E-A3E1-FF12EF03231D}"/>
                </a:ext>
              </a:extLst>
            </p:cNvPr>
            <p:cNvSpPr txBox="1"/>
            <p:nvPr/>
          </p:nvSpPr>
          <p:spPr>
            <a:xfrm>
              <a:off x="1373576" y="5799451"/>
              <a:ext cx="89960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Stallion Range, WSMR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FF38C7-12DD-4706-8BA8-946730F6333D}"/>
                </a:ext>
              </a:extLst>
            </p:cNvPr>
            <p:cNvSpPr txBox="1"/>
            <p:nvPr/>
          </p:nvSpPr>
          <p:spPr>
            <a:xfrm>
              <a:off x="1348156" y="5382221"/>
              <a:ext cx="9845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Notional Targets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09B0CB-D3A0-465F-B36D-AA097710B2B1}"/>
                </a:ext>
              </a:extLst>
            </p:cNvPr>
            <p:cNvCxnSpPr/>
            <p:nvPr/>
          </p:nvCxnSpPr>
          <p:spPr>
            <a:xfrm>
              <a:off x="668551" y="1704886"/>
              <a:ext cx="3485335" cy="1665793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FD88DF-1955-4DB2-A5A5-212D0912A05B}"/>
                </a:ext>
              </a:extLst>
            </p:cNvPr>
            <p:cNvGrpSpPr/>
            <p:nvPr/>
          </p:nvGrpSpPr>
          <p:grpSpPr>
            <a:xfrm>
              <a:off x="681582" y="2643976"/>
              <a:ext cx="2631557" cy="1308833"/>
              <a:chOff x="440875" y="1920529"/>
              <a:chExt cx="2951489" cy="1387094"/>
            </a:xfrm>
          </p:grpSpPr>
          <p:sp>
            <p:nvSpPr>
              <p:cNvPr id="433" name="Snip Single Corner Rectangle 133">
                <a:extLst>
                  <a:ext uri="{FF2B5EF4-FFF2-40B4-BE49-F238E27FC236}">
                    <a16:creationId xmlns:a16="http://schemas.microsoft.com/office/drawing/2014/main" id="{E9FB6BC6-E6F5-4316-A7F7-1FB334BBDCF3}"/>
                  </a:ext>
                </a:extLst>
              </p:cNvPr>
              <p:cNvSpPr/>
              <p:nvPr/>
            </p:nvSpPr>
            <p:spPr>
              <a:xfrm flipV="1">
                <a:off x="440875" y="1920529"/>
                <a:ext cx="2951489" cy="1283497"/>
              </a:xfrm>
              <a:prstGeom prst="snip1Rect">
                <a:avLst>
                  <a:gd name="adj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224BAE42-FECE-432C-8440-6EAF731BB6CB}"/>
                  </a:ext>
                </a:extLst>
              </p:cNvPr>
              <p:cNvGrpSpPr/>
              <p:nvPr/>
            </p:nvGrpSpPr>
            <p:grpSpPr>
              <a:xfrm>
                <a:off x="1730655" y="3111915"/>
                <a:ext cx="625531" cy="195708"/>
                <a:chOff x="3522545" y="2326251"/>
                <a:chExt cx="763619" cy="637430"/>
              </a:xfrm>
            </p:grpSpPr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6D1CA1AA-F724-47A6-A6D0-DE8526EF596A}"/>
                    </a:ext>
                  </a:extLst>
                </p:cNvPr>
                <p:cNvSpPr/>
                <p:nvPr/>
              </p:nvSpPr>
              <p:spPr>
                <a:xfrm>
                  <a:off x="3522545" y="2595391"/>
                  <a:ext cx="682708" cy="2154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TextBox 435">
                  <a:extLst>
                    <a:ext uri="{FF2B5EF4-FFF2-40B4-BE49-F238E27FC236}">
                      <a16:creationId xmlns:a16="http://schemas.microsoft.com/office/drawing/2014/main" id="{917C729D-9E63-47F0-AECF-8E99EB72D678}"/>
                    </a:ext>
                  </a:extLst>
                </p:cNvPr>
                <p:cNvSpPr txBox="1"/>
                <p:nvPr/>
              </p:nvSpPr>
              <p:spPr>
                <a:xfrm>
                  <a:off x="3587786" y="2326251"/>
                  <a:ext cx="698378" cy="6374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sng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8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JBLM ADV</a:t>
                  </a:r>
                </a:p>
              </p:txBody>
            </p:sp>
          </p:grpSp>
        </p:grp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99D9BD7C-FB32-4020-BFC4-9810ECAE7BAF}"/>
                </a:ext>
              </a:extLst>
            </p:cNvPr>
            <p:cNvSpPr/>
            <p:nvPr/>
          </p:nvSpPr>
          <p:spPr>
            <a:xfrm>
              <a:off x="872780" y="3405629"/>
              <a:ext cx="437425" cy="33226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36536D-D9AF-4B99-B441-09744B06AB9A}"/>
                </a:ext>
              </a:extLst>
            </p:cNvPr>
            <p:cNvCxnSpPr>
              <a:endCxn id="24" idx="1"/>
            </p:cNvCxnSpPr>
            <p:nvPr/>
          </p:nvCxnSpPr>
          <p:spPr>
            <a:xfrm flipH="1">
              <a:off x="872780" y="3420710"/>
              <a:ext cx="1029766" cy="153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6C0EC8-E821-4589-912A-7E212B57D9B5}"/>
                </a:ext>
              </a:extLst>
            </p:cNvPr>
            <p:cNvSpPr txBox="1"/>
            <p:nvPr/>
          </p:nvSpPr>
          <p:spPr>
            <a:xfrm>
              <a:off x="1523580" y="3406152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USMTF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(TIDAT)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182376-42E7-4DF1-B6A5-F563A79DB60B}"/>
                </a:ext>
              </a:extLst>
            </p:cNvPr>
            <p:cNvSpPr txBox="1"/>
            <p:nvPr/>
          </p:nvSpPr>
          <p:spPr>
            <a:xfrm>
              <a:off x="1522012" y="3288207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S3.05</a:t>
              </a:r>
            </a:p>
          </p:txBody>
        </p:sp>
        <p:grpSp>
          <p:nvGrpSpPr>
            <p:cNvPr id="28" name="Group 155">
              <a:extLst>
                <a:ext uri="{FF2B5EF4-FFF2-40B4-BE49-F238E27FC236}">
                  <a16:creationId xmlns:a16="http://schemas.microsoft.com/office/drawing/2014/main" id="{1494B0C5-4C6E-4912-AD24-BEFD4BA91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4561" y="3327785"/>
              <a:ext cx="250261" cy="203381"/>
              <a:chOff x="775" y="1721"/>
              <a:chExt cx="483" cy="422"/>
            </a:xfrm>
          </p:grpSpPr>
          <p:sp>
            <p:nvSpPr>
              <p:cNvPr id="287" name="Freeform 156">
                <a:extLst>
                  <a:ext uri="{FF2B5EF4-FFF2-40B4-BE49-F238E27FC236}">
                    <a16:creationId xmlns:a16="http://schemas.microsoft.com/office/drawing/2014/main" id="{C65B8F99-CC0F-44CB-B00C-FF0B4B306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2043"/>
                <a:ext cx="47" cy="31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13" y="0"/>
                  </a:cxn>
                  <a:cxn ang="0">
                    <a:pos x="176" y="4"/>
                  </a:cxn>
                  <a:cxn ang="0">
                    <a:pos x="141" y="9"/>
                  </a:cxn>
                  <a:cxn ang="0">
                    <a:pos x="99" y="17"/>
                  </a:cxn>
                  <a:cxn ang="0">
                    <a:pos x="65" y="25"/>
                  </a:cxn>
                  <a:cxn ang="0">
                    <a:pos x="42" y="32"/>
                  </a:cxn>
                  <a:cxn ang="0">
                    <a:pos x="27" y="41"/>
                  </a:cxn>
                  <a:cxn ang="0">
                    <a:pos x="14" y="49"/>
                  </a:cxn>
                  <a:cxn ang="0">
                    <a:pos x="5" y="59"/>
                  </a:cxn>
                  <a:cxn ang="0">
                    <a:pos x="0" y="71"/>
                  </a:cxn>
                  <a:cxn ang="0">
                    <a:pos x="1" y="83"/>
                  </a:cxn>
                  <a:cxn ang="0">
                    <a:pos x="9" y="94"/>
                  </a:cxn>
                  <a:cxn ang="0">
                    <a:pos x="19" y="100"/>
                  </a:cxn>
                  <a:cxn ang="0">
                    <a:pos x="39" y="103"/>
                  </a:cxn>
                  <a:cxn ang="0">
                    <a:pos x="63" y="103"/>
                  </a:cxn>
                  <a:cxn ang="0">
                    <a:pos x="87" y="101"/>
                  </a:cxn>
                  <a:cxn ang="0">
                    <a:pos x="119" y="98"/>
                  </a:cxn>
                  <a:cxn ang="0">
                    <a:pos x="149" y="100"/>
                  </a:cxn>
                  <a:cxn ang="0">
                    <a:pos x="170" y="103"/>
                  </a:cxn>
                  <a:cxn ang="0">
                    <a:pos x="193" y="108"/>
                  </a:cxn>
                  <a:cxn ang="0">
                    <a:pos x="216" y="118"/>
                  </a:cxn>
                  <a:cxn ang="0">
                    <a:pos x="283" y="156"/>
                  </a:cxn>
                  <a:cxn ang="0">
                    <a:pos x="279" y="156"/>
                  </a:cxn>
                  <a:cxn ang="0">
                    <a:pos x="280" y="153"/>
                  </a:cxn>
                </a:cxnLst>
                <a:rect l="0" t="0" r="r" b="b"/>
                <a:pathLst>
                  <a:path w="283" h="156">
                    <a:moveTo>
                      <a:pt x="277" y="0"/>
                    </a:moveTo>
                    <a:lnTo>
                      <a:pt x="213" y="0"/>
                    </a:lnTo>
                    <a:lnTo>
                      <a:pt x="176" y="4"/>
                    </a:lnTo>
                    <a:lnTo>
                      <a:pt x="141" y="9"/>
                    </a:lnTo>
                    <a:lnTo>
                      <a:pt x="99" y="17"/>
                    </a:lnTo>
                    <a:lnTo>
                      <a:pt x="65" y="25"/>
                    </a:lnTo>
                    <a:lnTo>
                      <a:pt x="42" y="32"/>
                    </a:lnTo>
                    <a:lnTo>
                      <a:pt x="27" y="41"/>
                    </a:lnTo>
                    <a:lnTo>
                      <a:pt x="14" y="49"/>
                    </a:lnTo>
                    <a:lnTo>
                      <a:pt x="5" y="59"/>
                    </a:lnTo>
                    <a:lnTo>
                      <a:pt x="0" y="71"/>
                    </a:lnTo>
                    <a:lnTo>
                      <a:pt x="1" y="83"/>
                    </a:lnTo>
                    <a:lnTo>
                      <a:pt x="9" y="94"/>
                    </a:lnTo>
                    <a:lnTo>
                      <a:pt x="19" y="100"/>
                    </a:lnTo>
                    <a:lnTo>
                      <a:pt x="39" y="103"/>
                    </a:lnTo>
                    <a:lnTo>
                      <a:pt x="63" y="103"/>
                    </a:lnTo>
                    <a:lnTo>
                      <a:pt x="87" y="101"/>
                    </a:lnTo>
                    <a:lnTo>
                      <a:pt x="119" y="98"/>
                    </a:lnTo>
                    <a:lnTo>
                      <a:pt x="149" y="100"/>
                    </a:lnTo>
                    <a:lnTo>
                      <a:pt x="170" y="103"/>
                    </a:lnTo>
                    <a:lnTo>
                      <a:pt x="193" y="108"/>
                    </a:lnTo>
                    <a:lnTo>
                      <a:pt x="216" y="118"/>
                    </a:lnTo>
                    <a:lnTo>
                      <a:pt x="283" y="156"/>
                    </a:lnTo>
                    <a:lnTo>
                      <a:pt x="279" y="156"/>
                    </a:lnTo>
                    <a:lnTo>
                      <a:pt x="280" y="153"/>
                    </a:lnTo>
                  </a:path>
                </a:pathLst>
              </a:custGeom>
              <a:noFill/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grpSp>
            <p:nvGrpSpPr>
              <p:cNvPr id="288" name="Group 157">
                <a:extLst>
                  <a:ext uri="{FF2B5EF4-FFF2-40B4-BE49-F238E27FC236}">
                    <a16:creationId xmlns:a16="http://schemas.microsoft.com/office/drawing/2014/main" id="{C116F626-EFB0-4489-8898-5E40EE8FAA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955"/>
                <a:ext cx="379" cy="145"/>
                <a:chOff x="816" y="1955"/>
                <a:chExt cx="379" cy="145"/>
              </a:xfrm>
            </p:grpSpPr>
            <p:sp>
              <p:nvSpPr>
                <p:cNvPr id="426" name="Freeform 158">
                  <a:extLst>
                    <a:ext uri="{FF2B5EF4-FFF2-40B4-BE49-F238E27FC236}">
                      <a16:creationId xmlns:a16="http://schemas.microsoft.com/office/drawing/2014/main" id="{DF35581D-8121-4E2F-879A-2C72DA237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2027"/>
                  <a:ext cx="377" cy="7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181"/>
                    </a:cxn>
                    <a:cxn ang="0">
                      <a:pos x="1837" y="361"/>
                    </a:cxn>
                    <a:cxn ang="0">
                      <a:pos x="2262" y="140"/>
                    </a:cxn>
                    <a:cxn ang="0">
                      <a:pos x="2262" y="0"/>
                    </a:cxn>
                    <a:cxn ang="0">
                      <a:pos x="1821" y="19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262" h="361">
                      <a:moveTo>
                        <a:pt x="0" y="22"/>
                      </a:moveTo>
                      <a:lnTo>
                        <a:pt x="0" y="181"/>
                      </a:lnTo>
                      <a:lnTo>
                        <a:pt x="1837" y="361"/>
                      </a:lnTo>
                      <a:lnTo>
                        <a:pt x="2262" y="140"/>
                      </a:lnTo>
                      <a:lnTo>
                        <a:pt x="2262" y="0"/>
                      </a:lnTo>
                      <a:lnTo>
                        <a:pt x="1821" y="19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159">
                  <a:extLst>
                    <a:ext uri="{FF2B5EF4-FFF2-40B4-BE49-F238E27FC236}">
                      <a16:creationId xmlns:a16="http://schemas.microsoft.com/office/drawing/2014/main" id="{CD165B30-D1B6-48ED-970C-DA309D74F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" y="1955"/>
                  <a:ext cx="307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45" y="123"/>
                    </a:cxn>
                    <a:cxn ang="0">
                      <a:pos x="1845" y="559"/>
                    </a:cxn>
                    <a:cxn ang="0">
                      <a:pos x="0" y="3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45" h="559">
                      <a:moveTo>
                        <a:pt x="0" y="0"/>
                      </a:moveTo>
                      <a:lnTo>
                        <a:pt x="1845" y="123"/>
                      </a:lnTo>
                      <a:lnTo>
                        <a:pt x="1845" y="559"/>
                      </a:lnTo>
                      <a:lnTo>
                        <a:pt x="0" y="3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8" name="Group 160">
                  <a:extLst>
                    <a:ext uri="{FF2B5EF4-FFF2-40B4-BE49-F238E27FC236}">
                      <a16:creationId xmlns:a16="http://schemas.microsoft.com/office/drawing/2014/main" id="{B27817ED-77B5-4BD5-8034-63FC36CED0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" y="1975"/>
                  <a:ext cx="306" cy="44"/>
                  <a:chOff x="817" y="1975"/>
                  <a:chExt cx="306" cy="44"/>
                </a:xfrm>
              </p:grpSpPr>
              <p:sp>
                <p:nvSpPr>
                  <p:cNvPr id="429" name="Line 161">
                    <a:extLst>
                      <a:ext uri="{FF2B5EF4-FFF2-40B4-BE49-F238E27FC236}">
                        <a16:creationId xmlns:a16="http://schemas.microsoft.com/office/drawing/2014/main" id="{8387827E-60E0-4785-9A11-2AB4DC15BB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" y="1975"/>
                    <a:ext cx="306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Line 162">
                    <a:extLst>
                      <a:ext uri="{FF2B5EF4-FFF2-40B4-BE49-F238E27FC236}">
                        <a16:creationId xmlns:a16="http://schemas.microsoft.com/office/drawing/2014/main" id="{3420A1E6-34DB-4486-8E74-382BE5CD12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1" y="1996"/>
                    <a:ext cx="65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1" name="Line 163">
                    <a:extLst>
                      <a:ext uri="{FF2B5EF4-FFF2-40B4-BE49-F238E27FC236}">
                        <a16:creationId xmlns:a16="http://schemas.microsoft.com/office/drawing/2014/main" id="{940BEDC6-C631-4DF9-81FF-4260079709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6" y="1989"/>
                    <a:ext cx="65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2" name="Line 164">
                    <a:extLst>
                      <a:ext uri="{FF2B5EF4-FFF2-40B4-BE49-F238E27FC236}">
                        <a16:creationId xmlns:a16="http://schemas.microsoft.com/office/drawing/2014/main" id="{56FF6273-4EC0-4806-A610-E6CEA4ED73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" y="1990"/>
                    <a:ext cx="306" cy="2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89" name="Group 165">
                <a:extLst>
                  <a:ext uri="{FF2B5EF4-FFF2-40B4-BE49-F238E27FC236}">
                    <a16:creationId xmlns:a16="http://schemas.microsoft.com/office/drawing/2014/main" id="{0E0BF0D1-A08E-444E-890D-B356615435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939"/>
                <a:ext cx="380" cy="40"/>
                <a:chOff x="816" y="1939"/>
                <a:chExt cx="380" cy="40"/>
              </a:xfrm>
            </p:grpSpPr>
            <p:sp>
              <p:nvSpPr>
                <p:cNvPr id="424" name="Freeform 166">
                  <a:extLst>
                    <a:ext uri="{FF2B5EF4-FFF2-40B4-BE49-F238E27FC236}">
                      <a16:creationId xmlns:a16="http://schemas.microsoft.com/office/drawing/2014/main" id="{1D39BF06-F9F9-458A-9F9B-76225101D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" y="1939"/>
                  <a:ext cx="380" cy="40"/>
                </a:xfrm>
                <a:custGeom>
                  <a:avLst/>
                  <a:gdLst/>
                  <a:ahLst/>
                  <a:cxnLst>
                    <a:cxn ang="0">
                      <a:pos x="0" y="76"/>
                    </a:cxn>
                    <a:cxn ang="0">
                      <a:pos x="1844" y="199"/>
                    </a:cxn>
                    <a:cxn ang="0">
                      <a:pos x="2284" y="83"/>
                    </a:cxn>
                    <a:cxn ang="0">
                      <a:pos x="2129" y="67"/>
                    </a:cxn>
                    <a:cxn ang="0">
                      <a:pos x="703" y="0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2284" h="199">
                      <a:moveTo>
                        <a:pt x="0" y="76"/>
                      </a:moveTo>
                      <a:lnTo>
                        <a:pt x="1844" y="199"/>
                      </a:lnTo>
                      <a:lnTo>
                        <a:pt x="2284" y="83"/>
                      </a:lnTo>
                      <a:lnTo>
                        <a:pt x="2129" y="67"/>
                      </a:lnTo>
                      <a:lnTo>
                        <a:pt x="703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167">
                  <a:extLst>
                    <a:ext uri="{FF2B5EF4-FFF2-40B4-BE49-F238E27FC236}">
                      <a16:creationId xmlns:a16="http://schemas.microsoft.com/office/drawing/2014/main" id="{EF558D71-10DE-4753-A1FB-D7D046A17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" y="1948"/>
                  <a:ext cx="280" cy="25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0" y="47"/>
                    </a:cxn>
                    <a:cxn ang="0">
                      <a:pos x="1354" y="127"/>
                    </a:cxn>
                    <a:cxn ang="0">
                      <a:pos x="1575" y="71"/>
                    </a:cxn>
                    <a:cxn ang="0">
                      <a:pos x="1557" y="63"/>
                    </a:cxn>
                    <a:cxn ang="0">
                      <a:pos x="1678" y="31"/>
                    </a:cxn>
                    <a:cxn ang="0">
                      <a:pos x="1603" y="25"/>
                    </a:cxn>
                    <a:cxn ang="0">
                      <a:pos x="136" y="0"/>
                    </a:cxn>
                  </a:cxnLst>
                  <a:rect l="0" t="0" r="r" b="b"/>
                  <a:pathLst>
                    <a:path w="1678" h="127">
                      <a:moveTo>
                        <a:pt x="136" y="0"/>
                      </a:moveTo>
                      <a:lnTo>
                        <a:pt x="0" y="47"/>
                      </a:lnTo>
                      <a:lnTo>
                        <a:pt x="1354" y="127"/>
                      </a:lnTo>
                      <a:lnTo>
                        <a:pt x="1575" y="71"/>
                      </a:lnTo>
                      <a:lnTo>
                        <a:pt x="1557" y="63"/>
                      </a:lnTo>
                      <a:lnTo>
                        <a:pt x="1678" y="31"/>
                      </a:lnTo>
                      <a:lnTo>
                        <a:pt x="1603" y="25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0" name="Group 168">
                <a:extLst>
                  <a:ext uri="{FF2B5EF4-FFF2-40B4-BE49-F238E27FC236}">
                    <a16:creationId xmlns:a16="http://schemas.microsoft.com/office/drawing/2014/main" id="{90EFFEF9-7AD0-45C8-8FF8-577879548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6" y="1726"/>
                <a:ext cx="70" cy="242"/>
                <a:chOff x="1126" y="1726"/>
                <a:chExt cx="70" cy="242"/>
              </a:xfrm>
            </p:grpSpPr>
            <p:grpSp>
              <p:nvGrpSpPr>
                <p:cNvPr id="394" name="Group 169">
                  <a:extLst>
                    <a:ext uri="{FF2B5EF4-FFF2-40B4-BE49-F238E27FC236}">
                      <a16:creationId xmlns:a16="http://schemas.microsoft.com/office/drawing/2014/main" id="{9F93DC20-E6E3-44CE-AF5E-6C8EBB89EF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3" y="1757"/>
                  <a:ext cx="43" cy="202"/>
                  <a:chOff x="1153" y="1757"/>
                  <a:chExt cx="43" cy="202"/>
                </a:xfrm>
              </p:grpSpPr>
              <p:sp>
                <p:nvSpPr>
                  <p:cNvPr id="398" name="Freeform 170">
                    <a:extLst>
                      <a:ext uri="{FF2B5EF4-FFF2-40B4-BE49-F238E27FC236}">
                        <a16:creationId xmlns:a16="http://schemas.microsoft.com/office/drawing/2014/main" id="{6BC46BC8-87CB-403C-80A7-80E2A6B742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3" y="1757"/>
                    <a:ext cx="43" cy="202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54" y="83"/>
                      </a:cxn>
                      <a:cxn ang="0">
                        <a:pos x="233" y="479"/>
                      </a:cxn>
                      <a:cxn ang="0">
                        <a:pos x="208" y="955"/>
                      </a:cxn>
                      <a:cxn ang="0">
                        <a:pos x="0" y="1013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54" h="1013">
                        <a:moveTo>
                          <a:pt x="24" y="0"/>
                        </a:moveTo>
                        <a:lnTo>
                          <a:pt x="254" y="83"/>
                        </a:lnTo>
                        <a:lnTo>
                          <a:pt x="233" y="479"/>
                        </a:lnTo>
                        <a:lnTo>
                          <a:pt x="208" y="955"/>
                        </a:lnTo>
                        <a:lnTo>
                          <a:pt x="0" y="1013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9" name="Group 171">
                    <a:extLst>
                      <a:ext uri="{FF2B5EF4-FFF2-40B4-BE49-F238E27FC236}">
                        <a16:creationId xmlns:a16="http://schemas.microsoft.com/office/drawing/2014/main" id="{EC18C82B-71B9-4211-B45C-E4DFDCCFCF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53" y="1766"/>
                    <a:ext cx="42" cy="170"/>
                    <a:chOff x="1153" y="1766"/>
                    <a:chExt cx="42" cy="170"/>
                  </a:xfrm>
                </p:grpSpPr>
                <p:grpSp>
                  <p:nvGrpSpPr>
                    <p:cNvPr id="400" name="Group 172">
                      <a:extLst>
                        <a:ext uri="{FF2B5EF4-FFF2-40B4-BE49-F238E27FC236}">
                          <a16:creationId xmlns:a16="http://schemas.microsoft.com/office/drawing/2014/main" id="{C8F49B47-2CE7-410C-808E-747619AD5A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3" y="1766"/>
                      <a:ext cx="42" cy="170"/>
                      <a:chOff x="1153" y="1766"/>
                      <a:chExt cx="42" cy="170"/>
                    </a:xfrm>
                  </p:grpSpPr>
                  <p:grpSp>
                    <p:nvGrpSpPr>
                      <p:cNvPr id="402" name="Group 173">
                        <a:extLst>
                          <a:ext uri="{FF2B5EF4-FFF2-40B4-BE49-F238E27FC236}">
                            <a16:creationId xmlns:a16="http://schemas.microsoft.com/office/drawing/2014/main" id="{66087B27-0586-4C29-841F-65352C6157C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3" y="1766"/>
                        <a:ext cx="42" cy="101"/>
                        <a:chOff x="1153" y="1766"/>
                        <a:chExt cx="42" cy="101"/>
                      </a:xfrm>
                    </p:grpSpPr>
                    <p:grpSp>
                      <p:nvGrpSpPr>
                        <p:cNvPr id="412" name="Group 174">
                          <a:extLst>
                            <a:ext uri="{FF2B5EF4-FFF2-40B4-BE49-F238E27FC236}">
                              <a16:creationId xmlns:a16="http://schemas.microsoft.com/office/drawing/2014/main" id="{89903039-1A81-4874-96BA-AF5CC55A5E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6" y="1766"/>
                          <a:ext cx="39" cy="54"/>
                          <a:chOff x="1156" y="1766"/>
                          <a:chExt cx="39" cy="54"/>
                        </a:xfrm>
                      </p:grpSpPr>
                      <p:sp>
                        <p:nvSpPr>
                          <p:cNvPr id="418" name="Line 175">
                            <a:extLst>
                              <a:ext uri="{FF2B5EF4-FFF2-40B4-BE49-F238E27FC236}">
                                <a16:creationId xmlns:a16="http://schemas.microsoft.com/office/drawing/2014/main" id="{E9C2EFB5-82F1-4972-BB2F-7FA4C7AFD47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66"/>
                            <a:ext cx="38" cy="15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9" name="Line 176">
                            <a:extLst>
                              <a:ext uri="{FF2B5EF4-FFF2-40B4-BE49-F238E27FC236}">
                                <a16:creationId xmlns:a16="http://schemas.microsoft.com/office/drawing/2014/main" id="{F17679EB-7196-49BF-ADB6-E4FEE1FA5A0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74"/>
                            <a:ext cx="37" cy="15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0" name="Line 177">
                            <a:extLst>
                              <a:ext uri="{FF2B5EF4-FFF2-40B4-BE49-F238E27FC236}">
                                <a16:creationId xmlns:a16="http://schemas.microsoft.com/office/drawing/2014/main" id="{379052C9-DDF0-4348-AF77-7661D1089EB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83"/>
                            <a:ext cx="37" cy="14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1" name="Line 178">
                            <a:extLst>
                              <a:ext uri="{FF2B5EF4-FFF2-40B4-BE49-F238E27FC236}">
                                <a16:creationId xmlns:a16="http://schemas.microsoft.com/office/drawing/2014/main" id="{0C1DBCCA-815D-4D96-9D1D-6BC83A5A65E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92"/>
                            <a:ext cx="37" cy="13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2" name="Line 179">
                            <a:extLst>
                              <a:ext uri="{FF2B5EF4-FFF2-40B4-BE49-F238E27FC236}">
                                <a16:creationId xmlns:a16="http://schemas.microsoft.com/office/drawing/2014/main" id="{3042B803-57AE-4E48-9CF0-84DE50650AA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6" y="1801"/>
                            <a:ext cx="37" cy="12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3" name="Line 180">
                            <a:extLst>
                              <a:ext uri="{FF2B5EF4-FFF2-40B4-BE49-F238E27FC236}">
                                <a16:creationId xmlns:a16="http://schemas.microsoft.com/office/drawing/2014/main" id="{2E4BF188-903E-4961-A0D9-AF46B4D7645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6" y="1810"/>
                            <a:ext cx="37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13" name="Line 181">
                          <a:extLst>
                            <a:ext uri="{FF2B5EF4-FFF2-40B4-BE49-F238E27FC236}">
                              <a16:creationId xmlns:a16="http://schemas.microsoft.com/office/drawing/2014/main" id="{1141337A-C562-40F9-9146-968E7750D91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28"/>
                          <a:ext cx="39" cy="8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4" name="Line 182">
                          <a:extLst>
                            <a:ext uri="{FF2B5EF4-FFF2-40B4-BE49-F238E27FC236}">
                              <a16:creationId xmlns:a16="http://schemas.microsoft.com/office/drawing/2014/main" id="{E645A84C-DC62-4424-AE4F-5F8D64D7B8B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36"/>
                          <a:ext cx="39" cy="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5" name="Line 183">
                          <a:extLst>
                            <a:ext uri="{FF2B5EF4-FFF2-40B4-BE49-F238E27FC236}">
                              <a16:creationId xmlns:a16="http://schemas.microsoft.com/office/drawing/2014/main" id="{CFFECB27-BB34-4242-8C38-EEE4C5EB28B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45"/>
                          <a:ext cx="38" cy="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6" name="Line 184">
                          <a:extLst>
                            <a:ext uri="{FF2B5EF4-FFF2-40B4-BE49-F238E27FC236}">
                              <a16:creationId xmlns:a16="http://schemas.microsoft.com/office/drawing/2014/main" id="{4EA859F9-C104-4BB6-BFF2-87BAB88743F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54"/>
                          <a:ext cx="38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7" name="Line 185">
                          <a:extLst>
                            <a:ext uri="{FF2B5EF4-FFF2-40B4-BE49-F238E27FC236}">
                              <a16:creationId xmlns:a16="http://schemas.microsoft.com/office/drawing/2014/main" id="{28FD2796-CE4B-4208-B7DE-55252D8D708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64"/>
                          <a:ext cx="37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3" name="Group 186">
                        <a:extLst>
                          <a:ext uri="{FF2B5EF4-FFF2-40B4-BE49-F238E27FC236}">
                            <a16:creationId xmlns:a16="http://schemas.microsoft.com/office/drawing/2014/main" id="{767C372A-4704-4BE4-B6CF-0E066419F6F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3" y="1873"/>
                        <a:ext cx="37" cy="63"/>
                        <a:chOff x="1153" y="1873"/>
                        <a:chExt cx="37" cy="63"/>
                      </a:xfrm>
                    </p:grpSpPr>
                    <p:sp>
                      <p:nvSpPr>
                        <p:cNvPr id="404" name="Line 187">
                          <a:extLst>
                            <a:ext uri="{FF2B5EF4-FFF2-40B4-BE49-F238E27FC236}">
                              <a16:creationId xmlns:a16="http://schemas.microsoft.com/office/drawing/2014/main" id="{8805B8B7-F6E6-4F30-AE74-63922F7D28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73"/>
                          <a:ext cx="36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5" name="Line 188">
                          <a:extLst>
                            <a:ext uri="{FF2B5EF4-FFF2-40B4-BE49-F238E27FC236}">
                              <a16:creationId xmlns:a16="http://schemas.microsoft.com/office/drawing/2014/main" id="{B541FEAF-7114-4BC4-8ECC-0A607BA246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82"/>
                          <a:ext cx="36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6" name="Line 189">
                          <a:extLst>
                            <a:ext uri="{FF2B5EF4-FFF2-40B4-BE49-F238E27FC236}">
                              <a16:creationId xmlns:a16="http://schemas.microsoft.com/office/drawing/2014/main" id="{D7C348D2-7FF8-42AC-B309-C335DF97DC0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91"/>
                          <a:ext cx="35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7" name="Line 190">
                          <a:extLst>
                            <a:ext uri="{FF2B5EF4-FFF2-40B4-BE49-F238E27FC236}">
                              <a16:creationId xmlns:a16="http://schemas.microsoft.com/office/drawing/2014/main" id="{FA7C0E3C-6361-4334-A6A1-AF2D1AEB46C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899"/>
                          <a:ext cx="35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8" name="Line 191">
                          <a:extLst>
                            <a:ext uri="{FF2B5EF4-FFF2-40B4-BE49-F238E27FC236}">
                              <a16:creationId xmlns:a16="http://schemas.microsoft.com/office/drawing/2014/main" id="{54AA7BD5-B69A-4344-ACA6-8388B34A6A2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907"/>
                          <a:ext cx="35" cy="2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9" name="Line 192">
                          <a:extLst>
                            <a:ext uri="{FF2B5EF4-FFF2-40B4-BE49-F238E27FC236}">
                              <a16:creationId xmlns:a16="http://schemas.microsoft.com/office/drawing/2014/main" id="{42F94AF6-AAE2-4434-9113-040128DFC26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915"/>
                          <a:ext cx="35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0" name="Line 193">
                          <a:extLst>
                            <a:ext uri="{FF2B5EF4-FFF2-40B4-BE49-F238E27FC236}">
                              <a16:creationId xmlns:a16="http://schemas.microsoft.com/office/drawing/2014/main" id="{B8488771-14C9-4146-95C6-215E9C46676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3" y="1922"/>
                          <a:ext cx="35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1" name="Line 194">
                          <a:extLst>
                            <a:ext uri="{FF2B5EF4-FFF2-40B4-BE49-F238E27FC236}">
                              <a16:creationId xmlns:a16="http://schemas.microsoft.com/office/drawing/2014/main" id="{0BCCC287-AB47-4E9B-948A-1A4E263573E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931"/>
                          <a:ext cx="34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01" name="Line 195">
                      <a:extLst>
                        <a:ext uri="{FF2B5EF4-FFF2-40B4-BE49-F238E27FC236}">
                          <a16:creationId xmlns:a16="http://schemas.microsoft.com/office/drawing/2014/main" id="{37B371E1-8104-4D7B-9F64-4108C6BD60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5" y="1819"/>
                      <a:ext cx="38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F7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95" name="Group 196">
                  <a:extLst>
                    <a:ext uri="{FF2B5EF4-FFF2-40B4-BE49-F238E27FC236}">
                      <a16:creationId xmlns:a16="http://schemas.microsoft.com/office/drawing/2014/main" id="{B3B8C6D5-E9AC-48ED-A0CD-E33C874D7F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26" y="1726"/>
                  <a:ext cx="37" cy="242"/>
                  <a:chOff x="1126" y="1726"/>
                  <a:chExt cx="37" cy="242"/>
                </a:xfrm>
              </p:grpSpPr>
              <p:sp>
                <p:nvSpPr>
                  <p:cNvPr id="396" name="Freeform 197">
                    <a:extLst>
                      <a:ext uri="{FF2B5EF4-FFF2-40B4-BE49-F238E27FC236}">
                        <a16:creationId xmlns:a16="http://schemas.microsoft.com/office/drawing/2014/main" id="{D3805277-7656-4A27-A812-ADCD0616D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6" y="1726"/>
                    <a:ext cx="37" cy="242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210" y="62"/>
                      </a:cxn>
                      <a:cxn ang="0">
                        <a:pos x="223" y="76"/>
                      </a:cxn>
                      <a:cxn ang="0">
                        <a:pos x="176" y="1161"/>
                      </a:cxn>
                      <a:cxn ang="0">
                        <a:pos x="155" y="1175"/>
                      </a:cxn>
                      <a:cxn ang="0">
                        <a:pos x="0" y="1210"/>
                      </a:cxn>
                      <a:cxn ang="0">
                        <a:pos x="21" y="1190"/>
                      </a:cxn>
                      <a:cxn ang="0">
                        <a:pos x="22" y="1176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223" h="1210">
                        <a:moveTo>
                          <a:pt x="53" y="0"/>
                        </a:moveTo>
                        <a:lnTo>
                          <a:pt x="210" y="62"/>
                        </a:lnTo>
                        <a:lnTo>
                          <a:pt x="223" y="76"/>
                        </a:lnTo>
                        <a:lnTo>
                          <a:pt x="176" y="1161"/>
                        </a:lnTo>
                        <a:lnTo>
                          <a:pt x="155" y="1175"/>
                        </a:lnTo>
                        <a:lnTo>
                          <a:pt x="0" y="1210"/>
                        </a:lnTo>
                        <a:lnTo>
                          <a:pt x="21" y="1190"/>
                        </a:lnTo>
                        <a:lnTo>
                          <a:pt x="22" y="1176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Arc 198">
                    <a:extLst>
                      <a:ext uri="{FF2B5EF4-FFF2-40B4-BE49-F238E27FC236}">
                        <a16:creationId xmlns:a16="http://schemas.microsoft.com/office/drawing/2014/main" id="{CA289CCC-0D8B-48F6-8A97-771896D10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0" y="1738"/>
                    <a:ext cx="3" cy="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1" name="Group 199">
                <a:extLst>
                  <a:ext uri="{FF2B5EF4-FFF2-40B4-BE49-F238E27FC236}">
                    <a16:creationId xmlns:a16="http://schemas.microsoft.com/office/drawing/2014/main" id="{999E067C-F6CB-4346-8896-DF71B382B6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1" y="2090"/>
                <a:ext cx="117" cy="53"/>
                <a:chOff x="1141" y="2090"/>
                <a:chExt cx="117" cy="53"/>
              </a:xfrm>
            </p:grpSpPr>
            <p:sp>
              <p:nvSpPr>
                <p:cNvPr id="383" name="Freeform 200">
                  <a:extLst>
                    <a:ext uri="{FF2B5EF4-FFF2-40B4-BE49-F238E27FC236}">
                      <a16:creationId xmlns:a16="http://schemas.microsoft.com/office/drawing/2014/main" id="{374C73CF-462C-4838-ABD7-055FEE1595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" y="2090"/>
                  <a:ext cx="117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9"/>
                    </a:cxn>
                    <a:cxn ang="0">
                      <a:pos x="229" y="13"/>
                    </a:cxn>
                    <a:cxn ang="0">
                      <a:pos x="317" y="21"/>
                    </a:cxn>
                    <a:cxn ang="0">
                      <a:pos x="404" y="32"/>
                    </a:cxn>
                    <a:cxn ang="0">
                      <a:pos x="466" y="40"/>
                    </a:cxn>
                    <a:cxn ang="0">
                      <a:pos x="540" y="51"/>
                    </a:cxn>
                    <a:cxn ang="0">
                      <a:pos x="583" y="59"/>
                    </a:cxn>
                    <a:cxn ang="0">
                      <a:pos x="614" y="65"/>
                    </a:cxn>
                    <a:cxn ang="0">
                      <a:pos x="632" y="69"/>
                    </a:cxn>
                    <a:cxn ang="0">
                      <a:pos x="647" y="72"/>
                    </a:cxn>
                    <a:cxn ang="0">
                      <a:pos x="664" y="77"/>
                    </a:cxn>
                    <a:cxn ang="0">
                      <a:pos x="681" y="84"/>
                    </a:cxn>
                    <a:cxn ang="0">
                      <a:pos x="698" y="92"/>
                    </a:cxn>
                    <a:cxn ang="0">
                      <a:pos x="706" y="101"/>
                    </a:cxn>
                    <a:cxn ang="0">
                      <a:pos x="707" y="109"/>
                    </a:cxn>
                    <a:cxn ang="0">
                      <a:pos x="704" y="120"/>
                    </a:cxn>
                    <a:cxn ang="0">
                      <a:pos x="698" y="132"/>
                    </a:cxn>
                    <a:cxn ang="0">
                      <a:pos x="689" y="142"/>
                    </a:cxn>
                    <a:cxn ang="0">
                      <a:pos x="678" y="149"/>
                    </a:cxn>
                    <a:cxn ang="0">
                      <a:pos x="662" y="159"/>
                    </a:cxn>
                    <a:cxn ang="0">
                      <a:pos x="646" y="165"/>
                    </a:cxn>
                    <a:cxn ang="0">
                      <a:pos x="626" y="167"/>
                    </a:cxn>
                    <a:cxn ang="0">
                      <a:pos x="605" y="170"/>
                    </a:cxn>
                    <a:cxn ang="0">
                      <a:pos x="579" y="171"/>
                    </a:cxn>
                    <a:cxn ang="0">
                      <a:pos x="555" y="169"/>
                    </a:cxn>
                    <a:cxn ang="0">
                      <a:pos x="515" y="164"/>
                    </a:cxn>
                  </a:cxnLst>
                  <a:rect l="0" t="0" r="r" b="b"/>
                  <a:pathLst>
                    <a:path w="707" h="171">
                      <a:moveTo>
                        <a:pt x="0" y="0"/>
                      </a:moveTo>
                      <a:lnTo>
                        <a:pt x="131" y="9"/>
                      </a:lnTo>
                      <a:lnTo>
                        <a:pt x="229" y="13"/>
                      </a:lnTo>
                      <a:lnTo>
                        <a:pt x="317" y="21"/>
                      </a:lnTo>
                      <a:lnTo>
                        <a:pt x="404" y="32"/>
                      </a:lnTo>
                      <a:lnTo>
                        <a:pt x="466" y="40"/>
                      </a:lnTo>
                      <a:lnTo>
                        <a:pt x="540" y="51"/>
                      </a:lnTo>
                      <a:lnTo>
                        <a:pt x="583" y="59"/>
                      </a:lnTo>
                      <a:lnTo>
                        <a:pt x="614" y="65"/>
                      </a:lnTo>
                      <a:lnTo>
                        <a:pt x="632" y="69"/>
                      </a:lnTo>
                      <a:lnTo>
                        <a:pt x="647" y="72"/>
                      </a:lnTo>
                      <a:lnTo>
                        <a:pt x="664" y="77"/>
                      </a:lnTo>
                      <a:lnTo>
                        <a:pt x="681" y="84"/>
                      </a:lnTo>
                      <a:lnTo>
                        <a:pt x="698" y="92"/>
                      </a:lnTo>
                      <a:lnTo>
                        <a:pt x="706" y="101"/>
                      </a:lnTo>
                      <a:lnTo>
                        <a:pt x="707" y="109"/>
                      </a:lnTo>
                      <a:lnTo>
                        <a:pt x="704" y="120"/>
                      </a:lnTo>
                      <a:lnTo>
                        <a:pt x="698" y="132"/>
                      </a:lnTo>
                      <a:lnTo>
                        <a:pt x="689" y="142"/>
                      </a:lnTo>
                      <a:lnTo>
                        <a:pt x="678" y="149"/>
                      </a:lnTo>
                      <a:lnTo>
                        <a:pt x="662" y="159"/>
                      </a:lnTo>
                      <a:lnTo>
                        <a:pt x="646" y="165"/>
                      </a:lnTo>
                      <a:lnTo>
                        <a:pt x="626" y="167"/>
                      </a:lnTo>
                      <a:lnTo>
                        <a:pt x="605" y="170"/>
                      </a:lnTo>
                      <a:lnTo>
                        <a:pt x="579" y="171"/>
                      </a:lnTo>
                      <a:lnTo>
                        <a:pt x="555" y="169"/>
                      </a:lnTo>
                      <a:lnTo>
                        <a:pt x="515" y="164"/>
                      </a:lnTo>
                    </a:path>
                  </a:pathLst>
                </a:custGeom>
                <a:noFill/>
                <a:ln w="4763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4" name="Group 201">
                  <a:extLst>
                    <a:ext uri="{FF2B5EF4-FFF2-40B4-BE49-F238E27FC236}">
                      <a16:creationId xmlns:a16="http://schemas.microsoft.com/office/drawing/2014/main" id="{E888C174-4528-466A-87C7-F594453BD1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45" y="2108"/>
                  <a:ext cx="83" cy="35"/>
                  <a:chOff x="1145" y="2108"/>
                  <a:chExt cx="83" cy="35"/>
                </a:xfrm>
              </p:grpSpPr>
              <p:grpSp>
                <p:nvGrpSpPr>
                  <p:cNvPr id="385" name="Group 202">
                    <a:extLst>
                      <a:ext uri="{FF2B5EF4-FFF2-40B4-BE49-F238E27FC236}">
                        <a16:creationId xmlns:a16="http://schemas.microsoft.com/office/drawing/2014/main" id="{9DA0470F-8218-4725-B280-E40115CC7C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45" y="2108"/>
                    <a:ext cx="83" cy="35"/>
                    <a:chOff x="1145" y="2108"/>
                    <a:chExt cx="83" cy="35"/>
                  </a:xfrm>
                </p:grpSpPr>
                <p:sp>
                  <p:nvSpPr>
                    <p:cNvPr id="390" name="Freeform 203">
                      <a:extLst>
                        <a:ext uri="{FF2B5EF4-FFF2-40B4-BE49-F238E27FC236}">
                          <a16:creationId xmlns:a16="http://schemas.microsoft.com/office/drawing/2014/main" id="{4789B3E9-9EB3-4A44-B6D6-89D6EFAA56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45" y="2108"/>
                      <a:ext cx="52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9"/>
                        </a:cxn>
                        <a:cxn ang="0">
                          <a:pos x="81" y="0"/>
                        </a:cxn>
                        <a:cxn ang="0">
                          <a:pos x="309" y="38"/>
                        </a:cxn>
                        <a:cxn ang="0">
                          <a:pos x="219" y="114"/>
                        </a:cxn>
                        <a:cxn ang="0">
                          <a:pos x="0" y="69"/>
                        </a:cxn>
                      </a:cxnLst>
                      <a:rect l="0" t="0" r="r" b="b"/>
                      <a:pathLst>
                        <a:path w="309" h="114">
                          <a:moveTo>
                            <a:pt x="0" y="69"/>
                          </a:moveTo>
                          <a:lnTo>
                            <a:pt x="81" y="0"/>
                          </a:lnTo>
                          <a:lnTo>
                            <a:pt x="309" y="38"/>
                          </a:lnTo>
                          <a:lnTo>
                            <a:pt x="219" y="114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1" name="Freeform 204">
                      <a:extLst>
                        <a:ext uri="{FF2B5EF4-FFF2-40B4-BE49-F238E27FC236}">
                          <a16:creationId xmlns:a16="http://schemas.microsoft.com/office/drawing/2014/main" id="{4922CAEF-9EBA-45E1-97DC-6F8A11031E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45" y="2121"/>
                      <a:ext cx="37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0"/>
                        </a:cxn>
                        <a:cxn ang="0">
                          <a:pos x="2" y="60"/>
                        </a:cxn>
                        <a:cxn ang="0">
                          <a:pos x="219" y="108"/>
                        </a:cxn>
                        <a:cxn ang="0">
                          <a:pos x="219" y="4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19" h="108">
                          <a:moveTo>
                            <a:pt x="0" y="0"/>
                          </a:moveTo>
                          <a:lnTo>
                            <a:pt x="0" y="60"/>
                          </a:lnTo>
                          <a:lnTo>
                            <a:pt x="2" y="60"/>
                          </a:lnTo>
                          <a:lnTo>
                            <a:pt x="219" y="108"/>
                          </a:lnTo>
                          <a:lnTo>
                            <a:pt x="219" y="4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2" name="Freeform 205">
                      <a:extLst>
                        <a:ext uri="{FF2B5EF4-FFF2-40B4-BE49-F238E27FC236}">
                          <a16:creationId xmlns:a16="http://schemas.microsoft.com/office/drawing/2014/main" id="{E0273050-A4FF-4D7C-805D-9369852B7A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82" y="2115"/>
                      <a:ext cx="4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5"/>
                        </a:cxn>
                        <a:cxn ang="0">
                          <a:pos x="89" y="0"/>
                        </a:cxn>
                        <a:cxn ang="0">
                          <a:pos x="279" y="20"/>
                        </a:cxn>
                        <a:cxn ang="0">
                          <a:pos x="279" y="77"/>
                        </a:cxn>
                        <a:cxn ang="0">
                          <a:pos x="0" y="139"/>
                        </a:cxn>
                        <a:cxn ang="0">
                          <a:pos x="0" y="75"/>
                        </a:cxn>
                      </a:cxnLst>
                      <a:rect l="0" t="0" r="r" b="b"/>
                      <a:pathLst>
                        <a:path w="279" h="139">
                          <a:moveTo>
                            <a:pt x="0" y="75"/>
                          </a:moveTo>
                          <a:lnTo>
                            <a:pt x="89" y="0"/>
                          </a:lnTo>
                          <a:lnTo>
                            <a:pt x="279" y="20"/>
                          </a:lnTo>
                          <a:lnTo>
                            <a:pt x="279" y="77"/>
                          </a:lnTo>
                          <a:lnTo>
                            <a:pt x="0" y="139"/>
                          </a:lnTo>
                          <a:lnTo>
                            <a:pt x="0" y="7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3" name="Freeform 206">
                      <a:extLst>
                        <a:ext uri="{FF2B5EF4-FFF2-40B4-BE49-F238E27FC236}">
                          <a16:creationId xmlns:a16="http://schemas.microsoft.com/office/drawing/2014/main" id="{07DAAE9E-5F62-466E-B879-AAB6959401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59" y="2108"/>
                      <a:ext cx="69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09" y="13"/>
                        </a:cxn>
                        <a:cxn ang="0">
                          <a:pos x="418" y="57"/>
                        </a:cxn>
                        <a:cxn ang="0">
                          <a:pos x="228" y="3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18" h="57">
                          <a:moveTo>
                            <a:pt x="0" y="0"/>
                          </a:moveTo>
                          <a:lnTo>
                            <a:pt x="209" y="13"/>
                          </a:lnTo>
                          <a:lnTo>
                            <a:pt x="418" y="57"/>
                          </a:lnTo>
                          <a:lnTo>
                            <a:pt x="228" y="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6" name="Group 207">
                    <a:extLst>
                      <a:ext uri="{FF2B5EF4-FFF2-40B4-BE49-F238E27FC236}">
                        <a16:creationId xmlns:a16="http://schemas.microsoft.com/office/drawing/2014/main" id="{D7B8BF0F-AD0E-4026-9AC7-7BA71C2F5F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46" y="2118"/>
                    <a:ext cx="82" cy="15"/>
                    <a:chOff x="1146" y="2118"/>
                    <a:chExt cx="82" cy="15"/>
                  </a:xfrm>
                </p:grpSpPr>
                <p:sp>
                  <p:nvSpPr>
                    <p:cNvPr id="387" name="Line 208">
                      <a:extLst>
                        <a:ext uri="{FF2B5EF4-FFF2-40B4-BE49-F238E27FC236}">
                          <a16:creationId xmlns:a16="http://schemas.microsoft.com/office/drawing/2014/main" id="{3001B3A4-735C-4C22-AA9D-D2365D570F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6" y="2124"/>
                      <a:ext cx="36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F7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8" name="Line 209">
                      <a:extLst>
                        <a:ext uri="{FF2B5EF4-FFF2-40B4-BE49-F238E27FC236}">
                          <a16:creationId xmlns:a16="http://schemas.microsoft.com/office/drawing/2014/main" id="{58902AAD-F956-4B9A-9DAB-1D2B3C089F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82" y="2118"/>
                      <a:ext cx="15" cy="1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9" name="Line 210">
                      <a:extLst>
                        <a:ext uri="{FF2B5EF4-FFF2-40B4-BE49-F238E27FC236}">
                          <a16:creationId xmlns:a16="http://schemas.microsoft.com/office/drawing/2014/main" id="{5901A2DB-74FA-4ECF-9E6B-A70257A1A1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" y="2118"/>
                      <a:ext cx="30" cy="3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92" name="Freeform 211">
                <a:extLst>
                  <a:ext uri="{FF2B5EF4-FFF2-40B4-BE49-F238E27FC236}">
                    <a16:creationId xmlns:a16="http://schemas.microsoft.com/office/drawing/2014/main" id="{3954B9B7-F7D8-4147-BF4E-F574A823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2026"/>
                <a:ext cx="71" cy="74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429" y="0"/>
                  </a:cxn>
                  <a:cxn ang="0">
                    <a:pos x="429" y="149"/>
                  </a:cxn>
                  <a:cxn ang="0">
                    <a:pos x="0" y="371"/>
                  </a:cxn>
                  <a:cxn ang="0">
                    <a:pos x="0" y="186"/>
                  </a:cxn>
                </a:cxnLst>
                <a:rect l="0" t="0" r="r" b="b"/>
                <a:pathLst>
                  <a:path w="429" h="371">
                    <a:moveTo>
                      <a:pt x="0" y="186"/>
                    </a:moveTo>
                    <a:lnTo>
                      <a:pt x="429" y="0"/>
                    </a:lnTo>
                    <a:lnTo>
                      <a:pt x="429" y="149"/>
                    </a:lnTo>
                    <a:lnTo>
                      <a:pt x="0" y="37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sp>
            <p:nvSpPr>
              <p:cNvPr id="293" name="Freeform 212">
                <a:extLst>
                  <a:ext uri="{FF2B5EF4-FFF2-40B4-BE49-F238E27FC236}">
                    <a16:creationId xmlns:a16="http://schemas.microsoft.com/office/drawing/2014/main" id="{9533E74E-A679-45B6-877A-A04909B6F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1956"/>
                <a:ext cx="74" cy="110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2" y="0"/>
                  </a:cxn>
                  <a:cxn ang="0">
                    <a:pos x="442" y="363"/>
                  </a:cxn>
                  <a:cxn ang="0">
                    <a:pos x="1" y="550"/>
                  </a:cxn>
                  <a:cxn ang="0">
                    <a:pos x="0" y="116"/>
                  </a:cxn>
                </a:cxnLst>
                <a:rect l="0" t="0" r="r" b="b"/>
                <a:pathLst>
                  <a:path w="442" h="550">
                    <a:moveTo>
                      <a:pt x="0" y="116"/>
                    </a:moveTo>
                    <a:lnTo>
                      <a:pt x="442" y="0"/>
                    </a:lnTo>
                    <a:lnTo>
                      <a:pt x="442" y="363"/>
                    </a:lnTo>
                    <a:lnTo>
                      <a:pt x="1" y="55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sp>
            <p:nvSpPr>
              <p:cNvPr id="294" name="Freeform 213">
                <a:extLst>
                  <a:ext uri="{FF2B5EF4-FFF2-40B4-BE49-F238E27FC236}">
                    <a16:creationId xmlns:a16="http://schemas.microsoft.com/office/drawing/2014/main" id="{A71FCEB1-DAF4-4E9E-9A9A-E9C15CB5C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760"/>
                <a:ext cx="183" cy="16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092" y="0"/>
                  </a:cxn>
                  <a:cxn ang="0">
                    <a:pos x="1049" y="840"/>
                  </a:cxn>
                  <a:cxn ang="0">
                    <a:pos x="0" y="792"/>
                  </a:cxn>
                  <a:cxn ang="0">
                    <a:pos x="44" y="0"/>
                  </a:cxn>
                </a:cxnLst>
                <a:rect l="0" t="0" r="r" b="b"/>
                <a:pathLst>
                  <a:path w="1092" h="840">
                    <a:moveTo>
                      <a:pt x="44" y="0"/>
                    </a:moveTo>
                    <a:lnTo>
                      <a:pt x="1092" y="0"/>
                    </a:lnTo>
                    <a:lnTo>
                      <a:pt x="1049" y="840"/>
                    </a:lnTo>
                    <a:lnTo>
                      <a:pt x="0" y="79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sp>
            <p:nvSpPr>
              <p:cNvPr id="295" name="Freeform 214">
                <a:extLst>
                  <a:ext uri="{FF2B5EF4-FFF2-40B4-BE49-F238E27FC236}">
                    <a16:creationId xmlns:a16="http://schemas.microsoft.com/office/drawing/2014/main" id="{354B2997-7639-410A-989B-B02A6E1B0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2042"/>
                <a:ext cx="339" cy="76"/>
              </a:xfrm>
              <a:custGeom>
                <a:avLst/>
                <a:gdLst/>
                <a:ahLst/>
                <a:cxnLst>
                  <a:cxn ang="0">
                    <a:pos x="331" y="0"/>
                  </a:cxn>
                  <a:cxn ang="0">
                    <a:pos x="2035" y="156"/>
                  </a:cxn>
                  <a:cxn ang="0">
                    <a:pos x="1915" y="297"/>
                  </a:cxn>
                  <a:cxn ang="0">
                    <a:pos x="1798" y="383"/>
                  </a:cxn>
                  <a:cxn ang="0">
                    <a:pos x="0" y="191"/>
                  </a:cxn>
                  <a:cxn ang="0">
                    <a:pos x="135" y="137"/>
                  </a:cxn>
                  <a:cxn ang="0">
                    <a:pos x="331" y="0"/>
                  </a:cxn>
                </a:cxnLst>
                <a:rect l="0" t="0" r="r" b="b"/>
                <a:pathLst>
                  <a:path w="2035" h="383">
                    <a:moveTo>
                      <a:pt x="331" y="0"/>
                    </a:moveTo>
                    <a:lnTo>
                      <a:pt x="2035" y="156"/>
                    </a:lnTo>
                    <a:lnTo>
                      <a:pt x="1915" y="297"/>
                    </a:lnTo>
                    <a:lnTo>
                      <a:pt x="1798" y="383"/>
                    </a:lnTo>
                    <a:lnTo>
                      <a:pt x="0" y="191"/>
                    </a:lnTo>
                    <a:lnTo>
                      <a:pt x="135" y="137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grpSp>
            <p:nvGrpSpPr>
              <p:cNvPr id="296" name="Group 215">
                <a:extLst>
                  <a:ext uri="{FF2B5EF4-FFF2-40B4-BE49-F238E27FC236}">
                    <a16:creationId xmlns:a16="http://schemas.microsoft.com/office/drawing/2014/main" id="{72D2BE27-9763-46D8-B4EA-27A6A8F64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3" y="1963"/>
                <a:ext cx="73" cy="96"/>
                <a:chOff x="1123" y="1963"/>
                <a:chExt cx="73" cy="96"/>
              </a:xfrm>
            </p:grpSpPr>
            <p:sp>
              <p:nvSpPr>
                <p:cNvPr id="374" name="Line 216">
                  <a:extLst>
                    <a:ext uri="{FF2B5EF4-FFF2-40B4-BE49-F238E27FC236}">
                      <a16:creationId xmlns:a16="http://schemas.microsoft.com/office/drawing/2014/main" id="{9AEDA1F9-0A8F-42DA-AECA-E8EC05C91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3" y="1990"/>
                  <a:ext cx="73" cy="29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Line 217">
                  <a:extLst>
                    <a:ext uri="{FF2B5EF4-FFF2-40B4-BE49-F238E27FC236}">
                      <a16:creationId xmlns:a16="http://schemas.microsoft.com/office/drawing/2014/main" id="{41B7E12B-BFAD-4B25-89A5-A3AB04AFC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1998"/>
                  <a:ext cx="6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Line 218">
                  <a:extLst>
                    <a:ext uri="{FF2B5EF4-FFF2-40B4-BE49-F238E27FC236}">
                      <a16:creationId xmlns:a16="http://schemas.microsoft.com/office/drawing/2014/main" id="{9A5B4D67-A03F-4195-B2F0-9A7A88162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" y="2006"/>
                  <a:ext cx="61" cy="28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Line 219">
                  <a:extLst>
                    <a:ext uri="{FF2B5EF4-FFF2-40B4-BE49-F238E27FC236}">
                      <a16:creationId xmlns:a16="http://schemas.microsoft.com/office/drawing/2014/main" id="{D03EC548-CA9A-423E-9652-DF5B2FB39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2014"/>
                  <a:ext cx="60" cy="29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Line 220">
                  <a:extLst>
                    <a:ext uri="{FF2B5EF4-FFF2-40B4-BE49-F238E27FC236}">
                      <a16:creationId xmlns:a16="http://schemas.microsoft.com/office/drawing/2014/main" id="{0ADE192E-7982-46C5-9CDA-2C890BFF3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2022"/>
                  <a:ext cx="60" cy="30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Line 221">
                  <a:extLst>
                    <a:ext uri="{FF2B5EF4-FFF2-40B4-BE49-F238E27FC236}">
                      <a16:creationId xmlns:a16="http://schemas.microsoft.com/office/drawing/2014/main" id="{A89D5C28-5DD7-4FF7-B039-C8E9B2EF7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" y="1981"/>
                  <a:ext cx="61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Line 222">
                  <a:extLst>
                    <a:ext uri="{FF2B5EF4-FFF2-40B4-BE49-F238E27FC236}">
                      <a16:creationId xmlns:a16="http://schemas.microsoft.com/office/drawing/2014/main" id="{92FAF2E5-B8A3-434A-920A-561863B4F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1973"/>
                  <a:ext cx="6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Line 223">
                  <a:extLst>
                    <a:ext uri="{FF2B5EF4-FFF2-40B4-BE49-F238E27FC236}">
                      <a16:creationId xmlns:a16="http://schemas.microsoft.com/office/drawing/2014/main" id="{F69F6CC2-3F19-4BE2-955F-38664B43B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" y="1963"/>
                  <a:ext cx="61" cy="20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224">
                  <a:extLst>
                    <a:ext uri="{FF2B5EF4-FFF2-40B4-BE49-F238E27FC236}">
                      <a16:creationId xmlns:a16="http://schemas.microsoft.com/office/drawing/2014/main" id="{25AD1AAC-C09B-4A06-A7CF-4CF874A3D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5" y="1976"/>
                  <a:ext cx="1" cy="8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7" name="Group 225">
                <a:extLst>
                  <a:ext uri="{FF2B5EF4-FFF2-40B4-BE49-F238E27FC236}">
                    <a16:creationId xmlns:a16="http://schemas.microsoft.com/office/drawing/2014/main" id="{950F998D-8D81-4125-A0B1-ED66390E40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" y="1721"/>
                <a:ext cx="239" cy="247"/>
                <a:chOff x="899" y="1721"/>
                <a:chExt cx="239" cy="247"/>
              </a:xfrm>
            </p:grpSpPr>
            <p:grpSp>
              <p:nvGrpSpPr>
                <p:cNvPr id="357" name="Group 226">
                  <a:extLst>
                    <a:ext uri="{FF2B5EF4-FFF2-40B4-BE49-F238E27FC236}">
                      <a16:creationId xmlns:a16="http://schemas.microsoft.com/office/drawing/2014/main" id="{69392801-2774-41EF-872F-327A361D44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1721"/>
                  <a:ext cx="239" cy="247"/>
                  <a:chOff x="899" y="1721"/>
                  <a:chExt cx="239" cy="247"/>
                </a:xfrm>
              </p:grpSpPr>
              <p:grpSp>
                <p:nvGrpSpPr>
                  <p:cNvPr id="359" name="Group 227">
                    <a:extLst>
                      <a:ext uri="{FF2B5EF4-FFF2-40B4-BE49-F238E27FC236}">
                        <a16:creationId xmlns:a16="http://schemas.microsoft.com/office/drawing/2014/main" id="{0936997F-BA8A-4CE8-BE84-F48661DBDE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9" y="1721"/>
                    <a:ext cx="239" cy="247"/>
                    <a:chOff x="899" y="1721"/>
                    <a:chExt cx="239" cy="247"/>
                  </a:xfrm>
                </p:grpSpPr>
                <p:sp>
                  <p:nvSpPr>
                    <p:cNvPr id="370" name="Freeform 228">
                      <a:extLst>
                        <a:ext uri="{FF2B5EF4-FFF2-40B4-BE49-F238E27FC236}">
                          <a16:creationId xmlns:a16="http://schemas.microsoft.com/office/drawing/2014/main" id="{ABA60D26-3F2E-460A-8DDE-42ECA63A8D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99" y="1721"/>
                      <a:ext cx="239" cy="247"/>
                    </a:xfrm>
                    <a:custGeom>
                      <a:avLst/>
                      <a:gdLst/>
                      <a:ahLst/>
                      <a:cxnLst>
                        <a:cxn ang="0">
                          <a:pos x="114" y="21"/>
                        </a:cxn>
                        <a:cxn ang="0">
                          <a:pos x="238" y="14"/>
                        </a:cxn>
                        <a:cxn ang="0">
                          <a:pos x="405" y="4"/>
                        </a:cxn>
                        <a:cxn ang="0">
                          <a:pos x="579" y="0"/>
                        </a:cxn>
                        <a:cxn ang="0">
                          <a:pos x="783" y="0"/>
                        </a:cxn>
                        <a:cxn ang="0">
                          <a:pos x="927" y="2"/>
                        </a:cxn>
                        <a:cxn ang="0">
                          <a:pos x="1147" y="9"/>
                        </a:cxn>
                        <a:cxn ang="0">
                          <a:pos x="1360" y="20"/>
                        </a:cxn>
                        <a:cxn ang="0">
                          <a:pos x="1411" y="22"/>
                        </a:cxn>
                        <a:cxn ang="0">
                          <a:pos x="1422" y="26"/>
                        </a:cxn>
                        <a:cxn ang="0">
                          <a:pos x="1430" y="31"/>
                        </a:cxn>
                        <a:cxn ang="0">
                          <a:pos x="1436" y="41"/>
                        </a:cxn>
                        <a:cxn ang="0">
                          <a:pos x="1438" y="51"/>
                        </a:cxn>
                        <a:cxn ang="0">
                          <a:pos x="1384" y="1212"/>
                        </a:cxn>
                        <a:cxn ang="0">
                          <a:pos x="1377" y="1230"/>
                        </a:cxn>
                        <a:cxn ang="0">
                          <a:pos x="1360" y="1235"/>
                        </a:cxn>
                        <a:cxn ang="0">
                          <a:pos x="895" y="1206"/>
                        </a:cxn>
                        <a:cxn ang="0">
                          <a:pos x="440" y="1176"/>
                        </a:cxn>
                        <a:cxn ang="0">
                          <a:pos x="21" y="1148"/>
                        </a:cxn>
                        <a:cxn ang="0">
                          <a:pos x="0" y="1117"/>
                        </a:cxn>
                        <a:cxn ang="0">
                          <a:pos x="64" y="58"/>
                        </a:cxn>
                        <a:cxn ang="0">
                          <a:pos x="114" y="21"/>
                        </a:cxn>
                      </a:cxnLst>
                      <a:rect l="0" t="0" r="r" b="b"/>
                      <a:pathLst>
                        <a:path w="1438" h="1235">
                          <a:moveTo>
                            <a:pt x="114" y="21"/>
                          </a:moveTo>
                          <a:lnTo>
                            <a:pt x="238" y="14"/>
                          </a:lnTo>
                          <a:lnTo>
                            <a:pt x="405" y="4"/>
                          </a:lnTo>
                          <a:lnTo>
                            <a:pt x="579" y="0"/>
                          </a:lnTo>
                          <a:lnTo>
                            <a:pt x="783" y="0"/>
                          </a:lnTo>
                          <a:lnTo>
                            <a:pt x="927" y="2"/>
                          </a:lnTo>
                          <a:lnTo>
                            <a:pt x="1147" y="9"/>
                          </a:lnTo>
                          <a:lnTo>
                            <a:pt x="1360" y="20"/>
                          </a:lnTo>
                          <a:lnTo>
                            <a:pt x="1411" y="22"/>
                          </a:lnTo>
                          <a:lnTo>
                            <a:pt x="1422" y="26"/>
                          </a:lnTo>
                          <a:lnTo>
                            <a:pt x="1430" y="31"/>
                          </a:lnTo>
                          <a:lnTo>
                            <a:pt x="1436" y="41"/>
                          </a:lnTo>
                          <a:lnTo>
                            <a:pt x="1438" y="51"/>
                          </a:lnTo>
                          <a:lnTo>
                            <a:pt x="1384" y="1212"/>
                          </a:lnTo>
                          <a:lnTo>
                            <a:pt x="1377" y="1230"/>
                          </a:lnTo>
                          <a:lnTo>
                            <a:pt x="1360" y="1235"/>
                          </a:lnTo>
                          <a:lnTo>
                            <a:pt x="895" y="1206"/>
                          </a:lnTo>
                          <a:lnTo>
                            <a:pt x="440" y="1176"/>
                          </a:lnTo>
                          <a:lnTo>
                            <a:pt x="21" y="1148"/>
                          </a:lnTo>
                          <a:lnTo>
                            <a:pt x="0" y="1117"/>
                          </a:lnTo>
                          <a:lnTo>
                            <a:pt x="64" y="58"/>
                          </a:lnTo>
                          <a:lnTo>
                            <a:pt x="114" y="2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Arc 229">
                      <a:extLst>
                        <a:ext uri="{FF2B5EF4-FFF2-40B4-BE49-F238E27FC236}">
                          <a16:creationId xmlns:a16="http://schemas.microsoft.com/office/drawing/2014/main" id="{9F5065AC-EE29-4D4F-A6FF-0C5EEE6BE4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32" y="1726"/>
                      <a:ext cx="6" cy="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Arc 230">
                      <a:extLst>
                        <a:ext uri="{FF2B5EF4-FFF2-40B4-BE49-F238E27FC236}">
                          <a16:creationId xmlns:a16="http://schemas.microsoft.com/office/drawing/2014/main" id="{FDA6799D-04EA-4D63-9EE1-B5DA02B41A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09" y="1725"/>
                      <a:ext cx="12" cy="11"/>
                    </a:xfrm>
                    <a:custGeom>
                      <a:avLst/>
                      <a:gdLst>
                        <a:gd name="G0" fmla="+- 21503 0 0"/>
                        <a:gd name="G1" fmla="+- 21600 0 0"/>
                        <a:gd name="G2" fmla="+- 21600 0 0"/>
                        <a:gd name="T0" fmla="*/ 0 w 21503"/>
                        <a:gd name="T1" fmla="*/ 19552 h 21600"/>
                        <a:gd name="T2" fmla="*/ 21503 w 21503"/>
                        <a:gd name="T3" fmla="*/ 0 h 21600"/>
                        <a:gd name="T4" fmla="*/ 21503 w 2150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03" h="21600" fill="none" extrusionOk="0">
                          <a:moveTo>
                            <a:pt x="0" y="19552"/>
                          </a:moveTo>
                          <a:cubicBezTo>
                            <a:pt x="1056" y="8466"/>
                            <a:pt x="10366" y="0"/>
                            <a:pt x="21502" y="0"/>
                          </a:cubicBezTo>
                        </a:path>
                        <a:path w="21503" h="21600" stroke="0" extrusionOk="0">
                          <a:moveTo>
                            <a:pt x="0" y="19552"/>
                          </a:moveTo>
                          <a:cubicBezTo>
                            <a:pt x="1056" y="8466"/>
                            <a:pt x="10366" y="0"/>
                            <a:pt x="21502" y="0"/>
                          </a:cubicBezTo>
                          <a:lnTo>
                            <a:pt x="21503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3" name="Arc 231">
                      <a:extLst>
                        <a:ext uri="{FF2B5EF4-FFF2-40B4-BE49-F238E27FC236}">
                          <a16:creationId xmlns:a16="http://schemas.microsoft.com/office/drawing/2014/main" id="{2B61E1D2-F872-4552-9981-2956312467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99" y="1944"/>
                      <a:ext cx="5" cy="7"/>
                    </a:xfrm>
                    <a:custGeom>
                      <a:avLst/>
                      <a:gdLst>
                        <a:gd name="G0" fmla="+- 21600 0 0"/>
                        <a:gd name="G1" fmla="+- 0 0 0"/>
                        <a:gd name="G2" fmla="+- 21600 0 0"/>
                        <a:gd name="T0" fmla="*/ 17074 w 21600"/>
                        <a:gd name="T1" fmla="*/ 21121 h 21121"/>
                        <a:gd name="T2" fmla="*/ 0 w 21600"/>
                        <a:gd name="T3" fmla="*/ 0 h 21121"/>
                        <a:gd name="T4" fmla="*/ 21600 w 21600"/>
                        <a:gd name="T5" fmla="*/ 0 h 21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121" fill="none" extrusionOk="0">
                          <a:moveTo>
                            <a:pt x="17074" y="21120"/>
                          </a:moveTo>
                          <a:cubicBezTo>
                            <a:pt x="7115" y="18986"/>
                            <a:pt x="0" y="10185"/>
                            <a:pt x="0" y="0"/>
                          </a:cubicBezTo>
                        </a:path>
                        <a:path w="21600" h="21121" stroke="0" extrusionOk="0">
                          <a:moveTo>
                            <a:pt x="17074" y="21120"/>
                          </a:moveTo>
                          <a:cubicBezTo>
                            <a:pt x="7115" y="18986"/>
                            <a:pt x="0" y="10185"/>
                            <a:pt x="0" y="0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0" name="Group 232">
                    <a:extLst>
                      <a:ext uri="{FF2B5EF4-FFF2-40B4-BE49-F238E27FC236}">
                        <a16:creationId xmlns:a16="http://schemas.microsoft.com/office/drawing/2014/main" id="{27D2280D-55F0-4862-A925-C1F4F8883D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24" y="1759"/>
                    <a:ext cx="182" cy="168"/>
                    <a:chOff x="924" y="1759"/>
                    <a:chExt cx="182" cy="168"/>
                  </a:xfrm>
                </p:grpSpPr>
                <p:grpSp>
                  <p:nvGrpSpPr>
                    <p:cNvPr id="361" name="Group 233">
                      <a:extLst>
                        <a:ext uri="{FF2B5EF4-FFF2-40B4-BE49-F238E27FC236}">
                          <a16:creationId xmlns:a16="http://schemas.microsoft.com/office/drawing/2014/main" id="{D9D2F6AE-F638-43C8-BAF8-EAF766526C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4" y="1759"/>
                      <a:ext cx="182" cy="168"/>
                      <a:chOff x="924" y="1759"/>
                      <a:chExt cx="182" cy="168"/>
                    </a:xfrm>
                  </p:grpSpPr>
                  <p:sp>
                    <p:nvSpPr>
                      <p:cNvPr id="366" name="Freeform 234">
                        <a:extLst>
                          <a:ext uri="{FF2B5EF4-FFF2-40B4-BE49-F238E27FC236}">
                            <a16:creationId xmlns:a16="http://schemas.microsoft.com/office/drawing/2014/main" id="{6332CE6B-1A8C-46B1-9350-61C4D9ADA4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1" y="1759"/>
                        <a:ext cx="175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47" y="2"/>
                          </a:cxn>
                          <a:cxn ang="0">
                            <a:pos x="1024" y="18"/>
                          </a:cxn>
                          <a:cxn ang="0">
                            <a:pos x="22" y="18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047" h="18">
                            <a:moveTo>
                              <a:pt x="0" y="0"/>
                            </a:moveTo>
                            <a:lnTo>
                              <a:pt x="1047" y="2"/>
                            </a:lnTo>
                            <a:lnTo>
                              <a:pt x="1024" y="18"/>
                            </a:lnTo>
                            <a:lnTo>
                              <a:pt x="22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7" name="Freeform 235">
                        <a:extLst>
                          <a:ext uri="{FF2B5EF4-FFF2-40B4-BE49-F238E27FC236}">
                            <a16:creationId xmlns:a16="http://schemas.microsoft.com/office/drawing/2014/main" id="{8458A2B8-FFCE-4F9D-8FDA-F40B31F4C29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5" y="1759"/>
                        <a:ext cx="11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7"/>
                          </a:cxn>
                          <a:cxn ang="0">
                            <a:pos x="67" y="0"/>
                          </a:cxn>
                          <a:cxn ang="0">
                            <a:pos x="44" y="457"/>
                          </a:cxn>
                          <a:cxn ang="0">
                            <a:pos x="22" y="841"/>
                          </a:cxn>
                          <a:cxn ang="0">
                            <a:pos x="0" y="817"/>
                          </a:cxn>
                          <a:cxn ang="0">
                            <a:pos x="43" y="17"/>
                          </a:cxn>
                        </a:cxnLst>
                        <a:rect l="0" t="0" r="r" b="b"/>
                        <a:pathLst>
                          <a:path w="67" h="841">
                            <a:moveTo>
                              <a:pt x="43" y="17"/>
                            </a:moveTo>
                            <a:lnTo>
                              <a:pt x="67" y="0"/>
                            </a:lnTo>
                            <a:lnTo>
                              <a:pt x="44" y="457"/>
                            </a:lnTo>
                            <a:lnTo>
                              <a:pt x="22" y="841"/>
                            </a:lnTo>
                            <a:lnTo>
                              <a:pt x="0" y="817"/>
                            </a:lnTo>
                            <a:lnTo>
                              <a:pt x="43" y="1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8" name="Freeform 236">
                        <a:extLst>
                          <a:ext uri="{FF2B5EF4-FFF2-40B4-BE49-F238E27FC236}">
                            <a16:creationId xmlns:a16="http://schemas.microsoft.com/office/drawing/2014/main" id="{A3B2E231-96DA-4682-AB3A-59C749DD8B5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4" y="1914"/>
                        <a:ext cx="174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" y="0"/>
                          </a:cxn>
                          <a:cxn ang="0">
                            <a:pos x="0" y="22"/>
                          </a:cxn>
                          <a:cxn ang="0">
                            <a:pos x="1048" y="69"/>
                          </a:cxn>
                          <a:cxn ang="0">
                            <a:pos x="1026" y="46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1048" h="69">
                            <a:moveTo>
                              <a:pt x="25" y="0"/>
                            </a:moveTo>
                            <a:lnTo>
                              <a:pt x="0" y="22"/>
                            </a:lnTo>
                            <a:lnTo>
                              <a:pt x="1048" y="69"/>
                            </a:lnTo>
                            <a:lnTo>
                              <a:pt x="1026" y="46"/>
                            </a:lnTo>
                            <a:lnTo>
                              <a:pt x="25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9" name="Freeform 237">
                        <a:extLst>
                          <a:ext uri="{FF2B5EF4-FFF2-40B4-BE49-F238E27FC236}">
                            <a16:creationId xmlns:a16="http://schemas.microsoft.com/office/drawing/2014/main" id="{1C968287-90D5-41DC-94E9-9AA61B1D08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4" y="1760"/>
                        <a:ext cx="11" cy="1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0"/>
                          </a:cxn>
                          <a:cxn ang="0">
                            <a:pos x="66" y="16"/>
                          </a:cxn>
                          <a:cxn ang="0">
                            <a:pos x="25" y="770"/>
                          </a:cxn>
                          <a:cxn ang="0">
                            <a:pos x="0" y="792"/>
                          </a:cxn>
                          <a:cxn ang="0">
                            <a:pos x="44" y="0"/>
                          </a:cxn>
                        </a:cxnLst>
                        <a:rect l="0" t="0" r="r" b="b"/>
                        <a:pathLst>
                          <a:path w="66" h="792">
                            <a:moveTo>
                              <a:pt x="44" y="0"/>
                            </a:moveTo>
                            <a:lnTo>
                              <a:pt x="66" y="16"/>
                            </a:lnTo>
                            <a:lnTo>
                              <a:pt x="25" y="770"/>
                            </a:lnTo>
                            <a:lnTo>
                              <a:pt x="0" y="792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62" name="Group 238">
                      <a:extLst>
                        <a:ext uri="{FF2B5EF4-FFF2-40B4-BE49-F238E27FC236}">
                          <a16:creationId xmlns:a16="http://schemas.microsoft.com/office/drawing/2014/main" id="{D9CC5E62-BC36-449F-8C16-D669DDA473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8" y="1763"/>
                      <a:ext cx="174" cy="160"/>
                      <a:chOff x="928" y="1763"/>
                      <a:chExt cx="174" cy="160"/>
                    </a:xfrm>
                  </p:grpSpPr>
                  <p:sp>
                    <p:nvSpPr>
                      <p:cNvPr id="363" name="Freeform 239">
                        <a:extLst>
                          <a:ext uri="{FF2B5EF4-FFF2-40B4-BE49-F238E27FC236}">
                            <a16:creationId xmlns:a16="http://schemas.microsoft.com/office/drawing/2014/main" id="{E1815E88-3A1D-4C4A-9FFC-E26406F9AC5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8" y="1763"/>
                        <a:ext cx="174" cy="1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" y="0"/>
                          </a:cxn>
                          <a:cxn ang="0">
                            <a:pos x="1044" y="0"/>
                          </a:cxn>
                          <a:cxn ang="0">
                            <a:pos x="1002" y="800"/>
                          </a:cxn>
                          <a:cxn ang="0">
                            <a:pos x="0" y="754"/>
                          </a:cxn>
                          <a:cxn ang="0">
                            <a:pos x="42" y="0"/>
                          </a:cxn>
                        </a:cxnLst>
                        <a:rect l="0" t="0" r="r" b="b"/>
                        <a:pathLst>
                          <a:path w="1044" h="800">
                            <a:moveTo>
                              <a:pt x="42" y="0"/>
                            </a:moveTo>
                            <a:lnTo>
                              <a:pt x="1044" y="0"/>
                            </a:lnTo>
                            <a:lnTo>
                              <a:pt x="1002" y="800"/>
                            </a:lnTo>
                            <a:lnTo>
                              <a:pt x="0" y="754"/>
                            </a:lnTo>
                            <a:lnTo>
                              <a:pt x="4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4" name="Freeform 240">
                        <a:extLst>
                          <a:ext uri="{FF2B5EF4-FFF2-40B4-BE49-F238E27FC236}">
                            <a16:creationId xmlns:a16="http://schemas.microsoft.com/office/drawing/2014/main" id="{DC6D668B-93C1-401E-BE85-CF4B8EEC0B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4" y="1769"/>
                        <a:ext cx="162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1"/>
                          </a:cxn>
                          <a:cxn ang="0">
                            <a:pos x="974" y="0"/>
                          </a:cxn>
                          <a:cxn ang="0">
                            <a:pos x="933" y="740"/>
                          </a:cxn>
                          <a:cxn ang="0">
                            <a:pos x="0" y="702"/>
                          </a:cxn>
                          <a:cxn ang="0">
                            <a:pos x="36" y="1"/>
                          </a:cxn>
                        </a:cxnLst>
                        <a:rect l="0" t="0" r="r" b="b"/>
                        <a:pathLst>
                          <a:path w="974" h="740">
                            <a:moveTo>
                              <a:pt x="36" y="1"/>
                            </a:moveTo>
                            <a:lnTo>
                              <a:pt x="974" y="0"/>
                            </a:lnTo>
                            <a:lnTo>
                              <a:pt x="933" y="740"/>
                            </a:lnTo>
                            <a:lnTo>
                              <a:pt x="0" y="702"/>
                            </a:lnTo>
                            <a:lnTo>
                              <a:pt x="36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5" name="Freeform 241">
                        <a:extLst>
                          <a:ext uri="{FF2B5EF4-FFF2-40B4-BE49-F238E27FC236}">
                            <a16:creationId xmlns:a16="http://schemas.microsoft.com/office/drawing/2014/main" id="{2641C938-F3D9-4A4F-8041-EBE69571DE6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6" y="1778"/>
                        <a:ext cx="153" cy="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918" y="0"/>
                          </a:cxn>
                          <a:cxn ang="0">
                            <a:pos x="881" y="667"/>
                          </a:cxn>
                          <a:cxn ang="0">
                            <a:pos x="0" y="633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918" h="667">
                            <a:moveTo>
                              <a:pt x="34" y="0"/>
                            </a:moveTo>
                            <a:lnTo>
                              <a:pt x="918" y="0"/>
                            </a:lnTo>
                            <a:lnTo>
                              <a:pt x="881" y="667"/>
                            </a:lnTo>
                            <a:lnTo>
                              <a:pt x="0" y="633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58" name="Freeform 242">
                  <a:extLst>
                    <a:ext uri="{FF2B5EF4-FFF2-40B4-BE49-F238E27FC236}">
                      <a16:creationId xmlns:a16="http://schemas.microsoft.com/office/drawing/2014/main" id="{C505AADF-5DCC-4473-92CE-070B8A97E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1948"/>
                  <a:ext cx="10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1"/>
                    </a:cxn>
                    <a:cxn ang="0">
                      <a:pos x="60" y="20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20">
                      <a:moveTo>
                        <a:pt x="0" y="0"/>
                      </a:moveTo>
                      <a:lnTo>
                        <a:pt x="60" y="1"/>
                      </a:lnTo>
                      <a:lnTo>
                        <a:pt x="60" y="20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8" name="Group 243">
                <a:extLst>
                  <a:ext uri="{FF2B5EF4-FFF2-40B4-BE49-F238E27FC236}">
                    <a16:creationId xmlns:a16="http://schemas.microsoft.com/office/drawing/2014/main" id="{A49EBCDA-D290-4B1F-B668-9991E6D5F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" y="2046"/>
                <a:ext cx="339" cy="86"/>
                <a:chOff x="805" y="2046"/>
                <a:chExt cx="339" cy="86"/>
              </a:xfrm>
            </p:grpSpPr>
            <p:sp>
              <p:nvSpPr>
                <p:cNvPr id="299" name="Freeform 244">
                  <a:extLst>
                    <a:ext uri="{FF2B5EF4-FFF2-40B4-BE49-F238E27FC236}">
                      <a16:creationId xmlns:a16="http://schemas.microsoft.com/office/drawing/2014/main" id="{3E5FAA04-7CF2-486B-862A-D50792D28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9" y="2072"/>
                  <a:ext cx="81" cy="37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74" y="109"/>
                    </a:cxn>
                    <a:cxn ang="0">
                      <a:pos x="0" y="156"/>
                    </a:cxn>
                    <a:cxn ang="0">
                      <a:pos x="320" y="187"/>
                    </a:cxn>
                    <a:cxn ang="0">
                      <a:pos x="394" y="128"/>
                    </a:cxn>
                    <a:cxn ang="0">
                      <a:pos x="489" y="25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489" h="187">
                      <a:moveTo>
                        <a:pt x="189" y="0"/>
                      </a:moveTo>
                      <a:lnTo>
                        <a:pt x="74" y="109"/>
                      </a:lnTo>
                      <a:lnTo>
                        <a:pt x="0" y="156"/>
                      </a:lnTo>
                      <a:lnTo>
                        <a:pt x="320" y="187"/>
                      </a:lnTo>
                      <a:lnTo>
                        <a:pt x="394" y="128"/>
                      </a:lnTo>
                      <a:lnTo>
                        <a:pt x="489" y="2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0" name="Group 245">
                  <a:extLst>
                    <a:ext uri="{FF2B5EF4-FFF2-40B4-BE49-F238E27FC236}">
                      <a16:creationId xmlns:a16="http://schemas.microsoft.com/office/drawing/2014/main" id="{07A81F52-F54F-4EF8-A446-955049312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5" y="2046"/>
                  <a:ext cx="339" cy="86"/>
                  <a:chOff x="805" y="2046"/>
                  <a:chExt cx="339" cy="86"/>
                </a:xfrm>
              </p:grpSpPr>
              <p:sp>
                <p:nvSpPr>
                  <p:cNvPr id="301" name="Freeform 246">
                    <a:extLst>
                      <a:ext uri="{FF2B5EF4-FFF2-40B4-BE49-F238E27FC236}">
                        <a16:creationId xmlns:a16="http://schemas.microsoft.com/office/drawing/2014/main" id="{B9E0A7FC-A11F-4E93-A9C5-54222F72AA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5" y="2080"/>
                    <a:ext cx="300" cy="5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7"/>
                      </a:cxn>
                      <a:cxn ang="0">
                        <a:pos x="1799" y="259"/>
                      </a:cxn>
                      <a:cxn ang="0">
                        <a:pos x="1797" y="19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99" h="259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1799" y="259"/>
                        </a:lnTo>
                        <a:lnTo>
                          <a:pt x="1797" y="1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2" name="Freeform 247">
                    <a:extLst>
                      <a:ext uri="{FF2B5EF4-FFF2-40B4-BE49-F238E27FC236}">
                        <a16:creationId xmlns:a16="http://schemas.microsoft.com/office/drawing/2014/main" id="{0E2E0AA3-AD66-4B7C-8CC0-745C6C05A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4" y="2073"/>
                    <a:ext cx="40" cy="59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0" y="294"/>
                      </a:cxn>
                      <a:cxn ang="0">
                        <a:pos x="104" y="226"/>
                      </a:cxn>
                      <a:cxn ang="0">
                        <a:pos x="145" y="186"/>
                      </a:cxn>
                      <a:cxn ang="0">
                        <a:pos x="237" y="83"/>
                      </a:cxn>
                      <a:cxn ang="0">
                        <a:pos x="237" y="0"/>
                      </a:cxn>
                      <a:cxn ang="0">
                        <a:pos x="117" y="139"/>
                      </a:cxn>
                      <a:cxn ang="0">
                        <a:pos x="0" y="227"/>
                      </a:cxn>
                    </a:cxnLst>
                    <a:rect l="0" t="0" r="r" b="b"/>
                    <a:pathLst>
                      <a:path w="237" h="294">
                        <a:moveTo>
                          <a:pt x="0" y="227"/>
                        </a:moveTo>
                        <a:lnTo>
                          <a:pt x="0" y="294"/>
                        </a:lnTo>
                        <a:lnTo>
                          <a:pt x="104" y="226"/>
                        </a:lnTo>
                        <a:lnTo>
                          <a:pt x="145" y="186"/>
                        </a:lnTo>
                        <a:lnTo>
                          <a:pt x="237" y="83"/>
                        </a:lnTo>
                        <a:lnTo>
                          <a:pt x="237" y="0"/>
                        </a:lnTo>
                        <a:lnTo>
                          <a:pt x="117" y="139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Line 248">
                    <a:extLst>
                      <a:ext uri="{FF2B5EF4-FFF2-40B4-BE49-F238E27FC236}">
                        <a16:creationId xmlns:a16="http://schemas.microsoft.com/office/drawing/2014/main" id="{6EE7321F-64AF-4649-AE29-28F70A3A1F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" y="2084"/>
                    <a:ext cx="300" cy="38"/>
                  </a:xfrm>
                  <a:prstGeom prst="line">
                    <a:avLst/>
                  </a:prstGeom>
                  <a:noFill/>
                  <a:ln w="1588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04" name="Group 249">
                    <a:extLst>
                      <a:ext uri="{FF2B5EF4-FFF2-40B4-BE49-F238E27FC236}">
                        <a16:creationId xmlns:a16="http://schemas.microsoft.com/office/drawing/2014/main" id="{0DE5FB76-771D-43A5-B449-69FDB926AD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25" y="2046"/>
                    <a:ext cx="288" cy="64"/>
                    <a:chOff x="825" y="2046"/>
                    <a:chExt cx="288" cy="64"/>
                  </a:xfrm>
                </p:grpSpPr>
                <p:sp>
                  <p:nvSpPr>
                    <p:cNvPr id="308" name="Freeform 250">
                      <a:extLst>
                        <a:ext uri="{FF2B5EF4-FFF2-40B4-BE49-F238E27FC236}">
                          <a16:creationId xmlns:a16="http://schemas.microsoft.com/office/drawing/2014/main" id="{FB2D78FF-905A-4EF7-B9A6-CC5E71535E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5" y="2049"/>
                      <a:ext cx="221" cy="51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0"/>
                        </a:cxn>
                        <a:cxn ang="0">
                          <a:pos x="71" y="113"/>
                        </a:cxn>
                        <a:cxn ang="0">
                          <a:pos x="0" y="147"/>
                        </a:cxn>
                        <a:cxn ang="0">
                          <a:pos x="1129" y="256"/>
                        </a:cxn>
                        <a:cxn ang="0">
                          <a:pos x="1210" y="206"/>
                        </a:cxn>
                        <a:cxn ang="0">
                          <a:pos x="1331" y="103"/>
                        </a:cxn>
                        <a:cxn ang="0">
                          <a:pos x="229" y="0"/>
                        </a:cxn>
                      </a:cxnLst>
                      <a:rect l="0" t="0" r="r" b="b"/>
                      <a:pathLst>
                        <a:path w="1331" h="256">
                          <a:moveTo>
                            <a:pt x="229" y="0"/>
                          </a:moveTo>
                          <a:lnTo>
                            <a:pt x="71" y="113"/>
                          </a:lnTo>
                          <a:lnTo>
                            <a:pt x="0" y="147"/>
                          </a:lnTo>
                          <a:lnTo>
                            <a:pt x="1129" y="256"/>
                          </a:lnTo>
                          <a:lnTo>
                            <a:pt x="1210" y="206"/>
                          </a:lnTo>
                          <a:lnTo>
                            <a:pt x="1331" y="103"/>
                          </a:lnTo>
                          <a:lnTo>
                            <a:pt x="22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09" name="Group 251">
                      <a:extLst>
                        <a:ext uri="{FF2B5EF4-FFF2-40B4-BE49-F238E27FC236}">
                          <a16:creationId xmlns:a16="http://schemas.microsoft.com/office/drawing/2014/main" id="{A6CBAC0F-374F-4FB1-A1CC-385CE3FC5E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0" y="2046"/>
                      <a:ext cx="283" cy="64"/>
                      <a:chOff x="830" y="2046"/>
                      <a:chExt cx="283" cy="64"/>
                    </a:xfrm>
                  </p:grpSpPr>
                  <p:grpSp>
                    <p:nvGrpSpPr>
                      <p:cNvPr id="310" name="Group 252">
                        <a:extLst>
                          <a:ext uri="{FF2B5EF4-FFF2-40B4-BE49-F238E27FC236}">
                            <a16:creationId xmlns:a16="http://schemas.microsoft.com/office/drawing/2014/main" id="{D1268088-50A9-46C1-991E-14C10D66652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5" y="2046"/>
                        <a:ext cx="206" cy="53"/>
                        <a:chOff x="835" y="2046"/>
                        <a:chExt cx="206" cy="53"/>
                      </a:xfrm>
                    </p:grpSpPr>
                    <p:grpSp>
                      <p:nvGrpSpPr>
                        <p:cNvPr id="324" name="Group 253">
                          <a:extLst>
                            <a:ext uri="{FF2B5EF4-FFF2-40B4-BE49-F238E27FC236}">
                              <a16:creationId xmlns:a16="http://schemas.microsoft.com/office/drawing/2014/main" id="{B7EAE294-A6D7-454E-A2F5-8606372E17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5" y="2046"/>
                          <a:ext cx="43" cy="35"/>
                          <a:chOff x="835" y="2046"/>
                          <a:chExt cx="43" cy="35"/>
                        </a:xfrm>
                      </p:grpSpPr>
                      <p:sp>
                        <p:nvSpPr>
                          <p:cNvPr id="355" name="Line 254">
                            <a:extLst>
                              <a:ext uri="{FF2B5EF4-FFF2-40B4-BE49-F238E27FC236}">
                                <a16:creationId xmlns:a16="http://schemas.microsoft.com/office/drawing/2014/main" id="{3D1FA3C8-65BC-4C84-B49B-307842A5C0D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35" y="2073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6" name="Line 255">
                            <a:extLst>
                              <a:ext uri="{FF2B5EF4-FFF2-40B4-BE49-F238E27FC236}">
                                <a16:creationId xmlns:a16="http://schemas.microsoft.com/office/drawing/2014/main" id="{3AA165CF-B669-4F62-802C-D18E4330F87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49" y="2046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5" name="Group 256">
                          <a:extLst>
                            <a:ext uri="{FF2B5EF4-FFF2-40B4-BE49-F238E27FC236}">
                              <a16:creationId xmlns:a16="http://schemas.microsoft.com/office/drawing/2014/main" id="{C966CD87-C2B9-4015-9FD4-900292A968E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51" y="2048"/>
                          <a:ext cx="44" cy="35"/>
                          <a:chOff x="851" y="2048"/>
                          <a:chExt cx="44" cy="35"/>
                        </a:xfrm>
                      </p:grpSpPr>
                      <p:sp>
                        <p:nvSpPr>
                          <p:cNvPr id="353" name="Line 257">
                            <a:extLst>
                              <a:ext uri="{FF2B5EF4-FFF2-40B4-BE49-F238E27FC236}">
                                <a16:creationId xmlns:a16="http://schemas.microsoft.com/office/drawing/2014/main" id="{7E617124-1EAA-424B-ADF0-433FCEEC8B2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51" y="2075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4" name="Line 258">
                            <a:extLst>
                              <a:ext uri="{FF2B5EF4-FFF2-40B4-BE49-F238E27FC236}">
                                <a16:creationId xmlns:a16="http://schemas.microsoft.com/office/drawing/2014/main" id="{AC8B2FD5-3E01-4CA6-8153-2F6ACEDF319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65" y="2048"/>
                            <a:ext cx="30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6" name="Group 259">
                          <a:extLst>
                            <a:ext uri="{FF2B5EF4-FFF2-40B4-BE49-F238E27FC236}">
                              <a16:creationId xmlns:a16="http://schemas.microsoft.com/office/drawing/2014/main" id="{BF115521-CF07-4BC0-B2CE-2F64AF39E0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69" y="2049"/>
                          <a:ext cx="43" cy="35"/>
                          <a:chOff x="869" y="2049"/>
                          <a:chExt cx="43" cy="35"/>
                        </a:xfrm>
                      </p:grpSpPr>
                      <p:sp>
                        <p:nvSpPr>
                          <p:cNvPr id="351" name="Line 260">
                            <a:extLst>
                              <a:ext uri="{FF2B5EF4-FFF2-40B4-BE49-F238E27FC236}">
                                <a16:creationId xmlns:a16="http://schemas.microsoft.com/office/drawing/2014/main" id="{2DEF1EBC-5CD2-4AEF-875E-8767DF37566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69" y="2076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2" name="Line 261">
                            <a:extLst>
                              <a:ext uri="{FF2B5EF4-FFF2-40B4-BE49-F238E27FC236}">
                                <a16:creationId xmlns:a16="http://schemas.microsoft.com/office/drawing/2014/main" id="{011CA06B-46D6-4CD4-AC7B-FB6271C19B5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83" y="2049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7" name="Group 262">
                          <a:extLst>
                            <a:ext uri="{FF2B5EF4-FFF2-40B4-BE49-F238E27FC236}">
                              <a16:creationId xmlns:a16="http://schemas.microsoft.com/office/drawing/2014/main" id="{C39F7FB3-054C-49BB-A0D7-42A76BA842B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5" y="2052"/>
                          <a:ext cx="43" cy="35"/>
                          <a:chOff x="885" y="2052"/>
                          <a:chExt cx="43" cy="35"/>
                        </a:xfrm>
                      </p:grpSpPr>
                      <p:sp>
                        <p:nvSpPr>
                          <p:cNvPr id="349" name="Line 263">
                            <a:extLst>
                              <a:ext uri="{FF2B5EF4-FFF2-40B4-BE49-F238E27FC236}">
                                <a16:creationId xmlns:a16="http://schemas.microsoft.com/office/drawing/2014/main" id="{46F91D9B-1EDD-4FEF-AE21-FCACC063720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85" y="2079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0" name="Line 264">
                            <a:extLst>
                              <a:ext uri="{FF2B5EF4-FFF2-40B4-BE49-F238E27FC236}">
                                <a16:creationId xmlns:a16="http://schemas.microsoft.com/office/drawing/2014/main" id="{0C04D053-F78D-4BD2-A91E-D07B7DDC7F3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99" y="2052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8" name="Group 265">
                          <a:extLst>
                            <a:ext uri="{FF2B5EF4-FFF2-40B4-BE49-F238E27FC236}">
                              <a16:creationId xmlns:a16="http://schemas.microsoft.com/office/drawing/2014/main" id="{9A5E4BAC-8BE1-43FC-967F-13C18936340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02" y="2053"/>
                          <a:ext cx="43" cy="35"/>
                          <a:chOff x="902" y="2053"/>
                          <a:chExt cx="43" cy="35"/>
                        </a:xfrm>
                      </p:grpSpPr>
                      <p:sp>
                        <p:nvSpPr>
                          <p:cNvPr id="347" name="Line 266">
                            <a:extLst>
                              <a:ext uri="{FF2B5EF4-FFF2-40B4-BE49-F238E27FC236}">
                                <a16:creationId xmlns:a16="http://schemas.microsoft.com/office/drawing/2014/main" id="{52E3C997-EBFA-43AC-BC72-D199C20489E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02" y="2080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8" name="Line 267">
                            <a:extLst>
                              <a:ext uri="{FF2B5EF4-FFF2-40B4-BE49-F238E27FC236}">
                                <a16:creationId xmlns:a16="http://schemas.microsoft.com/office/drawing/2014/main" id="{B30D6C8F-8142-46DD-846A-A3A3CE1B307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16" y="2053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9" name="Group 268">
                          <a:extLst>
                            <a:ext uri="{FF2B5EF4-FFF2-40B4-BE49-F238E27FC236}">
                              <a16:creationId xmlns:a16="http://schemas.microsoft.com/office/drawing/2014/main" id="{8300864A-4501-4B74-A378-FC2B5707A36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8" y="2054"/>
                          <a:ext cx="44" cy="35"/>
                          <a:chOff x="918" y="2054"/>
                          <a:chExt cx="44" cy="35"/>
                        </a:xfrm>
                      </p:grpSpPr>
                      <p:sp>
                        <p:nvSpPr>
                          <p:cNvPr id="345" name="Line 269">
                            <a:extLst>
                              <a:ext uri="{FF2B5EF4-FFF2-40B4-BE49-F238E27FC236}">
                                <a16:creationId xmlns:a16="http://schemas.microsoft.com/office/drawing/2014/main" id="{807AD566-835F-4101-9D56-DCDD30309CA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18" y="2081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6" name="Line 270">
                            <a:extLst>
                              <a:ext uri="{FF2B5EF4-FFF2-40B4-BE49-F238E27FC236}">
                                <a16:creationId xmlns:a16="http://schemas.microsoft.com/office/drawing/2014/main" id="{276507D7-D013-46BD-94C7-F2E07804AA3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32" y="2054"/>
                            <a:ext cx="30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0" name="Group 271">
                          <a:extLst>
                            <a:ext uri="{FF2B5EF4-FFF2-40B4-BE49-F238E27FC236}">
                              <a16:creationId xmlns:a16="http://schemas.microsoft.com/office/drawing/2014/main" id="{EC89B8A1-3AD8-480B-9A6B-41CC6EED599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5" y="2056"/>
                          <a:ext cx="43" cy="35"/>
                          <a:chOff x="935" y="2056"/>
                          <a:chExt cx="43" cy="35"/>
                        </a:xfrm>
                      </p:grpSpPr>
                      <p:sp>
                        <p:nvSpPr>
                          <p:cNvPr id="343" name="Line 272">
                            <a:extLst>
                              <a:ext uri="{FF2B5EF4-FFF2-40B4-BE49-F238E27FC236}">
                                <a16:creationId xmlns:a16="http://schemas.microsoft.com/office/drawing/2014/main" id="{D29C625D-7C9F-4FDF-AC45-CB527D12ADA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35" y="2083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4" name="Line 273">
                            <a:extLst>
                              <a:ext uri="{FF2B5EF4-FFF2-40B4-BE49-F238E27FC236}">
                                <a16:creationId xmlns:a16="http://schemas.microsoft.com/office/drawing/2014/main" id="{ADBA4D88-FD9D-49B4-8BAA-159A2571352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49" y="2056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1" name="Group 274">
                          <a:extLst>
                            <a:ext uri="{FF2B5EF4-FFF2-40B4-BE49-F238E27FC236}">
                              <a16:creationId xmlns:a16="http://schemas.microsoft.com/office/drawing/2014/main" id="{F845461B-0B30-45F3-80E3-EAEB716629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0" y="2059"/>
                          <a:ext cx="43" cy="35"/>
                          <a:chOff x="950" y="2059"/>
                          <a:chExt cx="43" cy="35"/>
                        </a:xfrm>
                      </p:grpSpPr>
                      <p:sp>
                        <p:nvSpPr>
                          <p:cNvPr id="341" name="Line 275">
                            <a:extLst>
                              <a:ext uri="{FF2B5EF4-FFF2-40B4-BE49-F238E27FC236}">
                                <a16:creationId xmlns:a16="http://schemas.microsoft.com/office/drawing/2014/main" id="{AC0CD808-CD85-4A1A-9589-73CE68DF73E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50" y="2086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2" name="Line 276">
                            <a:extLst>
                              <a:ext uri="{FF2B5EF4-FFF2-40B4-BE49-F238E27FC236}">
                                <a16:creationId xmlns:a16="http://schemas.microsoft.com/office/drawing/2014/main" id="{C67984F9-DB6E-4401-95F1-03B7EA235E8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64" y="2059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2" name="Group 277">
                          <a:extLst>
                            <a:ext uri="{FF2B5EF4-FFF2-40B4-BE49-F238E27FC236}">
                              <a16:creationId xmlns:a16="http://schemas.microsoft.com/office/drawing/2014/main" id="{79A086D8-E2E6-4533-A14E-F4980995AE4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66" y="2061"/>
                          <a:ext cx="43" cy="35"/>
                          <a:chOff x="966" y="2061"/>
                          <a:chExt cx="43" cy="35"/>
                        </a:xfrm>
                      </p:grpSpPr>
                      <p:sp>
                        <p:nvSpPr>
                          <p:cNvPr id="339" name="Line 278">
                            <a:extLst>
                              <a:ext uri="{FF2B5EF4-FFF2-40B4-BE49-F238E27FC236}">
                                <a16:creationId xmlns:a16="http://schemas.microsoft.com/office/drawing/2014/main" id="{D3E5E3F2-F186-43AF-83B7-9954F580C38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66" y="2088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0" name="Line 279">
                            <a:extLst>
                              <a:ext uri="{FF2B5EF4-FFF2-40B4-BE49-F238E27FC236}">
                                <a16:creationId xmlns:a16="http://schemas.microsoft.com/office/drawing/2014/main" id="{6EF13CA2-C229-41D3-A6B8-9F7CD81D41D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80" y="2061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3" name="Group 280">
                          <a:extLst>
                            <a:ext uri="{FF2B5EF4-FFF2-40B4-BE49-F238E27FC236}">
                              <a16:creationId xmlns:a16="http://schemas.microsoft.com/office/drawing/2014/main" id="{25EC7025-428C-439C-8F17-48AB261E9E8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82" y="2063"/>
                          <a:ext cx="44" cy="35"/>
                          <a:chOff x="982" y="2063"/>
                          <a:chExt cx="44" cy="35"/>
                        </a:xfrm>
                      </p:grpSpPr>
                      <p:sp>
                        <p:nvSpPr>
                          <p:cNvPr id="337" name="Line 281">
                            <a:extLst>
                              <a:ext uri="{FF2B5EF4-FFF2-40B4-BE49-F238E27FC236}">
                                <a16:creationId xmlns:a16="http://schemas.microsoft.com/office/drawing/2014/main" id="{E889B04B-D6C5-49D6-B8D5-32828D99436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82" y="2089"/>
                            <a:ext cx="14" cy="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38" name="Line 282">
                            <a:extLst>
                              <a:ext uri="{FF2B5EF4-FFF2-40B4-BE49-F238E27FC236}">
                                <a16:creationId xmlns:a16="http://schemas.microsoft.com/office/drawing/2014/main" id="{514CD22C-7EE8-4C01-86C4-8406756287F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96" y="2063"/>
                            <a:ext cx="30" cy="26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4" name="Group 283">
                          <a:extLst>
                            <a:ext uri="{FF2B5EF4-FFF2-40B4-BE49-F238E27FC236}">
                              <a16:creationId xmlns:a16="http://schemas.microsoft.com/office/drawing/2014/main" id="{580BD168-AF9D-4594-983A-7D54E3BFB62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98" y="2064"/>
                          <a:ext cx="43" cy="35"/>
                          <a:chOff x="998" y="2064"/>
                          <a:chExt cx="43" cy="35"/>
                        </a:xfrm>
                      </p:grpSpPr>
                      <p:sp>
                        <p:nvSpPr>
                          <p:cNvPr id="335" name="Line 284">
                            <a:extLst>
                              <a:ext uri="{FF2B5EF4-FFF2-40B4-BE49-F238E27FC236}">
                                <a16:creationId xmlns:a16="http://schemas.microsoft.com/office/drawing/2014/main" id="{AF28F28A-6E97-422F-87EC-488D32048A7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98" y="2091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36" name="Line 285">
                            <a:extLst>
                              <a:ext uri="{FF2B5EF4-FFF2-40B4-BE49-F238E27FC236}">
                                <a16:creationId xmlns:a16="http://schemas.microsoft.com/office/drawing/2014/main" id="{A2C5E22F-DCDF-4648-9609-E550C5EA0D0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12" y="2064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11" name="Group 286">
                        <a:extLst>
                          <a:ext uri="{FF2B5EF4-FFF2-40B4-BE49-F238E27FC236}">
                            <a16:creationId xmlns:a16="http://schemas.microsoft.com/office/drawing/2014/main" id="{A128C088-1AC9-4ECB-AABC-38F4D7E057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9" y="2069"/>
                        <a:ext cx="62" cy="41"/>
                        <a:chOff x="1049" y="2069"/>
                        <a:chExt cx="62" cy="41"/>
                      </a:xfrm>
                    </p:grpSpPr>
                    <p:grpSp>
                      <p:nvGrpSpPr>
                        <p:cNvPr id="315" name="Group 287">
                          <a:extLst>
                            <a:ext uri="{FF2B5EF4-FFF2-40B4-BE49-F238E27FC236}">
                              <a16:creationId xmlns:a16="http://schemas.microsoft.com/office/drawing/2014/main" id="{8894E711-5C9C-4FF0-B7AC-4C8D697EA82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4" y="2072"/>
                          <a:ext cx="37" cy="38"/>
                          <a:chOff x="1074" y="2072"/>
                          <a:chExt cx="37" cy="38"/>
                        </a:xfrm>
                      </p:grpSpPr>
                      <p:sp>
                        <p:nvSpPr>
                          <p:cNvPr id="322" name="Line 288">
                            <a:extLst>
                              <a:ext uri="{FF2B5EF4-FFF2-40B4-BE49-F238E27FC236}">
                                <a16:creationId xmlns:a16="http://schemas.microsoft.com/office/drawing/2014/main" id="{3E589808-E899-4F53-83A7-EDDD64D2AD6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74" y="2100"/>
                            <a:ext cx="13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3" name="Line 289">
                            <a:extLst>
                              <a:ext uri="{FF2B5EF4-FFF2-40B4-BE49-F238E27FC236}">
                                <a16:creationId xmlns:a16="http://schemas.microsoft.com/office/drawing/2014/main" id="{F4BF1075-EA9D-49E8-AE4A-1F03A2A70FF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87" y="2072"/>
                            <a:ext cx="24" cy="2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6" name="Group 290">
                          <a:extLst>
                            <a:ext uri="{FF2B5EF4-FFF2-40B4-BE49-F238E27FC236}">
                              <a16:creationId xmlns:a16="http://schemas.microsoft.com/office/drawing/2014/main" id="{C19CADB8-BEAE-45CA-9E72-2B13D7102E6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2" y="2070"/>
                          <a:ext cx="37" cy="39"/>
                          <a:chOff x="1062" y="2070"/>
                          <a:chExt cx="37" cy="39"/>
                        </a:xfrm>
                      </p:grpSpPr>
                      <p:sp>
                        <p:nvSpPr>
                          <p:cNvPr id="320" name="Line 291">
                            <a:extLst>
                              <a:ext uri="{FF2B5EF4-FFF2-40B4-BE49-F238E27FC236}">
                                <a16:creationId xmlns:a16="http://schemas.microsoft.com/office/drawing/2014/main" id="{43F449F5-DD05-463E-9754-F59F5222204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62" y="2099"/>
                            <a:ext cx="12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1" name="Line 292">
                            <a:extLst>
                              <a:ext uri="{FF2B5EF4-FFF2-40B4-BE49-F238E27FC236}">
                                <a16:creationId xmlns:a16="http://schemas.microsoft.com/office/drawing/2014/main" id="{40A68DC3-2189-460A-89B4-E629081F594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74" y="2070"/>
                            <a:ext cx="25" cy="2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7" name="Group 293">
                          <a:extLst>
                            <a:ext uri="{FF2B5EF4-FFF2-40B4-BE49-F238E27FC236}">
                              <a16:creationId xmlns:a16="http://schemas.microsoft.com/office/drawing/2014/main" id="{CDADC989-7579-47F6-8196-2510810345A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9" y="2069"/>
                          <a:ext cx="36" cy="38"/>
                          <a:chOff x="1049" y="2069"/>
                          <a:chExt cx="36" cy="38"/>
                        </a:xfrm>
                      </p:grpSpPr>
                      <p:sp>
                        <p:nvSpPr>
                          <p:cNvPr id="318" name="Line 294">
                            <a:extLst>
                              <a:ext uri="{FF2B5EF4-FFF2-40B4-BE49-F238E27FC236}">
                                <a16:creationId xmlns:a16="http://schemas.microsoft.com/office/drawing/2014/main" id="{35547EAA-042C-441A-AEAA-64A06909999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49" y="2097"/>
                            <a:ext cx="12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19" name="Line 295">
                            <a:extLst>
                              <a:ext uri="{FF2B5EF4-FFF2-40B4-BE49-F238E27FC236}">
                                <a16:creationId xmlns:a16="http://schemas.microsoft.com/office/drawing/2014/main" id="{4DB45EF1-73FE-4DDD-B698-8512214E7EA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61" y="2069"/>
                            <a:ext cx="24" cy="2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2" name="Line 296">
                        <a:extLst>
                          <a:ext uri="{FF2B5EF4-FFF2-40B4-BE49-F238E27FC236}">
                            <a16:creationId xmlns:a16="http://schemas.microsoft.com/office/drawing/2014/main" id="{8C0F8A7E-B09F-4825-A1A8-D4E20AF760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0" y="2057"/>
                        <a:ext cx="263" cy="2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3" name="Line 297">
                        <a:extLst>
                          <a:ext uri="{FF2B5EF4-FFF2-40B4-BE49-F238E27FC236}">
                            <a16:creationId xmlns:a16="http://schemas.microsoft.com/office/drawing/2014/main" id="{06A04CF6-794F-4E23-901A-0E848B3E34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" y="2064"/>
                        <a:ext cx="269" cy="2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4" name="Line 298">
                        <a:extLst>
                          <a:ext uri="{FF2B5EF4-FFF2-40B4-BE49-F238E27FC236}">
                            <a16:creationId xmlns:a16="http://schemas.microsoft.com/office/drawing/2014/main" id="{2CACCCFC-C5AF-4713-B68B-15922AD433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0" y="2072"/>
                        <a:ext cx="271" cy="3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05" name="Group 299">
                    <a:extLst>
                      <a:ext uri="{FF2B5EF4-FFF2-40B4-BE49-F238E27FC236}">
                        <a16:creationId xmlns:a16="http://schemas.microsoft.com/office/drawing/2014/main" id="{99E0003D-C92F-466D-941F-805DDA3B84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05" y="2078"/>
                    <a:ext cx="39" cy="44"/>
                    <a:chOff x="1105" y="2078"/>
                    <a:chExt cx="39" cy="44"/>
                  </a:xfrm>
                </p:grpSpPr>
                <p:sp>
                  <p:nvSpPr>
                    <p:cNvPr id="306" name="Line 300">
                      <a:extLst>
                        <a:ext uri="{FF2B5EF4-FFF2-40B4-BE49-F238E27FC236}">
                          <a16:creationId xmlns:a16="http://schemas.microsoft.com/office/drawing/2014/main" id="{E1707822-FC98-4AA1-A879-C845D87B8F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5" y="2103"/>
                      <a:ext cx="20" cy="1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Line 301">
                      <a:extLst>
                        <a:ext uri="{FF2B5EF4-FFF2-40B4-BE49-F238E27FC236}">
                          <a16:creationId xmlns:a16="http://schemas.microsoft.com/office/drawing/2014/main" id="{0C4A6244-52AC-4BA0-A5C5-ABC4FC4869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5" y="2078"/>
                      <a:ext cx="19" cy="2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236F60-E9AA-445B-9BFD-5BFA16199A56}"/>
                </a:ext>
              </a:extLst>
            </p:cNvPr>
            <p:cNvCxnSpPr/>
            <p:nvPr/>
          </p:nvCxnSpPr>
          <p:spPr>
            <a:xfrm>
              <a:off x="933443" y="2573452"/>
              <a:ext cx="1398" cy="82653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C5B544-7830-43B0-9C3A-AE8E35AE63C2}"/>
                </a:ext>
              </a:extLst>
            </p:cNvPr>
            <p:cNvSpPr/>
            <p:nvPr/>
          </p:nvSpPr>
          <p:spPr>
            <a:xfrm>
              <a:off x="1968571" y="2680039"/>
              <a:ext cx="1051610" cy="521673"/>
            </a:xfrm>
            <a:prstGeom prst="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52DBD7B-F0F7-40B6-86C6-2DCFD4ECC292}"/>
                </a:ext>
              </a:extLst>
            </p:cNvPr>
            <p:cNvGrpSpPr/>
            <p:nvPr/>
          </p:nvGrpSpPr>
          <p:grpSpPr>
            <a:xfrm>
              <a:off x="2462884" y="2851959"/>
              <a:ext cx="519480" cy="288222"/>
              <a:chOff x="2094653" y="1986552"/>
              <a:chExt cx="741359" cy="422455"/>
            </a:xfrm>
          </p:grpSpPr>
          <p:pic>
            <p:nvPicPr>
              <p:cNvPr id="285" name="Picture 5">
                <a:extLst>
                  <a:ext uri="{FF2B5EF4-FFF2-40B4-BE49-F238E27FC236}">
                    <a16:creationId xmlns:a16="http://schemas.microsoft.com/office/drawing/2014/main" id="{ED0DDB92-56C2-4A26-A0AB-CB49E80C2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94653" y="2053955"/>
                <a:ext cx="741359" cy="355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0B2EE5D9-970D-4BA2-A6ED-3140A198FDDB}"/>
                  </a:ext>
                </a:extLst>
              </p:cNvPr>
              <p:cNvSpPr txBox="1"/>
              <p:nvPr/>
            </p:nvSpPr>
            <p:spPr>
              <a:xfrm>
                <a:off x="2371350" y="1986552"/>
                <a:ext cx="430541" cy="248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B7564-B448-4E11-93EF-D3C354A54842}"/>
                </a:ext>
              </a:extLst>
            </p:cNvPr>
            <p:cNvSpPr txBox="1"/>
            <p:nvPr/>
          </p:nvSpPr>
          <p:spPr>
            <a:xfrm>
              <a:off x="2438942" y="2658313"/>
              <a:ext cx="62228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TITAN Surrogate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675198-5F9C-4CD5-93CC-295B041CE1E7}"/>
                </a:ext>
              </a:extLst>
            </p:cNvPr>
            <p:cNvSpPr txBox="1"/>
            <p:nvPr/>
          </p:nvSpPr>
          <p:spPr>
            <a:xfrm>
              <a:off x="1554918" y="2832803"/>
              <a:ext cx="41389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TADIL J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675287E-138D-426A-9D62-668DD60A5161}"/>
                </a:ext>
              </a:extLst>
            </p:cNvPr>
            <p:cNvGrpSpPr/>
            <p:nvPr/>
          </p:nvGrpSpPr>
          <p:grpSpPr>
            <a:xfrm>
              <a:off x="1451384" y="2983219"/>
              <a:ext cx="490112" cy="441825"/>
              <a:chOff x="2118124" y="3886200"/>
              <a:chExt cx="1148366" cy="592162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1DDB2809-9F4C-4AE1-B65D-3AEB1E49472B}"/>
                  </a:ext>
                </a:extLst>
              </p:cNvPr>
              <p:cNvCxnSpPr/>
              <p:nvPr/>
            </p:nvCxnSpPr>
            <p:spPr>
              <a:xfrm flipH="1">
                <a:off x="2118124" y="3894212"/>
                <a:ext cx="11483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DD589A0-C1CA-408D-9C34-EF52235D6F3A}"/>
                  </a:ext>
                </a:extLst>
              </p:cNvPr>
              <p:cNvCxnSpPr/>
              <p:nvPr/>
            </p:nvCxnSpPr>
            <p:spPr>
              <a:xfrm>
                <a:off x="2133600" y="3886200"/>
                <a:ext cx="0" cy="5921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CC4FCA-1488-4592-8381-48D70EF013F2}"/>
                </a:ext>
              </a:extLst>
            </p:cNvPr>
            <p:cNvSpPr txBox="1"/>
            <p:nvPr/>
          </p:nvSpPr>
          <p:spPr>
            <a:xfrm>
              <a:off x="1685738" y="2953091"/>
              <a:ext cx="30809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J3.5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61F2185-4247-4BBF-ACF2-09E8B986E275}"/>
                </a:ext>
              </a:extLst>
            </p:cNvPr>
            <p:cNvCxnSpPr/>
            <p:nvPr/>
          </p:nvCxnSpPr>
          <p:spPr>
            <a:xfrm flipH="1">
              <a:off x="2137373" y="3155362"/>
              <a:ext cx="557948" cy="262066"/>
            </a:xfrm>
            <a:prstGeom prst="straightConnector1">
              <a:avLst/>
            </a:prstGeom>
            <a:ln w="12700">
              <a:solidFill>
                <a:schemeClr val="bg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E51C824-1F87-4EA9-9B0A-46DD3770B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28" y="2055331"/>
              <a:ext cx="850442" cy="64295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D59CB30-8D84-41F6-941A-A520BB2FB563}"/>
                </a:ext>
              </a:extLst>
            </p:cNvPr>
            <p:cNvSpPr/>
            <p:nvPr/>
          </p:nvSpPr>
          <p:spPr>
            <a:xfrm>
              <a:off x="1039464" y="2120909"/>
              <a:ext cx="776832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Viasat Multi-Mission Terminal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A837FF-AC48-428B-AAB4-ABD0B92B8E06}"/>
                </a:ext>
              </a:extLst>
            </p:cNvPr>
            <p:cNvSpPr/>
            <p:nvPr/>
          </p:nvSpPr>
          <p:spPr>
            <a:xfrm>
              <a:off x="4134861" y="3517958"/>
              <a:ext cx="2485662" cy="12449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bject 101">
              <a:extLst>
                <a:ext uri="{FF2B5EF4-FFF2-40B4-BE49-F238E27FC236}">
                  <a16:creationId xmlns:a16="http://schemas.microsoft.com/office/drawing/2014/main" id="{E08999B4-AD51-4AEF-A2AB-6D1E847B360C}"/>
                </a:ext>
              </a:extLst>
            </p:cNvPr>
            <p:cNvSpPr txBox="1"/>
            <p:nvPr/>
          </p:nvSpPr>
          <p:spPr>
            <a:xfrm>
              <a:off x="4983277" y="4461358"/>
              <a:ext cx="1659862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-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Strategic Fires Battalion (SFB)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4F941FB-1520-44C2-8438-FEB47F4596DF}"/>
                </a:ext>
              </a:extLst>
            </p:cNvPr>
            <p:cNvGrpSpPr/>
            <p:nvPr/>
          </p:nvGrpSpPr>
          <p:grpSpPr>
            <a:xfrm>
              <a:off x="4174781" y="4631256"/>
              <a:ext cx="785880" cy="200055"/>
              <a:chOff x="3636301" y="3946619"/>
              <a:chExt cx="785880" cy="200055"/>
            </a:xfrm>
          </p:grpSpPr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BF09942A-2845-46AB-8DCD-DF40F4BF628E}"/>
                  </a:ext>
                </a:extLst>
              </p:cNvPr>
              <p:cNvSpPr/>
              <p:nvPr/>
            </p:nvSpPr>
            <p:spPr>
              <a:xfrm>
                <a:off x="3719172" y="3986585"/>
                <a:ext cx="620138" cy="1201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64162F23-0BF0-463E-A572-17214D6C6048}"/>
                  </a:ext>
                </a:extLst>
              </p:cNvPr>
              <p:cNvSpPr txBox="1"/>
              <p:nvPr/>
            </p:nvSpPr>
            <p:spPr>
              <a:xfrm>
                <a:off x="3636301" y="3946619"/>
                <a:ext cx="7858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Fires Battle Lab 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A7F224-FDF6-4ACF-8119-54DA9E79B9DA}"/>
                </a:ext>
              </a:extLst>
            </p:cNvPr>
            <p:cNvGrpSpPr/>
            <p:nvPr/>
          </p:nvGrpSpPr>
          <p:grpSpPr>
            <a:xfrm>
              <a:off x="5208158" y="4585703"/>
              <a:ext cx="1171822" cy="177344"/>
              <a:chOff x="7812909" y="4546145"/>
              <a:chExt cx="1696951" cy="334144"/>
            </a:xfrm>
          </p:grpSpPr>
          <p:pic>
            <p:nvPicPr>
              <p:cNvPr id="279" name="Picture 278">
                <a:extLst>
                  <a:ext uri="{FF2B5EF4-FFF2-40B4-BE49-F238E27FC236}">
                    <a16:creationId xmlns:a16="http://schemas.microsoft.com/office/drawing/2014/main" id="{A78EC0FA-CE0C-4A7A-B5A8-97FCA25F5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26624" b="35381"/>
              <a:stretch/>
            </p:blipFill>
            <p:spPr>
              <a:xfrm>
                <a:off x="7812909" y="4546145"/>
                <a:ext cx="851128" cy="334144"/>
              </a:xfrm>
              <a:prstGeom prst="rect">
                <a:avLst/>
              </a:prstGeom>
            </p:spPr>
          </p:pic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4715F9AE-5996-4501-AA24-8A1FFB5C6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26624" b="35381"/>
              <a:stretch/>
            </p:blipFill>
            <p:spPr>
              <a:xfrm flipH="1">
                <a:off x="8658732" y="4546145"/>
                <a:ext cx="851128" cy="334144"/>
              </a:xfrm>
              <a:prstGeom prst="rect">
                <a:avLst/>
              </a:prstGeom>
            </p:spPr>
          </p:pic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ACBEBE-C011-4B35-B436-151515160054}"/>
                </a:ext>
              </a:extLst>
            </p:cNvPr>
            <p:cNvCxnSpPr/>
            <p:nvPr/>
          </p:nvCxnSpPr>
          <p:spPr>
            <a:xfrm flipH="1">
              <a:off x="4368418" y="3823896"/>
              <a:ext cx="907713" cy="1507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34B1F0D-FFAD-476E-AEB6-E8E7AE413C42}"/>
                </a:ext>
              </a:extLst>
            </p:cNvPr>
            <p:cNvCxnSpPr/>
            <p:nvPr/>
          </p:nvCxnSpPr>
          <p:spPr>
            <a:xfrm>
              <a:off x="4365301" y="3580394"/>
              <a:ext cx="9153" cy="26024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F00B67C-7298-4204-B06F-22FFC79F2B9F}"/>
                </a:ext>
              </a:extLst>
            </p:cNvPr>
            <p:cNvGrpSpPr/>
            <p:nvPr/>
          </p:nvGrpSpPr>
          <p:grpSpPr>
            <a:xfrm>
              <a:off x="4798941" y="3817944"/>
              <a:ext cx="481789" cy="307096"/>
              <a:chOff x="1641089" y="4650535"/>
              <a:chExt cx="593457" cy="433965"/>
            </a:xfrm>
          </p:grpSpPr>
          <p:sp>
            <p:nvSpPr>
              <p:cNvPr id="277" name="Flowchart: Terminator 276">
                <a:extLst>
                  <a:ext uri="{FF2B5EF4-FFF2-40B4-BE49-F238E27FC236}">
                    <a16:creationId xmlns:a16="http://schemas.microsoft.com/office/drawing/2014/main" id="{291465DD-62EE-479C-8008-8F8DECDD09D5}"/>
                  </a:ext>
                </a:extLst>
              </p:cNvPr>
              <p:cNvSpPr/>
              <p:nvPr/>
            </p:nvSpPr>
            <p:spPr>
              <a:xfrm>
                <a:off x="1641089" y="4650535"/>
                <a:ext cx="593457" cy="42589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79ECD13-AD40-466C-A8EA-88970FEA3E1C}"/>
                  </a:ext>
                </a:extLst>
              </p:cNvPr>
              <p:cNvCxnSpPr/>
              <p:nvPr/>
            </p:nvCxnSpPr>
            <p:spPr>
              <a:xfrm>
                <a:off x="1738213" y="4743455"/>
                <a:ext cx="0" cy="34104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4CCDAA-801A-4BC6-AD69-E71088B2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187" y="3207879"/>
              <a:ext cx="936695" cy="583209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24E689-0E32-47FA-9559-4F8FACC6E78E}"/>
                </a:ext>
              </a:extLst>
            </p:cNvPr>
            <p:cNvSpPr/>
            <p:nvPr/>
          </p:nvSpPr>
          <p:spPr>
            <a:xfrm>
              <a:off x="4455020" y="3190521"/>
              <a:ext cx="874633" cy="292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Viasat Multi-Mission Terminal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65E0A4B-FCF4-4EB2-BC78-CAB23099A23B}"/>
                </a:ext>
              </a:extLst>
            </p:cNvPr>
            <p:cNvCxnSpPr/>
            <p:nvPr/>
          </p:nvCxnSpPr>
          <p:spPr>
            <a:xfrm flipV="1">
              <a:off x="2793542" y="3526287"/>
              <a:ext cx="1345944" cy="111116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D35C44-AD08-44C2-AAA1-1E8D7F5A1B31}"/>
                </a:ext>
              </a:extLst>
            </p:cNvPr>
            <p:cNvCxnSpPr/>
            <p:nvPr/>
          </p:nvCxnSpPr>
          <p:spPr>
            <a:xfrm flipV="1">
              <a:off x="2829471" y="4684168"/>
              <a:ext cx="1306430" cy="61509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A8630E-6675-45D3-BA58-0875DF96B9E6}"/>
                </a:ext>
              </a:extLst>
            </p:cNvPr>
            <p:cNvSpPr txBox="1"/>
            <p:nvPr/>
          </p:nvSpPr>
          <p:spPr>
            <a:xfrm>
              <a:off x="1748249" y="3666605"/>
              <a:ext cx="7569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FBTx CDI Cell 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0BDBF5A-1B57-4B12-9CFD-C4E6007F50AB}"/>
                </a:ext>
              </a:extLst>
            </p:cNvPr>
            <p:cNvCxnSpPr>
              <a:stCxn id="438" idx="3"/>
            </p:cNvCxnSpPr>
            <p:nvPr/>
          </p:nvCxnSpPr>
          <p:spPr>
            <a:xfrm>
              <a:off x="2227986" y="5963058"/>
              <a:ext cx="1125560" cy="73108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802FEA-A34F-43EC-B145-7A9EF119A36E}"/>
                </a:ext>
              </a:extLst>
            </p:cNvPr>
            <p:cNvCxnSpPr/>
            <p:nvPr/>
          </p:nvCxnSpPr>
          <p:spPr>
            <a:xfrm>
              <a:off x="5157473" y="3710514"/>
              <a:ext cx="0" cy="9302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75AFAD3-F666-4484-BD88-045277ACE61C}"/>
                </a:ext>
              </a:extLst>
            </p:cNvPr>
            <p:cNvCxnSpPr/>
            <p:nvPr/>
          </p:nvCxnSpPr>
          <p:spPr>
            <a:xfrm flipH="1">
              <a:off x="5157473" y="3710574"/>
              <a:ext cx="237859" cy="446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EA62F9-F289-433B-8B49-32E580DD4775}"/>
                </a:ext>
              </a:extLst>
            </p:cNvPr>
            <p:cNvGrpSpPr/>
            <p:nvPr/>
          </p:nvGrpSpPr>
          <p:grpSpPr>
            <a:xfrm>
              <a:off x="823271" y="3510447"/>
              <a:ext cx="527709" cy="376087"/>
              <a:chOff x="1920181" y="4917152"/>
              <a:chExt cx="543694" cy="430664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A923FD0-97BE-4A90-A087-8C8DB995AA25}"/>
                  </a:ext>
                </a:extLst>
              </p:cNvPr>
              <p:cNvSpPr/>
              <p:nvPr/>
            </p:nvSpPr>
            <p:spPr>
              <a:xfrm>
                <a:off x="1920181" y="5136352"/>
                <a:ext cx="543694" cy="211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JADOCS </a:t>
                </a:r>
              </a:p>
            </p:txBody>
          </p:sp>
          <p:pic>
            <p:nvPicPr>
              <p:cNvPr id="276" name="Picture 3">
                <a:extLst>
                  <a:ext uri="{FF2B5EF4-FFF2-40B4-BE49-F238E27FC236}">
                    <a16:creationId xmlns:a16="http://schemas.microsoft.com/office/drawing/2014/main" id="{15C3EC11-9F8B-477D-8D99-B2CE0E62B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052295" y="4917152"/>
                <a:ext cx="240277" cy="2753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85A537-4576-4C25-87E5-083E570CCEC1}"/>
                </a:ext>
              </a:extLst>
            </p:cNvPr>
            <p:cNvCxnSpPr>
              <a:endCxn id="276" idx="0"/>
            </p:cNvCxnSpPr>
            <p:nvPr/>
          </p:nvCxnSpPr>
          <p:spPr>
            <a:xfrm>
              <a:off x="1068041" y="3453091"/>
              <a:ext cx="64" cy="573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155">
              <a:extLst>
                <a:ext uri="{FF2B5EF4-FFF2-40B4-BE49-F238E27FC236}">
                  <a16:creationId xmlns:a16="http://schemas.microsoft.com/office/drawing/2014/main" id="{0495A6C9-595F-47D7-8702-11A26BD49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1958" y="2755692"/>
              <a:ext cx="250261" cy="203381"/>
              <a:chOff x="775" y="1721"/>
              <a:chExt cx="483" cy="422"/>
            </a:xfrm>
          </p:grpSpPr>
          <p:sp>
            <p:nvSpPr>
              <p:cNvPr id="129" name="Freeform 156">
                <a:extLst>
                  <a:ext uri="{FF2B5EF4-FFF2-40B4-BE49-F238E27FC236}">
                    <a16:creationId xmlns:a16="http://schemas.microsoft.com/office/drawing/2014/main" id="{23EA45A1-B08F-4A37-892C-5DC762528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2043"/>
                <a:ext cx="47" cy="31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13" y="0"/>
                  </a:cxn>
                  <a:cxn ang="0">
                    <a:pos x="176" y="4"/>
                  </a:cxn>
                  <a:cxn ang="0">
                    <a:pos x="141" y="9"/>
                  </a:cxn>
                  <a:cxn ang="0">
                    <a:pos x="99" y="17"/>
                  </a:cxn>
                  <a:cxn ang="0">
                    <a:pos x="65" y="25"/>
                  </a:cxn>
                  <a:cxn ang="0">
                    <a:pos x="42" y="32"/>
                  </a:cxn>
                  <a:cxn ang="0">
                    <a:pos x="27" y="41"/>
                  </a:cxn>
                  <a:cxn ang="0">
                    <a:pos x="14" y="49"/>
                  </a:cxn>
                  <a:cxn ang="0">
                    <a:pos x="5" y="59"/>
                  </a:cxn>
                  <a:cxn ang="0">
                    <a:pos x="0" y="71"/>
                  </a:cxn>
                  <a:cxn ang="0">
                    <a:pos x="1" y="83"/>
                  </a:cxn>
                  <a:cxn ang="0">
                    <a:pos x="9" y="94"/>
                  </a:cxn>
                  <a:cxn ang="0">
                    <a:pos x="19" y="100"/>
                  </a:cxn>
                  <a:cxn ang="0">
                    <a:pos x="39" y="103"/>
                  </a:cxn>
                  <a:cxn ang="0">
                    <a:pos x="63" y="103"/>
                  </a:cxn>
                  <a:cxn ang="0">
                    <a:pos x="87" y="101"/>
                  </a:cxn>
                  <a:cxn ang="0">
                    <a:pos x="119" y="98"/>
                  </a:cxn>
                  <a:cxn ang="0">
                    <a:pos x="149" y="100"/>
                  </a:cxn>
                  <a:cxn ang="0">
                    <a:pos x="170" y="103"/>
                  </a:cxn>
                  <a:cxn ang="0">
                    <a:pos x="193" y="108"/>
                  </a:cxn>
                  <a:cxn ang="0">
                    <a:pos x="216" y="118"/>
                  </a:cxn>
                  <a:cxn ang="0">
                    <a:pos x="283" y="156"/>
                  </a:cxn>
                  <a:cxn ang="0">
                    <a:pos x="279" y="156"/>
                  </a:cxn>
                  <a:cxn ang="0">
                    <a:pos x="280" y="153"/>
                  </a:cxn>
                </a:cxnLst>
                <a:rect l="0" t="0" r="r" b="b"/>
                <a:pathLst>
                  <a:path w="283" h="156">
                    <a:moveTo>
                      <a:pt x="277" y="0"/>
                    </a:moveTo>
                    <a:lnTo>
                      <a:pt x="213" y="0"/>
                    </a:lnTo>
                    <a:lnTo>
                      <a:pt x="176" y="4"/>
                    </a:lnTo>
                    <a:lnTo>
                      <a:pt x="141" y="9"/>
                    </a:lnTo>
                    <a:lnTo>
                      <a:pt x="99" y="17"/>
                    </a:lnTo>
                    <a:lnTo>
                      <a:pt x="65" y="25"/>
                    </a:lnTo>
                    <a:lnTo>
                      <a:pt x="42" y="32"/>
                    </a:lnTo>
                    <a:lnTo>
                      <a:pt x="27" y="41"/>
                    </a:lnTo>
                    <a:lnTo>
                      <a:pt x="14" y="49"/>
                    </a:lnTo>
                    <a:lnTo>
                      <a:pt x="5" y="59"/>
                    </a:lnTo>
                    <a:lnTo>
                      <a:pt x="0" y="71"/>
                    </a:lnTo>
                    <a:lnTo>
                      <a:pt x="1" y="83"/>
                    </a:lnTo>
                    <a:lnTo>
                      <a:pt x="9" y="94"/>
                    </a:lnTo>
                    <a:lnTo>
                      <a:pt x="19" y="100"/>
                    </a:lnTo>
                    <a:lnTo>
                      <a:pt x="39" y="103"/>
                    </a:lnTo>
                    <a:lnTo>
                      <a:pt x="63" y="103"/>
                    </a:lnTo>
                    <a:lnTo>
                      <a:pt x="87" y="101"/>
                    </a:lnTo>
                    <a:lnTo>
                      <a:pt x="119" y="98"/>
                    </a:lnTo>
                    <a:lnTo>
                      <a:pt x="149" y="100"/>
                    </a:lnTo>
                    <a:lnTo>
                      <a:pt x="170" y="103"/>
                    </a:lnTo>
                    <a:lnTo>
                      <a:pt x="193" y="108"/>
                    </a:lnTo>
                    <a:lnTo>
                      <a:pt x="216" y="118"/>
                    </a:lnTo>
                    <a:lnTo>
                      <a:pt x="283" y="156"/>
                    </a:lnTo>
                    <a:lnTo>
                      <a:pt x="279" y="156"/>
                    </a:lnTo>
                    <a:lnTo>
                      <a:pt x="280" y="153"/>
                    </a:lnTo>
                  </a:path>
                </a:pathLst>
              </a:custGeom>
              <a:noFill/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grpSp>
            <p:nvGrpSpPr>
              <p:cNvPr id="130" name="Group 157">
                <a:extLst>
                  <a:ext uri="{FF2B5EF4-FFF2-40B4-BE49-F238E27FC236}">
                    <a16:creationId xmlns:a16="http://schemas.microsoft.com/office/drawing/2014/main" id="{C27795AB-F4D7-4F2B-AD4E-1E677F63F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955"/>
                <a:ext cx="379" cy="145"/>
                <a:chOff x="816" y="1955"/>
                <a:chExt cx="379" cy="145"/>
              </a:xfrm>
            </p:grpSpPr>
            <p:sp>
              <p:nvSpPr>
                <p:cNvPr id="268" name="Freeform 158">
                  <a:extLst>
                    <a:ext uri="{FF2B5EF4-FFF2-40B4-BE49-F238E27FC236}">
                      <a16:creationId xmlns:a16="http://schemas.microsoft.com/office/drawing/2014/main" id="{F2545D54-760F-4DB6-A9A8-B340E3A74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2027"/>
                  <a:ext cx="377" cy="7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181"/>
                    </a:cxn>
                    <a:cxn ang="0">
                      <a:pos x="1837" y="361"/>
                    </a:cxn>
                    <a:cxn ang="0">
                      <a:pos x="2262" y="140"/>
                    </a:cxn>
                    <a:cxn ang="0">
                      <a:pos x="2262" y="0"/>
                    </a:cxn>
                    <a:cxn ang="0">
                      <a:pos x="1821" y="19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262" h="361">
                      <a:moveTo>
                        <a:pt x="0" y="22"/>
                      </a:moveTo>
                      <a:lnTo>
                        <a:pt x="0" y="181"/>
                      </a:lnTo>
                      <a:lnTo>
                        <a:pt x="1837" y="361"/>
                      </a:lnTo>
                      <a:lnTo>
                        <a:pt x="2262" y="140"/>
                      </a:lnTo>
                      <a:lnTo>
                        <a:pt x="2262" y="0"/>
                      </a:lnTo>
                      <a:lnTo>
                        <a:pt x="1821" y="19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59">
                  <a:extLst>
                    <a:ext uri="{FF2B5EF4-FFF2-40B4-BE49-F238E27FC236}">
                      <a16:creationId xmlns:a16="http://schemas.microsoft.com/office/drawing/2014/main" id="{53FE5558-76EB-4EB0-946A-8E5AB2363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" y="1955"/>
                  <a:ext cx="307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45" y="123"/>
                    </a:cxn>
                    <a:cxn ang="0">
                      <a:pos x="1845" y="559"/>
                    </a:cxn>
                    <a:cxn ang="0">
                      <a:pos x="0" y="3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45" h="559">
                      <a:moveTo>
                        <a:pt x="0" y="0"/>
                      </a:moveTo>
                      <a:lnTo>
                        <a:pt x="1845" y="123"/>
                      </a:lnTo>
                      <a:lnTo>
                        <a:pt x="1845" y="559"/>
                      </a:lnTo>
                      <a:lnTo>
                        <a:pt x="0" y="3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0" name="Group 160">
                  <a:extLst>
                    <a:ext uri="{FF2B5EF4-FFF2-40B4-BE49-F238E27FC236}">
                      <a16:creationId xmlns:a16="http://schemas.microsoft.com/office/drawing/2014/main" id="{0EBBDF7E-1DA3-42D7-BBFE-B749415D65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7" y="1975"/>
                  <a:ext cx="306" cy="44"/>
                  <a:chOff x="817" y="1975"/>
                  <a:chExt cx="306" cy="44"/>
                </a:xfrm>
              </p:grpSpPr>
              <p:sp>
                <p:nvSpPr>
                  <p:cNvPr id="271" name="Line 161">
                    <a:extLst>
                      <a:ext uri="{FF2B5EF4-FFF2-40B4-BE49-F238E27FC236}">
                        <a16:creationId xmlns:a16="http://schemas.microsoft.com/office/drawing/2014/main" id="{5CA09655-D9EF-4F2E-895A-C4DBFB5BE7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" y="1975"/>
                    <a:ext cx="306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Line 162">
                    <a:extLst>
                      <a:ext uri="{FF2B5EF4-FFF2-40B4-BE49-F238E27FC236}">
                        <a16:creationId xmlns:a16="http://schemas.microsoft.com/office/drawing/2014/main" id="{04D4B41C-9AAE-4C91-923F-26B0B6DD44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1" y="1996"/>
                    <a:ext cx="65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Line 163">
                    <a:extLst>
                      <a:ext uri="{FF2B5EF4-FFF2-40B4-BE49-F238E27FC236}">
                        <a16:creationId xmlns:a16="http://schemas.microsoft.com/office/drawing/2014/main" id="{4E913198-9F31-488A-AE3C-0D039CD154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6" y="1989"/>
                    <a:ext cx="65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Line 164">
                    <a:extLst>
                      <a:ext uri="{FF2B5EF4-FFF2-40B4-BE49-F238E27FC236}">
                        <a16:creationId xmlns:a16="http://schemas.microsoft.com/office/drawing/2014/main" id="{FB4C2DAF-A906-4F3D-A0F4-CC9264810A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7" y="1990"/>
                    <a:ext cx="306" cy="2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1" name="Group 165">
                <a:extLst>
                  <a:ext uri="{FF2B5EF4-FFF2-40B4-BE49-F238E27FC236}">
                    <a16:creationId xmlns:a16="http://schemas.microsoft.com/office/drawing/2014/main" id="{91B3E8CA-5889-4427-BA64-2807A55027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939"/>
                <a:ext cx="380" cy="40"/>
                <a:chOff x="816" y="1939"/>
                <a:chExt cx="380" cy="40"/>
              </a:xfrm>
            </p:grpSpPr>
            <p:sp>
              <p:nvSpPr>
                <p:cNvPr id="266" name="Freeform 166">
                  <a:extLst>
                    <a:ext uri="{FF2B5EF4-FFF2-40B4-BE49-F238E27FC236}">
                      <a16:creationId xmlns:a16="http://schemas.microsoft.com/office/drawing/2014/main" id="{5120AA55-61EB-478B-828C-364433DDB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6" y="1939"/>
                  <a:ext cx="380" cy="40"/>
                </a:xfrm>
                <a:custGeom>
                  <a:avLst/>
                  <a:gdLst/>
                  <a:ahLst/>
                  <a:cxnLst>
                    <a:cxn ang="0">
                      <a:pos x="0" y="76"/>
                    </a:cxn>
                    <a:cxn ang="0">
                      <a:pos x="1844" y="199"/>
                    </a:cxn>
                    <a:cxn ang="0">
                      <a:pos x="2284" y="83"/>
                    </a:cxn>
                    <a:cxn ang="0">
                      <a:pos x="2129" y="67"/>
                    </a:cxn>
                    <a:cxn ang="0">
                      <a:pos x="703" y="0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2284" h="199">
                      <a:moveTo>
                        <a:pt x="0" y="76"/>
                      </a:moveTo>
                      <a:lnTo>
                        <a:pt x="1844" y="199"/>
                      </a:lnTo>
                      <a:lnTo>
                        <a:pt x="2284" y="83"/>
                      </a:lnTo>
                      <a:lnTo>
                        <a:pt x="2129" y="67"/>
                      </a:lnTo>
                      <a:lnTo>
                        <a:pt x="703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67">
                  <a:extLst>
                    <a:ext uri="{FF2B5EF4-FFF2-40B4-BE49-F238E27FC236}">
                      <a16:creationId xmlns:a16="http://schemas.microsoft.com/office/drawing/2014/main" id="{755352D0-1C96-43C6-B90D-503103121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" y="1948"/>
                  <a:ext cx="280" cy="25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0" y="47"/>
                    </a:cxn>
                    <a:cxn ang="0">
                      <a:pos x="1354" y="127"/>
                    </a:cxn>
                    <a:cxn ang="0">
                      <a:pos x="1575" y="71"/>
                    </a:cxn>
                    <a:cxn ang="0">
                      <a:pos x="1557" y="63"/>
                    </a:cxn>
                    <a:cxn ang="0">
                      <a:pos x="1678" y="31"/>
                    </a:cxn>
                    <a:cxn ang="0">
                      <a:pos x="1603" y="25"/>
                    </a:cxn>
                    <a:cxn ang="0">
                      <a:pos x="136" y="0"/>
                    </a:cxn>
                  </a:cxnLst>
                  <a:rect l="0" t="0" r="r" b="b"/>
                  <a:pathLst>
                    <a:path w="1678" h="127">
                      <a:moveTo>
                        <a:pt x="136" y="0"/>
                      </a:moveTo>
                      <a:lnTo>
                        <a:pt x="0" y="47"/>
                      </a:lnTo>
                      <a:lnTo>
                        <a:pt x="1354" y="127"/>
                      </a:lnTo>
                      <a:lnTo>
                        <a:pt x="1575" y="71"/>
                      </a:lnTo>
                      <a:lnTo>
                        <a:pt x="1557" y="63"/>
                      </a:lnTo>
                      <a:lnTo>
                        <a:pt x="1678" y="31"/>
                      </a:lnTo>
                      <a:lnTo>
                        <a:pt x="1603" y="25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68">
                <a:extLst>
                  <a:ext uri="{FF2B5EF4-FFF2-40B4-BE49-F238E27FC236}">
                    <a16:creationId xmlns:a16="http://schemas.microsoft.com/office/drawing/2014/main" id="{E0A37437-F7F1-464C-AC31-0E3E37B75A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6" y="1726"/>
                <a:ext cx="70" cy="242"/>
                <a:chOff x="1126" y="1726"/>
                <a:chExt cx="70" cy="242"/>
              </a:xfrm>
            </p:grpSpPr>
            <p:grpSp>
              <p:nvGrpSpPr>
                <p:cNvPr id="236" name="Group 169">
                  <a:extLst>
                    <a:ext uri="{FF2B5EF4-FFF2-40B4-BE49-F238E27FC236}">
                      <a16:creationId xmlns:a16="http://schemas.microsoft.com/office/drawing/2014/main" id="{A91D5AFD-09F5-4E22-8886-0991A255C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3" y="1757"/>
                  <a:ext cx="43" cy="202"/>
                  <a:chOff x="1153" y="1757"/>
                  <a:chExt cx="43" cy="202"/>
                </a:xfrm>
              </p:grpSpPr>
              <p:sp>
                <p:nvSpPr>
                  <p:cNvPr id="240" name="Freeform 170">
                    <a:extLst>
                      <a:ext uri="{FF2B5EF4-FFF2-40B4-BE49-F238E27FC236}">
                        <a16:creationId xmlns:a16="http://schemas.microsoft.com/office/drawing/2014/main" id="{3E419C84-918A-4406-851C-EE4F5D877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3" y="1757"/>
                    <a:ext cx="43" cy="202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54" y="83"/>
                      </a:cxn>
                      <a:cxn ang="0">
                        <a:pos x="233" y="479"/>
                      </a:cxn>
                      <a:cxn ang="0">
                        <a:pos x="208" y="955"/>
                      </a:cxn>
                      <a:cxn ang="0">
                        <a:pos x="0" y="1013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54" h="1013">
                        <a:moveTo>
                          <a:pt x="24" y="0"/>
                        </a:moveTo>
                        <a:lnTo>
                          <a:pt x="254" y="83"/>
                        </a:lnTo>
                        <a:lnTo>
                          <a:pt x="233" y="479"/>
                        </a:lnTo>
                        <a:lnTo>
                          <a:pt x="208" y="955"/>
                        </a:lnTo>
                        <a:lnTo>
                          <a:pt x="0" y="1013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41" name="Group 171">
                    <a:extLst>
                      <a:ext uri="{FF2B5EF4-FFF2-40B4-BE49-F238E27FC236}">
                        <a16:creationId xmlns:a16="http://schemas.microsoft.com/office/drawing/2014/main" id="{808823B3-19C0-412D-B7B4-D1A86AFDAC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53" y="1766"/>
                    <a:ext cx="42" cy="170"/>
                    <a:chOff x="1153" y="1766"/>
                    <a:chExt cx="42" cy="170"/>
                  </a:xfrm>
                </p:grpSpPr>
                <p:grpSp>
                  <p:nvGrpSpPr>
                    <p:cNvPr id="242" name="Group 172">
                      <a:extLst>
                        <a:ext uri="{FF2B5EF4-FFF2-40B4-BE49-F238E27FC236}">
                          <a16:creationId xmlns:a16="http://schemas.microsoft.com/office/drawing/2014/main" id="{07D3503F-B877-407A-AB49-B1853D52F6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3" y="1766"/>
                      <a:ext cx="42" cy="170"/>
                      <a:chOff x="1153" y="1766"/>
                      <a:chExt cx="42" cy="170"/>
                    </a:xfrm>
                  </p:grpSpPr>
                  <p:grpSp>
                    <p:nvGrpSpPr>
                      <p:cNvPr id="244" name="Group 173">
                        <a:extLst>
                          <a:ext uri="{FF2B5EF4-FFF2-40B4-BE49-F238E27FC236}">
                            <a16:creationId xmlns:a16="http://schemas.microsoft.com/office/drawing/2014/main" id="{7ACD7912-B148-4A50-8174-8378D09236F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3" y="1766"/>
                        <a:ext cx="42" cy="101"/>
                        <a:chOff x="1153" y="1766"/>
                        <a:chExt cx="42" cy="101"/>
                      </a:xfrm>
                    </p:grpSpPr>
                    <p:grpSp>
                      <p:nvGrpSpPr>
                        <p:cNvPr id="254" name="Group 174">
                          <a:extLst>
                            <a:ext uri="{FF2B5EF4-FFF2-40B4-BE49-F238E27FC236}">
                              <a16:creationId xmlns:a16="http://schemas.microsoft.com/office/drawing/2014/main" id="{D6B56F26-8544-4E4E-BD6F-3FB829A157B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6" y="1766"/>
                          <a:ext cx="39" cy="54"/>
                          <a:chOff x="1156" y="1766"/>
                          <a:chExt cx="39" cy="54"/>
                        </a:xfrm>
                      </p:grpSpPr>
                      <p:sp>
                        <p:nvSpPr>
                          <p:cNvPr id="260" name="Line 175">
                            <a:extLst>
                              <a:ext uri="{FF2B5EF4-FFF2-40B4-BE49-F238E27FC236}">
                                <a16:creationId xmlns:a16="http://schemas.microsoft.com/office/drawing/2014/main" id="{99E031B8-F8D5-4097-894C-33FC0546014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66"/>
                            <a:ext cx="38" cy="15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61" name="Line 176">
                            <a:extLst>
                              <a:ext uri="{FF2B5EF4-FFF2-40B4-BE49-F238E27FC236}">
                                <a16:creationId xmlns:a16="http://schemas.microsoft.com/office/drawing/2014/main" id="{920AB196-CEA9-4B90-8452-9C1CE58DAFF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74"/>
                            <a:ext cx="37" cy="15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62" name="Line 177">
                            <a:extLst>
                              <a:ext uri="{FF2B5EF4-FFF2-40B4-BE49-F238E27FC236}">
                                <a16:creationId xmlns:a16="http://schemas.microsoft.com/office/drawing/2014/main" id="{BBB593B1-AD25-4C4B-914E-DF5F9F91A8E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83"/>
                            <a:ext cx="37" cy="14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63" name="Line 178">
                            <a:extLst>
                              <a:ext uri="{FF2B5EF4-FFF2-40B4-BE49-F238E27FC236}">
                                <a16:creationId xmlns:a16="http://schemas.microsoft.com/office/drawing/2014/main" id="{AE73AAE8-5C58-4192-AA97-697EBD43CF1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7" y="1792"/>
                            <a:ext cx="37" cy="13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64" name="Line 179">
                            <a:extLst>
                              <a:ext uri="{FF2B5EF4-FFF2-40B4-BE49-F238E27FC236}">
                                <a16:creationId xmlns:a16="http://schemas.microsoft.com/office/drawing/2014/main" id="{5F6BAC45-C4A2-4FFF-B806-28C2FD939B9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6" y="1801"/>
                            <a:ext cx="37" cy="12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65" name="Line 180">
                            <a:extLst>
                              <a:ext uri="{FF2B5EF4-FFF2-40B4-BE49-F238E27FC236}">
                                <a16:creationId xmlns:a16="http://schemas.microsoft.com/office/drawing/2014/main" id="{DC9478AB-DA43-4D1A-8311-07042883222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6" y="1810"/>
                            <a:ext cx="37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7F7F7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255" name="Line 181">
                          <a:extLst>
                            <a:ext uri="{FF2B5EF4-FFF2-40B4-BE49-F238E27FC236}">
                              <a16:creationId xmlns:a16="http://schemas.microsoft.com/office/drawing/2014/main" id="{C7C858EC-0233-458E-A977-4BF39A0BA5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28"/>
                          <a:ext cx="39" cy="8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6" name="Line 182">
                          <a:extLst>
                            <a:ext uri="{FF2B5EF4-FFF2-40B4-BE49-F238E27FC236}">
                              <a16:creationId xmlns:a16="http://schemas.microsoft.com/office/drawing/2014/main" id="{83B270DF-B35B-470E-A1FF-8C62DBA693D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36"/>
                          <a:ext cx="39" cy="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7" name="Line 183">
                          <a:extLst>
                            <a:ext uri="{FF2B5EF4-FFF2-40B4-BE49-F238E27FC236}">
                              <a16:creationId xmlns:a16="http://schemas.microsoft.com/office/drawing/2014/main" id="{799A7DD2-03B9-47CB-8477-1258CDF43D0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45"/>
                          <a:ext cx="38" cy="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8" name="Line 184">
                          <a:extLst>
                            <a:ext uri="{FF2B5EF4-FFF2-40B4-BE49-F238E27FC236}">
                              <a16:creationId xmlns:a16="http://schemas.microsoft.com/office/drawing/2014/main" id="{CB921912-AB82-4E1D-9C2D-17CD233A13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3" y="1854"/>
                          <a:ext cx="38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9" name="Line 185">
                          <a:extLst>
                            <a:ext uri="{FF2B5EF4-FFF2-40B4-BE49-F238E27FC236}">
                              <a16:creationId xmlns:a16="http://schemas.microsoft.com/office/drawing/2014/main" id="{E5F2F08D-78AF-45E3-B2C6-DE777D6A8B1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64"/>
                          <a:ext cx="37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45" name="Group 186">
                        <a:extLst>
                          <a:ext uri="{FF2B5EF4-FFF2-40B4-BE49-F238E27FC236}">
                            <a16:creationId xmlns:a16="http://schemas.microsoft.com/office/drawing/2014/main" id="{61F45B0A-E5A4-4ACF-9E53-6A608F364D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3" y="1873"/>
                        <a:ext cx="37" cy="63"/>
                        <a:chOff x="1153" y="1873"/>
                        <a:chExt cx="37" cy="63"/>
                      </a:xfrm>
                    </p:grpSpPr>
                    <p:sp>
                      <p:nvSpPr>
                        <p:cNvPr id="246" name="Line 187">
                          <a:extLst>
                            <a:ext uri="{FF2B5EF4-FFF2-40B4-BE49-F238E27FC236}">
                              <a16:creationId xmlns:a16="http://schemas.microsoft.com/office/drawing/2014/main" id="{748A9F3D-1128-4600-8528-849D79F57AF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73"/>
                          <a:ext cx="36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7" name="Line 188">
                          <a:extLst>
                            <a:ext uri="{FF2B5EF4-FFF2-40B4-BE49-F238E27FC236}">
                              <a16:creationId xmlns:a16="http://schemas.microsoft.com/office/drawing/2014/main" id="{C35B4EDA-1CF8-42B0-9586-54AEA9CA5DD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82"/>
                          <a:ext cx="36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8" name="Line 189">
                          <a:extLst>
                            <a:ext uri="{FF2B5EF4-FFF2-40B4-BE49-F238E27FC236}">
                              <a16:creationId xmlns:a16="http://schemas.microsoft.com/office/drawing/2014/main" id="{4CFFA948-CDD5-481B-8DD5-1DCDD0F79D3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4" y="1891"/>
                          <a:ext cx="35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9" name="Line 190">
                          <a:extLst>
                            <a:ext uri="{FF2B5EF4-FFF2-40B4-BE49-F238E27FC236}">
                              <a16:creationId xmlns:a16="http://schemas.microsoft.com/office/drawing/2014/main" id="{60361895-4C7A-47E6-99FC-DA07AB5130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899"/>
                          <a:ext cx="35" cy="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0" name="Line 191">
                          <a:extLst>
                            <a:ext uri="{FF2B5EF4-FFF2-40B4-BE49-F238E27FC236}">
                              <a16:creationId xmlns:a16="http://schemas.microsoft.com/office/drawing/2014/main" id="{93B398FE-EA82-4553-9694-3799C5AE7D6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907"/>
                          <a:ext cx="35" cy="2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1" name="Line 192">
                          <a:extLst>
                            <a:ext uri="{FF2B5EF4-FFF2-40B4-BE49-F238E27FC236}">
                              <a16:creationId xmlns:a16="http://schemas.microsoft.com/office/drawing/2014/main" id="{5093ECA5-487A-4E81-82E3-66E35577E6E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915"/>
                          <a:ext cx="35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2" name="Line 193">
                          <a:extLst>
                            <a:ext uri="{FF2B5EF4-FFF2-40B4-BE49-F238E27FC236}">
                              <a16:creationId xmlns:a16="http://schemas.microsoft.com/office/drawing/2014/main" id="{B8C23272-F58B-4B2B-868E-F1AA1FBE91B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3" y="1922"/>
                          <a:ext cx="35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3" name="Line 194">
                          <a:extLst>
                            <a:ext uri="{FF2B5EF4-FFF2-40B4-BE49-F238E27FC236}">
                              <a16:creationId xmlns:a16="http://schemas.microsoft.com/office/drawing/2014/main" id="{3047E552-7263-4024-9E79-E474E2F7C6B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54" y="1931"/>
                          <a:ext cx="34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7F7F7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 Arial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43" name="Line 195">
                      <a:extLst>
                        <a:ext uri="{FF2B5EF4-FFF2-40B4-BE49-F238E27FC236}">
                          <a16:creationId xmlns:a16="http://schemas.microsoft.com/office/drawing/2014/main" id="{1FCBF0CC-1110-4501-B1BA-2810146E1D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5" y="1819"/>
                      <a:ext cx="38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F7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37" name="Group 196">
                  <a:extLst>
                    <a:ext uri="{FF2B5EF4-FFF2-40B4-BE49-F238E27FC236}">
                      <a16:creationId xmlns:a16="http://schemas.microsoft.com/office/drawing/2014/main" id="{9D81F113-1DE1-44DF-837E-5A44836C52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26" y="1726"/>
                  <a:ext cx="37" cy="242"/>
                  <a:chOff x="1126" y="1726"/>
                  <a:chExt cx="37" cy="242"/>
                </a:xfrm>
              </p:grpSpPr>
              <p:sp>
                <p:nvSpPr>
                  <p:cNvPr id="238" name="Freeform 197">
                    <a:extLst>
                      <a:ext uri="{FF2B5EF4-FFF2-40B4-BE49-F238E27FC236}">
                        <a16:creationId xmlns:a16="http://schemas.microsoft.com/office/drawing/2014/main" id="{C59EEFAF-55B0-43E7-A96C-3E165946D6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6" y="1726"/>
                    <a:ext cx="37" cy="242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210" y="62"/>
                      </a:cxn>
                      <a:cxn ang="0">
                        <a:pos x="223" y="76"/>
                      </a:cxn>
                      <a:cxn ang="0">
                        <a:pos x="176" y="1161"/>
                      </a:cxn>
                      <a:cxn ang="0">
                        <a:pos x="155" y="1175"/>
                      </a:cxn>
                      <a:cxn ang="0">
                        <a:pos x="0" y="1210"/>
                      </a:cxn>
                      <a:cxn ang="0">
                        <a:pos x="21" y="1190"/>
                      </a:cxn>
                      <a:cxn ang="0">
                        <a:pos x="22" y="1176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223" h="1210">
                        <a:moveTo>
                          <a:pt x="53" y="0"/>
                        </a:moveTo>
                        <a:lnTo>
                          <a:pt x="210" y="62"/>
                        </a:lnTo>
                        <a:lnTo>
                          <a:pt x="223" y="76"/>
                        </a:lnTo>
                        <a:lnTo>
                          <a:pt x="176" y="1161"/>
                        </a:lnTo>
                        <a:lnTo>
                          <a:pt x="155" y="1175"/>
                        </a:lnTo>
                        <a:lnTo>
                          <a:pt x="0" y="1210"/>
                        </a:lnTo>
                        <a:lnTo>
                          <a:pt x="21" y="1190"/>
                        </a:lnTo>
                        <a:lnTo>
                          <a:pt x="22" y="1176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Arc 198">
                    <a:extLst>
                      <a:ext uri="{FF2B5EF4-FFF2-40B4-BE49-F238E27FC236}">
                        <a16:creationId xmlns:a16="http://schemas.microsoft.com/office/drawing/2014/main" id="{FE0B14C8-A67B-4C2E-9858-74F8123CF6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0" y="1738"/>
                    <a:ext cx="3" cy="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3" name="Group 199">
                <a:extLst>
                  <a:ext uri="{FF2B5EF4-FFF2-40B4-BE49-F238E27FC236}">
                    <a16:creationId xmlns:a16="http://schemas.microsoft.com/office/drawing/2014/main" id="{0C73309D-16A9-44D7-A86F-B7356D74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1" y="2090"/>
                <a:ext cx="117" cy="53"/>
                <a:chOff x="1141" y="2090"/>
                <a:chExt cx="117" cy="53"/>
              </a:xfrm>
            </p:grpSpPr>
            <p:sp>
              <p:nvSpPr>
                <p:cNvPr id="225" name="Freeform 200">
                  <a:extLst>
                    <a:ext uri="{FF2B5EF4-FFF2-40B4-BE49-F238E27FC236}">
                      <a16:creationId xmlns:a16="http://schemas.microsoft.com/office/drawing/2014/main" id="{F76D7BD0-87E9-4957-8916-CFD58C8B5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" y="2090"/>
                  <a:ext cx="117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9"/>
                    </a:cxn>
                    <a:cxn ang="0">
                      <a:pos x="229" y="13"/>
                    </a:cxn>
                    <a:cxn ang="0">
                      <a:pos x="317" y="21"/>
                    </a:cxn>
                    <a:cxn ang="0">
                      <a:pos x="404" y="32"/>
                    </a:cxn>
                    <a:cxn ang="0">
                      <a:pos x="466" y="40"/>
                    </a:cxn>
                    <a:cxn ang="0">
                      <a:pos x="540" y="51"/>
                    </a:cxn>
                    <a:cxn ang="0">
                      <a:pos x="583" y="59"/>
                    </a:cxn>
                    <a:cxn ang="0">
                      <a:pos x="614" y="65"/>
                    </a:cxn>
                    <a:cxn ang="0">
                      <a:pos x="632" y="69"/>
                    </a:cxn>
                    <a:cxn ang="0">
                      <a:pos x="647" y="72"/>
                    </a:cxn>
                    <a:cxn ang="0">
                      <a:pos x="664" y="77"/>
                    </a:cxn>
                    <a:cxn ang="0">
                      <a:pos x="681" y="84"/>
                    </a:cxn>
                    <a:cxn ang="0">
                      <a:pos x="698" y="92"/>
                    </a:cxn>
                    <a:cxn ang="0">
                      <a:pos x="706" y="101"/>
                    </a:cxn>
                    <a:cxn ang="0">
                      <a:pos x="707" y="109"/>
                    </a:cxn>
                    <a:cxn ang="0">
                      <a:pos x="704" y="120"/>
                    </a:cxn>
                    <a:cxn ang="0">
                      <a:pos x="698" y="132"/>
                    </a:cxn>
                    <a:cxn ang="0">
                      <a:pos x="689" y="142"/>
                    </a:cxn>
                    <a:cxn ang="0">
                      <a:pos x="678" y="149"/>
                    </a:cxn>
                    <a:cxn ang="0">
                      <a:pos x="662" y="159"/>
                    </a:cxn>
                    <a:cxn ang="0">
                      <a:pos x="646" y="165"/>
                    </a:cxn>
                    <a:cxn ang="0">
                      <a:pos x="626" y="167"/>
                    </a:cxn>
                    <a:cxn ang="0">
                      <a:pos x="605" y="170"/>
                    </a:cxn>
                    <a:cxn ang="0">
                      <a:pos x="579" y="171"/>
                    </a:cxn>
                    <a:cxn ang="0">
                      <a:pos x="555" y="169"/>
                    </a:cxn>
                    <a:cxn ang="0">
                      <a:pos x="515" y="164"/>
                    </a:cxn>
                  </a:cxnLst>
                  <a:rect l="0" t="0" r="r" b="b"/>
                  <a:pathLst>
                    <a:path w="707" h="171">
                      <a:moveTo>
                        <a:pt x="0" y="0"/>
                      </a:moveTo>
                      <a:lnTo>
                        <a:pt x="131" y="9"/>
                      </a:lnTo>
                      <a:lnTo>
                        <a:pt x="229" y="13"/>
                      </a:lnTo>
                      <a:lnTo>
                        <a:pt x="317" y="21"/>
                      </a:lnTo>
                      <a:lnTo>
                        <a:pt x="404" y="32"/>
                      </a:lnTo>
                      <a:lnTo>
                        <a:pt x="466" y="40"/>
                      </a:lnTo>
                      <a:lnTo>
                        <a:pt x="540" y="51"/>
                      </a:lnTo>
                      <a:lnTo>
                        <a:pt x="583" y="59"/>
                      </a:lnTo>
                      <a:lnTo>
                        <a:pt x="614" y="65"/>
                      </a:lnTo>
                      <a:lnTo>
                        <a:pt x="632" y="69"/>
                      </a:lnTo>
                      <a:lnTo>
                        <a:pt x="647" y="72"/>
                      </a:lnTo>
                      <a:lnTo>
                        <a:pt x="664" y="77"/>
                      </a:lnTo>
                      <a:lnTo>
                        <a:pt x="681" y="84"/>
                      </a:lnTo>
                      <a:lnTo>
                        <a:pt x="698" y="92"/>
                      </a:lnTo>
                      <a:lnTo>
                        <a:pt x="706" y="101"/>
                      </a:lnTo>
                      <a:lnTo>
                        <a:pt x="707" y="109"/>
                      </a:lnTo>
                      <a:lnTo>
                        <a:pt x="704" y="120"/>
                      </a:lnTo>
                      <a:lnTo>
                        <a:pt x="698" y="132"/>
                      </a:lnTo>
                      <a:lnTo>
                        <a:pt x="689" y="142"/>
                      </a:lnTo>
                      <a:lnTo>
                        <a:pt x="678" y="149"/>
                      </a:lnTo>
                      <a:lnTo>
                        <a:pt x="662" y="159"/>
                      </a:lnTo>
                      <a:lnTo>
                        <a:pt x="646" y="165"/>
                      </a:lnTo>
                      <a:lnTo>
                        <a:pt x="626" y="167"/>
                      </a:lnTo>
                      <a:lnTo>
                        <a:pt x="605" y="170"/>
                      </a:lnTo>
                      <a:lnTo>
                        <a:pt x="579" y="171"/>
                      </a:lnTo>
                      <a:lnTo>
                        <a:pt x="555" y="169"/>
                      </a:lnTo>
                      <a:lnTo>
                        <a:pt x="515" y="164"/>
                      </a:lnTo>
                    </a:path>
                  </a:pathLst>
                </a:custGeom>
                <a:noFill/>
                <a:ln w="4763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6" name="Group 201">
                  <a:extLst>
                    <a:ext uri="{FF2B5EF4-FFF2-40B4-BE49-F238E27FC236}">
                      <a16:creationId xmlns:a16="http://schemas.microsoft.com/office/drawing/2014/main" id="{5D88C047-D579-49AF-A293-FEE0450776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45" y="2108"/>
                  <a:ext cx="83" cy="35"/>
                  <a:chOff x="1145" y="2108"/>
                  <a:chExt cx="83" cy="35"/>
                </a:xfrm>
              </p:grpSpPr>
              <p:grpSp>
                <p:nvGrpSpPr>
                  <p:cNvPr id="227" name="Group 202">
                    <a:extLst>
                      <a:ext uri="{FF2B5EF4-FFF2-40B4-BE49-F238E27FC236}">
                        <a16:creationId xmlns:a16="http://schemas.microsoft.com/office/drawing/2014/main" id="{CF950CBB-6A51-44BF-B559-DE38CE4AB7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45" y="2108"/>
                    <a:ext cx="83" cy="35"/>
                    <a:chOff x="1145" y="2108"/>
                    <a:chExt cx="83" cy="35"/>
                  </a:xfrm>
                </p:grpSpPr>
                <p:sp>
                  <p:nvSpPr>
                    <p:cNvPr id="232" name="Freeform 203">
                      <a:extLst>
                        <a:ext uri="{FF2B5EF4-FFF2-40B4-BE49-F238E27FC236}">
                          <a16:creationId xmlns:a16="http://schemas.microsoft.com/office/drawing/2014/main" id="{AD88D860-230C-45D5-9CEC-D7B3AC7238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45" y="2108"/>
                      <a:ext cx="52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9"/>
                        </a:cxn>
                        <a:cxn ang="0">
                          <a:pos x="81" y="0"/>
                        </a:cxn>
                        <a:cxn ang="0">
                          <a:pos x="309" y="38"/>
                        </a:cxn>
                        <a:cxn ang="0">
                          <a:pos x="219" y="114"/>
                        </a:cxn>
                        <a:cxn ang="0">
                          <a:pos x="0" y="69"/>
                        </a:cxn>
                      </a:cxnLst>
                      <a:rect l="0" t="0" r="r" b="b"/>
                      <a:pathLst>
                        <a:path w="309" h="114">
                          <a:moveTo>
                            <a:pt x="0" y="69"/>
                          </a:moveTo>
                          <a:lnTo>
                            <a:pt x="81" y="0"/>
                          </a:lnTo>
                          <a:lnTo>
                            <a:pt x="309" y="38"/>
                          </a:lnTo>
                          <a:lnTo>
                            <a:pt x="219" y="114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3" name="Freeform 204">
                      <a:extLst>
                        <a:ext uri="{FF2B5EF4-FFF2-40B4-BE49-F238E27FC236}">
                          <a16:creationId xmlns:a16="http://schemas.microsoft.com/office/drawing/2014/main" id="{61AEB195-69F6-49EA-AEB7-5AE3A2D27A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45" y="2121"/>
                      <a:ext cx="37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0"/>
                        </a:cxn>
                        <a:cxn ang="0">
                          <a:pos x="2" y="60"/>
                        </a:cxn>
                        <a:cxn ang="0">
                          <a:pos x="219" y="108"/>
                        </a:cxn>
                        <a:cxn ang="0">
                          <a:pos x="219" y="4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19" h="108">
                          <a:moveTo>
                            <a:pt x="0" y="0"/>
                          </a:moveTo>
                          <a:lnTo>
                            <a:pt x="0" y="60"/>
                          </a:lnTo>
                          <a:lnTo>
                            <a:pt x="2" y="60"/>
                          </a:lnTo>
                          <a:lnTo>
                            <a:pt x="219" y="108"/>
                          </a:lnTo>
                          <a:lnTo>
                            <a:pt x="219" y="4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4" name="Freeform 205">
                      <a:extLst>
                        <a:ext uri="{FF2B5EF4-FFF2-40B4-BE49-F238E27FC236}">
                          <a16:creationId xmlns:a16="http://schemas.microsoft.com/office/drawing/2014/main" id="{E6824F43-5EF6-4960-84A4-3852412139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82" y="2115"/>
                      <a:ext cx="4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5"/>
                        </a:cxn>
                        <a:cxn ang="0">
                          <a:pos x="89" y="0"/>
                        </a:cxn>
                        <a:cxn ang="0">
                          <a:pos x="279" y="20"/>
                        </a:cxn>
                        <a:cxn ang="0">
                          <a:pos x="279" y="77"/>
                        </a:cxn>
                        <a:cxn ang="0">
                          <a:pos x="0" y="139"/>
                        </a:cxn>
                        <a:cxn ang="0">
                          <a:pos x="0" y="75"/>
                        </a:cxn>
                      </a:cxnLst>
                      <a:rect l="0" t="0" r="r" b="b"/>
                      <a:pathLst>
                        <a:path w="279" h="139">
                          <a:moveTo>
                            <a:pt x="0" y="75"/>
                          </a:moveTo>
                          <a:lnTo>
                            <a:pt x="89" y="0"/>
                          </a:lnTo>
                          <a:lnTo>
                            <a:pt x="279" y="20"/>
                          </a:lnTo>
                          <a:lnTo>
                            <a:pt x="279" y="77"/>
                          </a:lnTo>
                          <a:lnTo>
                            <a:pt x="0" y="139"/>
                          </a:lnTo>
                          <a:lnTo>
                            <a:pt x="0" y="7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5" name="Freeform 206">
                      <a:extLst>
                        <a:ext uri="{FF2B5EF4-FFF2-40B4-BE49-F238E27FC236}">
                          <a16:creationId xmlns:a16="http://schemas.microsoft.com/office/drawing/2014/main" id="{41BF909A-3C2A-4DA1-897D-B4A2B77894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59" y="2108"/>
                      <a:ext cx="69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09" y="13"/>
                        </a:cxn>
                        <a:cxn ang="0">
                          <a:pos x="418" y="57"/>
                        </a:cxn>
                        <a:cxn ang="0">
                          <a:pos x="228" y="3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18" h="57">
                          <a:moveTo>
                            <a:pt x="0" y="0"/>
                          </a:moveTo>
                          <a:lnTo>
                            <a:pt x="209" y="13"/>
                          </a:lnTo>
                          <a:lnTo>
                            <a:pt x="418" y="57"/>
                          </a:lnTo>
                          <a:lnTo>
                            <a:pt x="228" y="3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28" name="Group 207">
                    <a:extLst>
                      <a:ext uri="{FF2B5EF4-FFF2-40B4-BE49-F238E27FC236}">
                        <a16:creationId xmlns:a16="http://schemas.microsoft.com/office/drawing/2014/main" id="{33E6B791-0F5C-489E-94AF-C5CEFB26D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46" y="2118"/>
                    <a:ext cx="82" cy="15"/>
                    <a:chOff x="1146" y="2118"/>
                    <a:chExt cx="82" cy="15"/>
                  </a:xfrm>
                </p:grpSpPr>
                <p:sp>
                  <p:nvSpPr>
                    <p:cNvPr id="229" name="Line 208">
                      <a:extLst>
                        <a:ext uri="{FF2B5EF4-FFF2-40B4-BE49-F238E27FC236}">
                          <a16:creationId xmlns:a16="http://schemas.microsoft.com/office/drawing/2014/main" id="{B565E5AA-FCE3-4426-AE45-305A51E4F9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6" y="2124"/>
                      <a:ext cx="36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F7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" name="Line 209">
                      <a:extLst>
                        <a:ext uri="{FF2B5EF4-FFF2-40B4-BE49-F238E27FC236}">
                          <a16:creationId xmlns:a16="http://schemas.microsoft.com/office/drawing/2014/main" id="{2DC7A12D-35F2-491B-A252-F56ED62DC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82" y="2118"/>
                      <a:ext cx="15" cy="1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1" name="Line 210">
                      <a:extLst>
                        <a:ext uri="{FF2B5EF4-FFF2-40B4-BE49-F238E27FC236}">
                          <a16:creationId xmlns:a16="http://schemas.microsoft.com/office/drawing/2014/main" id="{044F6A3C-D003-4676-82B2-23D235B0CE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" y="2118"/>
                      <a:ext cx="30" cy="3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34" name="Freeform 211">
                <a:extLst>
                  <a:ext uri="{FF2B5EF4-FFF2-40B4-BE49-F238E27FC236}">
                    <a16:creationId xmlns:a16="http://schemas.microsoft.com/office/drawing/2014/main" id="{A48EAD9F-C830-4997-9759-7B83E4A48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2026"/>
                <a:ext cx="71" cy="74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429" y="0"/>
                  </a:cxn>
                  <a:cxn ang="0">
                    <a:pos x="429" y="149"/>
                  </a:cxn>
                  <a:cxn ang="0">
                    <a:pos x="0" y="371"/>
                  </a:cxn>
                  <a:cxn ang="0">
                    <a:pos x="0" y="186"/>
                  </a:cxn>
                </a:cxnLst>
                <a:rect l="0" t="0" r="r" b="b"/>
                <a:pathLst>
                  <a:path w="429" h="371">
                    <a:moveTo>
                      <a:pt x="0" y="186"/>
                    </a:moveTo>
                    <a:lnTo>
                      <a:pt x="429" y="0"/>
                    </a:lnTo>
                    <a:lnTo>
                      <a:pt x="429" y="149"/>
                    </a:lnTo>
                    <a:lnTo>
                      <a:pt x="0" y="37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sp>
            <p:nvSpPr>
              <p:cNvPr id="135" name="Freeform 212">
                <a:extLst>
                  <a:ext uri="{FF2B5EF4-FFF2-40B4-BE49-F238E27FC236}">
                    <a16:creationId xmlns:a16="http://schemas.microsoft.com/office/drawing/2014/main" id="{2E669C40-4B66-4941-8836-D87E05EA9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1956"/>
                <a:ext cx="74" cy="110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42" y="0"/>
                  </a:cxn>
                  <a:cxn ang="0">
                    <a:pos x="442" y="363"/>
                  </a:cxn>
                  <a:cxn ang="0">
                    <a:pos x="1" y="550"/>
                  </a:cxn>
                  <a:cxn ang="0">
                    <a:pos x="0" y="116"/>
                  </a:cxn>
                </a:cxnLst>
                <a:rect l="0" t="0" r="r" b="b"/>
                <a:pathLst>
                  <a:path w="442" h="550">
                    <a:moveTo>
                      <a:pt x="0" y="116"/>
                    </a:moveTo>
                    <a:lnTo>
                      <a:pt x="442" y="0"/>
                    </a:lnTo>
                    <a:lnTo>
                      <a:pt x="442" y="363"/>
                    </a:lnTo>
                    <a:lnTo>
                      <a:pt x="1" y="55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sp>
            <p:nvSpPr>
              <p:cNvPr id="136" name="Freeform 213">
                <a:extLst>
                  <a:ext uri="{FF2B5EF4-FFF2-40B4-BE49-F238E27FC236}">
                    <a16:creationId xmlns:a16="http://schemas.microsoft.com/office/drawing/2014/main" id="{5E229DF1-921F-4DEC-8F7E-882DCF0A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1760"/>
                <a:ext cx="183" cy="16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092" y="0"/>
                  </a:cxn>
                  <a:cxn ang="0">
                    <a:pos x="1049" y="840"/>
                  </a:cxn>
                  <a:cxn ang="0">
                    <a:pos x="0" y="792"/>
                  </a:cxn>
                  <a:cxn ang="0">
                    <a:pos x="44" y="0"/>
                  </a:cxn>
                </a:cxnLst>
                <a:rect l="0" t="0" r="r" b="b"/>
                <a:pathLst>
                  <a:path w="1092" h="840">
                    <a:moveTo>
                      <a:pt x="44" y="0"/>
                    </a:moveTo>
                    <a:lnTo>
                      <a:pt x="1092" y="0"/>
                    </a:lnTo>
                    <a:lnTo>
                      <a:pt x="1049" y="840"/>
                    </a:lnTo>
                    <a:lnTo>
                      <a:pt x="0" y="79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sp>
            <p:nvSpPr>
              <p:cNvPr id="137" name="Freeform 214">
                <a:extLst>
                  <a:ext uri="{FF2B5EF4-FFF2-40B4-BE49-F238E27FC236}">
                    <a16:creationId xmlns:a16="http://schemas.microsoft.com/office/drawing/2014/main" id="{9373E77C-157D-4B0F-9946-F200150A8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2042"/>
                <a:ext cx="339" cy="76"/>
              </a:xfrm>
              <a:custGeom>
                <a:avLst/>
                <a:gdLst/>
                <a:ahLst/>
                <a:cxnLst>
                  <a:cxn ang="0">
                    <a:pos x="331" y="0"/>
                  </a:cxn>
                  <a:cxn ang="0">
                    <a:pos x="2035" y="156"/>
                  </a:cxn>
                  <a:cxn ang="0">
                    <a:pos x="1915" y="297"/>
                  </a:cxn>
                  <a:cxn ang="0">
                    <a:pos x="1798" y="383"/>
                  </a:cxn>
                  <a:cxn ang="0">
                    <a:pos x="0" y="191"/>
                  </a:cxn>
                  <a:cxn ang="0">
                    <a:pos x="135" y="137"/>
                  </a:cxn>
                  <a:cxn ang="0">
                    <a:pos x="331" y="0"/>
                  </a:cxn>
                </a:cxnLst>
                <a:rect l="0" t="0" r="r" b="b"/>
                <a:pathLst>
                  <a:path w="2035" h="383">
                    <a:moveTo>
                      <a:pt x="331" y="0"/>
                    </a:moveTo>
                    <a:lnTo>
                      <a:pt x="2035" y="156"/>
                    </a:lnTo>
                    <a:lnTo>
                      <a:pt x="1915" y="297"/>
                    </a:lnTo>
                    <a:lnTo>
                      <a:pt x="1798" y="383"/>
                    </a:lnTo>
                    <a:lnTo>
                      <a:pt x="0" y="191"/>
                    </a:lnTo>
                    <a:lnTo>
                      <a:pt x="135" y="137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endParaRPr>
              </a:p>
            </p:txBody>
          </p:sp>
          <p:grpSp>
            <p:nvGrpSpPr>
              <p:cNvPr id="138" name="Group 215">
                <a:extLst>
                  <a:ext uri="{FF2B5EF4-FFF2-40B4-BE49-F238E27FC236}">
                    <a16:creationId xmlns:a16="http://schemas.microsoft.com/office/drawing/2014/main" id="{F74981DB-4BC9-4D53-8062-FFCA4C0BCC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3" y="1963"/>
                <a:ext cx="73" cy="96"/>
                <a:chOff x="1123" y="1963"/>
                <a:chExt cx="73" cy="96"/>
              </a:xfrm>
            </p:grpSpPr>
            <p:sp>
              <p:nvSpPr>
                <p:cNvPr id="216" name="Line 216">
                  <a:extLst>
                    <a:ext uri="{FF2B5EF4-FFF2-40B4-BE49-F238E27FC236}">
                      <a16:creationId xmlns:a16="http://schemas.microsoft.com/office/drawing/2014/main" id="{C13C8273-2882-4515-9581-F879071F5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3" y="1990"/>
                  <a:ext cx="73" cy="29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Line 217">
                  <a:extLst>
                    <a:ext uri="{FF2B5EF4-FFF2-40B4-BE49-F238E27FC236}">
                      <a16:creationId xmlns:a16="http://schemas.microsoft.com/office/drawing/2014/main" id="{D3BEBE44-0C8B-4AB6-8641-A6371A2805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1998"/>
                  <a:ext cx="6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Line 218">
                  <a:extLst>
                    <a:ext uri="{FF2B5EF4-FFF2-40B4-BE49-F238E27FC236}">
                      <a16:creationId xmlns:a16="http://schemas.microsoft.com/office/drawing/2014/main" id="{3971B714-E84C-45F6-8D95-BE46D7BE7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" y="2006"/>
                  <a:ext cx="61" cy="28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219">
                  <a:extLst>
                    <a:ext uri="{FF2B5EF4-FFF2-40B4-BE49-F238E27FC236}">
                      <a16:creationId xmlns:a16="http://schemas.microsoft.com/office/drawing/2014/main" id="{FB848379-BE68-4034-86C5-E5E0C841A0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2014"/>
                  <a:ext cx="60" cy="29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Line 220">
                  <a:extLst>
                    <a:ext uri="{FF2B5EF4-FFF2-40B4-BE49-F238E27FC236}">
                      <a16:creationId xmlns:a16="http://schemas.microsoft.com/office/drawing/2014/main" id="{E1D1A60C-3C84-408A-B2B6-3C5B61AF19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2022"/>
                  <a:ext cx="60" cy="30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221">
                  <a:extLst>
                    <a:ext uri="{FF2B5EF4-FFF2-40B4-BE49-F238E27FC236}">
                      <a16:creationId xmlns:a16="http://schemas.microsoft.com/office/drawing/2014/main" id="{3E6C0C77-372E-4D2C-980F-1F5D5B982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" y="1981"/>
                  <a:ext cx="61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Line 222">
                  <a:extLst>
                    <a:ext uri="{FF2B5EF4-FFF2-40B4-BE49-F238E27FC236}">
                      <a16:creationId xmlns:a16="http://schemas.microsoft.com/office/drawing/2014/main" id="{A7B9AF6F-6C27-427C-B4CC-D2BB67B52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" y="1973"/>
                  <a:ext cx="6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223">
                  <a:extLst>
                    <a:ext uri="{FF2B5EF4-FFF2-40B4-BE49-F238E27FC236}">
                      <a16:creationId xmlns:a16="http://schemas.microsoft.com/office/drawing/2014/main" id="{0521FA9E-3C86-4595-9E73-5A7625C29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" y="1963"/>
                  <a:ext cx="61" cy="20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Line 224">
                  <a:extLst>
                    <a:ext uri="{FF2B5EF4-FFF2-40B4-BE49-F238E27FC236}">
                      <a16:creationId xmlns:a16="http://schemas.microsoft.com/office/drawing/2014/main" id="{38C0ECE4-9F4D-4541-B9DC-0C88CF7249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5" y="1976"/>
                  <a:ext cx="1" cy="8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Group 225">
                <a:extLst>
                  <a:ext uri="{FF2B5EF4-FFF2-40B4-BE49-F238E27FC236}">
                    <a16:creationId xmlns:a16="http://schemas.microsoft.com/office/drawing/2014/main" id="{50A0432C-2B39-44A4-A032-C56927D1F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" y="1721"/>
                <a:ext cx="239" cy="247"/>
                <a:chOff x="899" y="1721"/>
                <a:chExt cx="239" cy="247"/>
              </a:xfrm>
            </p:grpSpPr>
            <p:grpSp>
              <p:nvGrpSpPr>
                <p:cNvPr id="199" name="Group 226">
                  <a:extLst>
                    <a:ext uri="{FF2B5EF4-FFF2-40B4-BE49-F238E27FC236}">
                      <a16:creationId xmlns:a16="http://schemas.microsoft.com/office/drawing/2014/main" id="{4073CBF4-0D4F-4F08-9D3C-014C26DDBE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1721"/>
                  <a:ext cx="239" cy="247"/>
                  <a:chOff x="899" y="1721"/>
                  <a:chExt cx="239" cy="247"/>
                </a:xfrm>
              </p:grpSpPr>
              <p:grpSp>
                <p:nvGrpSpPr>
                  <p:cNvPr id="201" name="Group 227">
                    <a:extLst>
                      <a:ext uri="{FF2B5EF4-FFF2-40B4-BE49-F238E27FC236}">
                        <a16:creationId xmlns:a16="http://schemas.microsoft.com/office/drawing/2014/main" id="{918D61D6-AD43-4E49-842A-44CBB167F7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9" y="1721"/>
                    <a:ext cx="239" cy="247"/>
                    <a:chOff x="899" y="1721"/>
                    <a:chExt cx="239" cy="247"/>
                  </a:xfrm>
                </p:grpSpPr>
                <p:sp>
                  <p:nvSpPr>
                    <p:cNvPr id="212" name="Freeform 228">
                      <a:extLst>
                        <a:ext uri="{FF2B5EF4-FFF2-40B4-BE49-F238E27FC236}">
                          <a16:creationId xmlns:a16="http://schemas.microsoft.com/office/drawing/2014/main" id="{CB2D917A-359D-4DB5-8790-EFE53B5204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99" y="1721"/>
                      <a:ext cx="239" cy="247"/>
                    </a:xfrm>
                    <a:custGeom>
                      <a:avLst/>
                      <a:gdLst/>
                      <a:ahLst/>
                      <a:cxnLst>
                        <a:cxn ang="0">
                          <a:pos x="114" y="21"/>
                        </a:cxn>
                        <a:cxn ang="0">
                          <a:pos x="238" y="14"/>
                        </a:cxn>
                        <a:cxn ang="0">
                          <a:pos x="405" y="4"/>
                        </a:cxn>
                        <a:cxn ang="0">
                          <a:pos x="579" y="0"/>
                        </a:cxn>
                        <a:cxn ang="0">
                          <a:pos x="783" y="0"/>
                        </a:cxn>
                        <a:cxn ang="0">
                          <a:pos x="927" y="2"/>
                        </a:cxn>
                        <a:cxn ang="0">
                          <a:pos x="1147" y="9"/>
                        </a:cxn>
                        <a:cxn ang="0">
                          <a:pos x="1360" y="20"/>
                        </a:cxn>
                        <a:cxn ang="0">
                          <a:pos x="1411" y="22"/>
                        </a:cxn>
                        <a:cxn ang="0">
                          <a:pos x="1422" y="26"/>
                        </a:cxn>
                        <a:cxn ang="0">
                          <a:pos x="1430" y="31"/>
                        </a:cxn>
                        <a:cxn ang="0">
                          <a:pos x="1436" y="41"/>
                        </a:cxn>
                        <a:cxn ang="0">
                          <a:pos x="1438" y="51"/>
                        </a:cxn>
                        <a:cxn ang="0">
                          <a:pos x="1384" y="1212"/>
                        </a:cxn>
                        <a:cxn ang="0">
                          <a:pos x="1377" y="1230"/>
                        </a:cxn>
                        <a:cxn ang="0">
                          <a:pos x="1360" y="1235"/>
                        </a:cxn>
                        <a:cxn ang="0">
                          <a:pos x="895" y="1206"/>
                        </a:cxn>
                        <a:cxn ang="0">
                          <a:pos x="440" y="1176"/>
                        </a:cxn>
                        <a:cxn ang="0">
                          <a:pos x="21" y="1148"/>
                        </a:cxn>
                        <a:cxn ang="0">
                          <a:pos x="0" y="1117"/>
                        </a:cxn>
                        <a:cxn ang="0">
                          <a:pos x="64" y="58"/>
                        </a:cxn>
                        <a:cxn ang="0">
                          <a:pos x="114" y="21"/>
                        </a:cxn>
                      </a:cxnLst>
                      <a:rect l="0" t="0" r="r" b="b"/>
                      <a:pathLst>
                        <a:path w="1438" h="1235">
                          <a:moveTo>
                            <a:pt x="114" y="21"/>
                          </a:moveTo>
                          <a:lnTo>
                            <a:pt x="238" y="14"/>
                          </a:lnTo>
                          <a:lnTo>
                            <a:pt x="405" y="4"/>
                          </a:lnTo>
                          <a:lnTo>
                            <a:pt x="579" y="0"/>
                          </a:lnTo>
                          <a:lnTo>
                            <a:pt x="783" y="0"/>
                          </a:lnTo>
                          <a:lnTo>
                            <a:pt x="927" y="2"/>
                          </a:lnTo>
                          <a:lnTo>
                            <a:pt x="1147" y="9"/>
                          </a:lnTo>
                          <a:lnTo>
                            <a:pt x="1360" y="20"/>
                          </a:lnTo>
                          <a:lnTo>
                            <a:pt x="1411" y="22"/>
                          </a:lnTo>
                          <a:lnTo>
                            <a:pt x="1422" y="26"/>
                          </a:lnTo>
                          <a:lnTo>
                            <a:pt x="1430" y="31"/>
                          </a:lnTo>
                          <a:lnTo>
                            <a:pt x="1436" y="41"/>
                          </a:lnTo>
                          <a:lnTo>
                            <a:pt x="1438" y="51"/>
                          </a:lnTo>
                          <a:lnTo>
                            <a:pt x="1384" y="1212"/>
                          </a:lnTo>
                          <a:lnTo>
                            <a:pt x="1377" y="1230"/>
                          </a:lnTo>
                          <a:lnTo>
                            <a:pt x="1360" y="1235"/>
                          </a:lnTo>
                          <a:lnTo>
                            <a:pt x="895" y="1206"/>
                          </a:lnTo>
                          <a:lnTo>
                            <a:pt x="440" y="1176"/>
                          </a:lnTo>
                          <a:lnTo>
                            <a:pt x="21" y="1148"/>
                          </a:lnTo>
                          <a:lnTo>
                            <a:pt x="0" y="1117"/>
                          </a:lnTo>
                          <a:lnTo>
                            <a:pt x="64" y="58"/>
                          </a:lnTo>
                          <a:lnTo>
                            <a:pt x="114" y="2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3" name="Arc 229">
                      <a:extLst>
                        <a:ext uri="{FF2B5EF4-FFF2-40B4-BE49-F238E27FC236}">
                          <a16:creationId xmlns:a16="http://schemas.microsoft.com/office/drawing/2014/main" id="{08151035-DF97-498E-9DFD-C1EDD82C56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32" y="1726"/>
                      <a:ext cx="6" cy="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4" name="Arc 230">
                      <a:extLst>
                        <a:ext uri="{FF2B5EF4-FFF2-40B4-BE49-F238E27FC236}">
                          <a16:creationId xmlns:a16="http://schemas.microsoft.com/office/drawing/2014/main" id="{7F594005-DE01-4519-93C8-A2DE7D1D3E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09" y="1725"/>
                      <a:ext cx="12" cy="11"/>
                    </a:xfrm>
                    <a:custGeom>
                      <a:avLst/>
                      <a:gdLst>
                        <a:gd name="G0" fmla="+- 21503 0 0"/>
                        <a:gd name="G1" fmla="+- 21600 0 0"/>
                        <a:gd name="G2" fmla="+- 21600 0 0"/>
                        <a:gd name="T0" fmla="*/ 0 w 21503"/>
                        <a:gd name="T1" fmla="*/ 19552 h 21600"/>
                        <a:gd name="T2" fmla="*/ 21503 w 21503"/>
                        <a:gd name="T3" fmla="*/ 0 h 21600"/>
                        <a:gd name="T4" fmla="*/ 21503 w 2150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503" h="21600" fill="none" extrusionOk="0">
                          <a:moveTo>
                            <a:pt x="0" y="19552"/>
                          </a:moveTo>
                          <a:cubicBezTo>
                            <a:pt x="1056" y="8466"/>
                            <a:pt x="10366" y="0"/>
                            <a:pt x="21502" y="0"/>
                          </a:cubicBezTo>
                        </a:path>
                        <a:path w="21503" h="21600" stroke="0" extrusionOk="0">
                          <a:moveTo>
                            <a:pt x="0" y="19552"/>
                          </a:moveTo>
                          <a:cubicBezTo>
                            <a:pt x="1056" y="8466"/>
                            <a:pt x="10366" y="0"/>
                            <a:pt x="21502" y="0"/>
                          </a:cubicBezTo>
                          <a:lnTo>
                            <a:pt x="21503" y="216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5" name="Arc 231">
                      <a:extLst>
                        <a:ext uri="{FF2B5EF4-FFF2-40B4-BE49-F238E27FC236}">
                          <a16:creationId xmlns:a16="http://schemas.microsoft.com/office/drawing/2014/main" id="{C83F9861-E08B-474B-B673-727F5ECD32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99" y="1944"/>
                      <a:ext cx="5" cy="7"/>
                    </a:xfrm>
                    <a:custGeom>
                      <a:avLst/>
                      <a:gdLst>
                        <a:gd name="G0" fmla="+- 21600 0 0"/>
                        <a:gd name="G1" fmla="+- 0 0 0"/>
                        <a:gd name="G2" fmla="+- 21600 0 0"/>
                        <a:gd name="T0" fmla="*/ 17074 w 21600"/>
                        <a:gd name="T1" fmla="*/ 21121 h 21121"/>
                        <a:gd name="T2" fmla="*/ 0 w 21600"/>
                        <a:gd name="T3" fmla="*/ 0 h 21121"/>
                        <a:gd name="T4" fmla="*/ 21600 w 21600"/>
                        <a:gd name="T5" fmla="*/ 0 h 21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121" fill="none" extrusionOk="0">
                          <a:moveTo>
                            <a:pt x="17074" y="21120"/>
                          </a:moveTo>
                          <a:cubicBezTo>
                            <a:pt x="7115" y="18986"/>
                            <a:pt x="0" y="10185"/>
                            <a:pt x="0" y="0"/>
                          </a:cubicBezTo>
                        </a:path>
                        <a:path w="21600" h="21121" stroke="0" extrusionOk="0">
                          <a:moveTo>
                            <a:pt x="17074" y="21120"/>
                          </a:moveTo>
                          <a:cubicBezTo>
                            <a:pt x="7115" y="18986"/>
                            <a:pt x="0" y="10185"/>
                            <a:pt x="0" y="0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2" name="Group 232">
                    <a:extLst>
                      <a:ext uri="{FF2B5EF4-FFF2-40B4-BE49-F238E27FC236}">
                        <a16:creationId xmlns:a16="http://schemas.microsoft.com/office/drawing/2014/main" id="{210B7131-1506-48F0-9F48-805CF1501B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24" y="1759"/>
                    <a:ext cx="182" cy="168"/>
                    <a:chOff x="924" y="1759"/>
                    <a:chExt cx="182" cy="168"/>
                  </a:xfrm>
                </p:grpSpPr>
                <p:grpSp>
                  <p:nvGrpSpPr>
                    <p:cNvPr id="203" name="Group 233">
                      <a:extLst>
                        <a:ext uri="{FF2B5EF4-FFF2-40B4-BE49-F238E27FC236}">
                          <a16:creationId xmlns:a16="http://schemas.microsoft.com/office/drawing/2014/main" id="{5307F7FD-9F15-4FB5-891A-08E4A85398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4" y="1759"/>
                      <a:ext cx="182" cy="168"/>
                      <a:chOff x="924" y="1759"/>
                      <a:chExt cx="182" cy="168"/>
                    </a:xfrm>
                  </p:grpSpPr>
                  <p:sp>
                    <p:nvSpPr>
                      <p:cNvPr id="208" name="Freeform 234">
                        <a:extLst>
                          <a:ext uri="{FF2B5EF4-FFF2-40B4-BE49-F238E27FC236}">
                            <a16:creationId xmlns:a16="http://schemas.microsoft.com/office/drawing/2014/main" id="{8B779E2F-48C6-4693-B968-50EB8FFC923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1" y="1759"/>
                        <a:ext cx="175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47" y="2"/>
                          </a:cxn>
                          <a:cxn ang="0">
                            <a:pos x="1024" y="18"/>
                          </a:cxn>
                          <a:cxn ang="0">
                            <a:pos x="22" y="18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047" h="18">
                            <a:moveTo>
                              <a:pt x="0" y="0"/>
                            </a:moveTo>
                            <a:lnTo>
                              <a:pt x="1047" y="2"/>
                            </a:lnTo>
                            <a:lnTo>
                              <a:pt x="1024" y="18"/>
                            </a:lnTo>
                            <a:lnTo>
                              <a:pt x="22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Freeform 235">
                        <a:extLst>
                          <a:ext uri="{FF2B5EF4-FFF2-40B4-BE49-F238E27FC236}">
                            <a16:creationId xmlns:a16="http://schemas.microsoft.com/office/drawing/2014/main" id="{43144CAB-CF5A-4095-96CC-CEEA39D422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5" y="1759"/>
                        <a:ext cx="11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7"/>
                          </a:cxn>
                          <a:cxn ang="0">
                            <a:pos x="67" y="0"/>
                          </a:cxn>
                          <a:cxn ang="0">
                            <a:pos x="44" y="457"/>
                          </a:cxn>
                          <a:cxn ang="0">
                            <a:pos x="22" y="841"/>
                          </a:cxn>
                          <a:cxn ang="0">
                            <a:pos x="0" y="817"/>
                          </a:cxn>
                          <a:cxn ang="0">
                            <a:pos x="43" y="17"/>
                          </a:cxn>
                        </a:cxnLst>
                        <a:rect l="0" t="0" r="r" b="b"/>
                        <a:pathLst>
                          <a:path w="67" h="841">
                            <a:moveTo>
                              <a:pt x="43" y="17"/>
                            </a:moveTo>
                            <a:lnTo>
                              <a:pt x="67" y="0"/>
                            </a:lnTo>
                            <a:lnTo>
                              <a:pt x="44" y="457"/>
                            </a:lnTo>
                            <a:lnTo>
                              <a:pt x="22" y="841"/>
                            </a:lnTo>
                            <a:lnTo>
                              <a:pt x="0" y="817"/>
                            </a:lnTo>
                            <a:lnTo>
                              <a:pt x="43" y="1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0" name="Freeform 236">
                        <a:extLst>
                          <a:ext uri="{FF2B5EF4-FFF2-40B4-BE49-F238E27FC236}">
                            <a16:creationId xmlns:a16="http://schemas.microsoft.com/office/drawing/2014/main" id="{5F0F4562-E314-42E2-AA60-88D94116C69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4" y="1914"/>
                        <a:ext cx="174" cy="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" y="0"/>
                          </a:cxn>
                          <a:cxn ang="0">
                            <a:pos x="0" y="22"/>
                          </a:cxn>
                          <a:cxn ang="0">
                            <a:pos x="1048" y="69"/>
                          </a:cxn>
                          <a:cxn ang="0">
                            <a:pos x="1026" y="46"/>
                          </a:cxn>
                          <a:cxn ang="0">
                            <a:pos x="25" y="0"/>
                          </a:cxn>
                        </a:cxnLst>
                        <a:rect l="0" t="0" r="r" b="b"/>
                        <a:pathLst>
                          <a:path w="1048" h="69">
                            <a:moveTo>
                              <a:pt x="25" y="0"/>
                            </a:moveTo>
                            <a:lnTo>
                              <a:pt x="0" y="22"/>
                            </a:lnTo>
                            <a:lnTo>
                              <a:pt x="1048" y="69"/>
                            </a:lnTo>
                            <a:lnTo>
                              <a:pt x="1026" y="46"/>
                            </a:lnTo>
                            <a:lnTo>
                              <a:pt x="25" y="0"/>
                            </a:lnTo>
                            <a:close/>
                          </a:path>
                        </a:pathLst>
                      </a:custGeom>
                      <a:solidFill>
                        <a:srgbClr val="DFDFD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" name="Freeform 237">
                        <a:extLst>
                          <a:ext uri="{FF2B5EF4-FFF2-40B4-BE49-F238E27FC236}">
                            <a16:creationId xmlns:a16="http://schemas.microsoft.com/office/drawing/2014/main" id="{A7D327C2-5876-4263-858D-4BBBD0D1E7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4" y="1760"/>
                        <a:ext cx="11" cy="1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0"/>
                          </a:cxn>
                          <a:cxn ang="0">
                            <a:pos x="66" y="16"/>
                          </a:cxn>
                          <a:cxn ang="0">
                            <a:pos x="25" y="770"/>
                          </a:cxn>
                          <a:cxn ang="0">
                            <a:pos x="0" y="792"/>
                          </a:cxn>
                          <a:cxn ang="0">
                            <a:pos x="44" y="0"/>
                          </a:cxn>
                        </a:cxnLst>
                        <a:rect l="0" t="0" r="r" b="b"/>
                        <a:pathLst>
                          <a:path w="66" h="792">
                            <a:moveTo>
                              <a:pt x="44" y="0"/>
                            </a:moveTo>
                            <a:lnTo>
                              <a:pt x="66" y="16"/>
                            </a:lnTo>
                            <a:lnTo>
                              <a:pt x="25" y="770"/>
                            </a:lnTo>
                            <a:lnTo>
                              <a:pt x="0" y="792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BFBFB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04" name="Group 238">
                      <a:extLst>
                        <a:ext uri="{FF2B5EF4-FFF2-40B4-BE49-F238E27FC236}">
                          <a16:creationId xmlns:a16="http://schemas.microsoft.com/office/drawing/2014/main" id="{BCA8A1FF-31DA-4FF5-AAC9-02ACE847EE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28" y="1763"/>
                      <a:ext cx="174" cy="160"/>
                      <a:chOff x="928" y="1763"/>
                      <a:chExt cx="174" cy="160"/>
                    </a:xfrm>
                  </p:grpSpPr>
                  <p:sp>
                    <p:nvSpPr>
                      <p:cNvPr id="205" name="Freeform 239">
                        <a:extLst>
                          <a:ext uri="{FF2B5EF4-FFF2-40B4-BE49-F238E27FC236}">
                            <a16:creationId xmlns:a16="http://schemas.microsoft.com/office/drawing/2014/main" id="{3C214CCE-C1EE-4F44-8DD0-550E0FEB16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8" y="1763"/>
                        <a:ext cx="174" cy="1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" y="0"/>
                          </a:cxn>
                          <a:cxn ang="0">
                            <a:pos x="1044" y="0"/>
                          </a:cxn>
                          <a:cxn ang="0">
                            <a:pos x="1002" y="800"/>
                          </a:cxn>
                          <a:cxn ang="0">
                            <a:pos x="0" y="754"/>
                          </a:cxn>
                          <a:cxn ang="0">
                            <a:pos x="42" y="0"/>
                          </a:cxn>
                        </a:cxnLst>
                        <a:rect l="0" t="0" r="r" b="b"/>
                        <a:pathLst>
                          <a:path w="1044" h="800">
                            <a:moveTo>
                              <a:pt x="42" y="0"/>
                            </a:moveTo>
                            <a:lnTo>
                              <a:pt x="1044" y="0"/>
                            </a:lnTo>
                            <a:lnTo>
                              <a:pt x="1002" y="800"/>
                            </a:lnTo>
                            <a:lnTo>
                              <a:pt x="0" y="754"/>
                            </a:lnTo>
                            <a:lnTo>
                              <a:pt x="4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6" name="Freeform 240">
                        <a:extLst>
                          <a:ext uri="{FF2B5EF4-FFF2-40B4-BE49-F238E27FC236}">
                            <a16:creationId xmlns:a16="http://schemas.microsoft.com/office/drawing/2014/main" id="{95BFE637-7287-4583-A149-E07256208E8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4" y="1769"/>
                        <a:ext cx="162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1"/>
                          </a:cxn>
                          <a:cxn ang="0">
                            <a:pos x="974" y="0"/>
                          </a:cxn>
                          <a:cxn ang="0">
                            <a:pos x="933" y="740"/>
                          </a:cxn>
                          <a:cxn ang="0">
                            <a:pos x="0" y="702"/>
                          </a:cxn>
                          <a:cxn ang="0">
                            <a:pos x="36" y="1"/>
                          </a:cxn>
                        </a:cxnLst>
                        <a:rect l="0" t="0" r="r" b="b"/>
                        <a:pathLst>
                          <a:path w="974" h="740">
                            <a:moveTo>
                              <a:pt x="36" y="1"/>
                            </a:moveTo>
                            <a:lnTo>
                              <a:pt x="974" y="0"/>
                            </a:lnTo>
                            <a:lnTo>
                              <a:pt x="933" y="740"/>
                            </a:lnTo>
                            <a:lnTo>
                              <a:pt x="0" y="702"/>
                            </a:lnTo>
                            <a:lnTo>
                              <a:pt x="36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7" name="Freeform 241">
                        <a:extLst>
                          <a:ext uri="{FF2B5EF4-FFF2-40B4-BE49-F238E27FC236}">
                            <a16:creationId xmlns:a16="http://schemas.microsoft.com/office/drawing/2014/main" id="{71E5202A-8EC8-4425-A6BE-52AEDAB502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6" y="1778"/>
                        <a:ext cx="153" cy="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918" y="0"/>
                          </a:cxn>
                          <a:cxn ang="0">
                            <a:pos x="881" y="667"/>
                          </a:cxn>
                          <a:cxn ang="0">
                            <a:pos x="0" y="633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918" h="667">
                            <a:moveTo>
                              <a:pt x="34" y="0"/>
                            </a:moveTo>
                            <a:lnTo>
                              <a:pt x="918" y="0"/>
                            </a:lnTo>
                            <a:lnTo>
                              <a:pt x="881" y="667"/>
                            </a:lnTo>
                            <a:lnTo>
                              <a:pt x="0" y="633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00" name="Freeform 242">
                  <a:extLst>
                    <a:ext uri="{FF2B5EF4-FFF2-40B4-BE49-F238E27FC236}">
                      <a16:creationId xmlns:a16="http://schemas.microsoft.com/office/drawing/2014/main" id="{649C5B1E-F4C7-4EE1-9DB8-D689D73A1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1948"/>
                  <a:ext cx="10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1"/>
                    </a:cxn>
                    <a:cxn ang="0">
                      <a:pos x="60" y="20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20">
                      <a:moveTo>
                        <a:pt x="0" y="0"/>
                      </a:moveTo>
                      <a:lnTo>
                        <a:pt x="60" y="1"/>
                      </a:lnTo>
                      <a:lnTo>
                        <a:pt x="60" y="20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243">
                <a:extLst>
                  <a:ext uri="{FF2B5EF4-FFF2-40B4-BE49-F238E27FC236}">
                    <a16:creationId xmlns:a16="http://schemas.microsoft.com/office/drawing/2014/main" id="{AD8CC46F-00AB-4A80-B4C4-417D5970A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" y="2046"/>
                <a:ext cx="339" cy="86"/>
                <a:chOff x="805" y="2046"/>
                <a:chExt cx="339" cy="86"/>
              </a:xfrm>
            </p:grpSpPr>
            <p:sp>
              <p:nvSpPr>
                <p:cNvPr id="141" name="Freeform 244">
                  <a:extLst>
                    <a:ext uri="{FF2B5EF4-FFF2-40B4-BE49-F238E27FC236}">
                      <a16:creationId xmlns:a16="http://schemas.microsoft.com/office/drawing/2014/main" id="{F23D6C34-312A-4B33-82BA-099F5F530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9" y="2072"/>
                  <a:ext cx="81" cy="37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74" y="109"/>
                    </a:cxn>
                    <a:cxn ang="0">
                      <a:pos x="0" y="156"/>
                    </a:cxn>
                    <a:cxn ang="0">
                      <a:pos x="320" y="187"/>
                    </a:cxn>
                    <a:cxn ang="0">
                      <a:pos x="394" y="128"/>
                    </a:cxn>
                    <a:cxn ang="0">
                      <a:pos x="489" y="25"/>
                    </a:cxn>
                    <a:cxn ang="0">
                      <a:pos x="189" y="0"/>
                    </a:cxn>
                  </a:cxnLst>
                  <a:rect l="0" t="0" r="r" b="b"/>
                  <a:pathLst>
                    <a:path w="489" h="187">
                      <a:moveTo>
                        <a:pt x="189" y="0"/>
                      </a:moveTo>
                      <a:lnTo>
                        <a:pt x="74" y="109"/>
                      </a:lnTo>
                      <a:lnTo>
                        <a:pt x="0" y="156"/>
                      </a:lnTo>
                      <a:lnTo>
                        <a:pt x="320" y="187"/>
                      </a:lnTo>
                      <a:lnTo>
                        <a:pt x="394" y="128"/>
                      </a:lnTo>
                      <a:lnTo>
                        <a:pt x="489" y="25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2" name="Group 245">
                  <a:extLst>
                    <a:ext uri="{FF2B5EF4-FFF2-40B4-BE49-F238E27FC236}">
                      <a16:creationId xmlns:a16="http://schemas.microsoft.com/office/drawing/2014/main" id="{803E213C-A9C0-4AD4-8D40-05ED1C277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5" y="2046"/>
                  <a:ext cx="339" cy="86"/>
                  <a:chOff x="805" y="2046"/>
                  <a:chExt cx="339" cy="86"/>
                </a:xfrm>
              </p:grpSpPr>
              <p:sp>
                <p:nvSpPr>
                  <p:cNvPr id="143" name="Freeform 246">
                    <a:extLst>
                      <a:ext uri="{FF2B5EF4-FFF2-40B4-BE49-F238E27FC236}">
                        <a16:creationId xmlns:a16="http://schemas.microsoft.com/office/drawing/2014/main" id="{85AD2953-17E2-42BF-9B3E-03696458B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5" y="2080"/>
                    <a:ext cx="300" cy="5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7"/>
                      </a:cxn>
                      <a:cxn ang="0">
                        <a:pos x="1799" y="259"/>
                      </a:cxn>
                      <a:cxn ang="0">
                        <a:pos x="1797" y="19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99" h="259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1799" y="259"/>
                        </a:lnTo>
                        <a:lnTo>
                          <a:pt x="1797" y="1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247">
                    <a:extLst>
                      <a:ext uri="{FF2B5EF4-FFF2-40B4-BE49-F238E27FC236}">
                        <a16:creationId xmlns:a16="http://schemas.microsoft.com/office/drawing/2014/main" id="{76BC2E21-9517-47F2-8EEE-D3997918AD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4" y="2073"/>
                    <a:ext cx="40" cy="59"/>
                  </a:xfrm>
                  <a:custGeom>
                    <a:avLst/>
                    <a:gdLst/>
                    <a:ahLst/>
                    <a:cxnLst>
                      <a:cxn ang="0">
                        <a:pos x="0" y="227"/>
                      </a:cxn>
                      <a:cxn ang="0">
                        <a:pos x="0" y="294"/>
                      </a:cxn>
                      <a:cxn ang="0">
                        <a:pos x="104" y="226"/>
                      </a:cxn>
                      <a:cxn ang="0">
                        <a:pos x="145" y="186"/>
                      </a:cxn>
                      <a:cxn ang="0">
                        <a:pos x="237" y="83"/>
                      </a:cxn>
                      <a:cxn ang="0">
                        <a:pos x="237" y="0"/>
                      </a:cxn>
                      <a:cxn ang="0">
                        <a:pos x="117" y="139"/>
                      </a:cxn>
                      <a:cxn ang="0">
                        <a:pos x="0" y="227"/>
                      </a:cxn>
                    </a:cxnLst>
                    <a:rect l="0" t="0" r="r" b="b"/>
                    <a:pathLst>
                      <a:path w="237" h="294">
                        <a:moveTo>
                          <a:pt x="0" y="227"/>
                        </a:moveTo>
                        <a:lnTo>
                          <a:pt x="0" y="294"/>
                        </a:lnTo>
                        <a:lnTo>
                          <a:pt x="104" y="226"/>
                        </a:lnTo>
                        <a:lnTo>
                          <a:pt x="145" y="186"/>
                        </a:lnTo>
                        <a:lnTo>
                          <a:pt x="237" y="83"/>
                        </a:lnTo>
                        <a:lnTo>
                          <a:pt x="237" y="0"/>
                        </a:lnTo>
                        <a:lnTo>
                          <a:pt x="117" y="139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Line 248">
                    <a:extLst>
                      <a:ext uri="{FF2B5EF4-FFF2-40B4-BE49-F238E27FC236}">
                        <a16:creationId xmlns:a16="http://schemas.microsoft.com/office/drawing/2014/main" id="{A789654F-BD0F-4545-8A62-6AA9F6AF21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5" y="2084"/>
                    <a:ext cx="300" cy="38"/>
                  </a:xfrm>
                  <a:prstGeom prst="line">
                    <a:avLst/>
                  </a:prstGeom>
                  <a:noFill/>
                  <a:ln w="1588">
                    <a:solidFill>
                      <a:srgbClr val="7F7F7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 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6" name="Group 249">
                    <a:extLst>
                      <a:ext uri="{FF2B5EF4-FFF2-40B4-BE49-F238E27FC236}">
                        <a16:creationId xmlns:a16="http://schemas.microsoft.com/office/drawing/2014/main" id="{8D1E5E4F-00DA-4C6F-9CED-ECD382C3E3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25" y="2046"/>
                    <a:ext cx="288" cy="64"/>
                    <a:chOff x="825" y="2046"/>
                    <a:chExt cx="288" cy="64"/>
                  </a:xfrm>
                </p:grpSpPr>
                <p:sp>
                  <p:nvSpPr>
                    <p:cNvPr id="150" name="Freeform 250">
                      <a:extLst>
                        <a:ext uri="{FF2B5EF4-FFF2-40B4-BE49-F238E27FC236}">
                          <a16:creationId xmlns:a16="http://schemas.microsoft.com/office/drawing/2014/main" id="{9D3F422A-6F58-4840-84F1-F2DB653CD0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25" y="2049"/>
                      <a:ext cx="221" cy="51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0"/>
                        </a:cxn>
                        <a:cxn ang="0">
                          <a:pos x="71" y="113"/>
                        </a:cxn>
                        <a:cxn ang="0">
                          <a:pos x="0" y="147"/>
                        </a:cxn>
                        <a:cxn ang="0">
                          <a:pos x="1129" y="256"/>
                        </a:cxn>
                        <a:cxn ang="0">
                          <a:pos x="1210" y="206"/>
                        </a:cxn>
                        <a:cxn ang="0">
                          <a:pos x="1331" y="103"/>
                        </a:cxn>
                        <a:cxn ang="0">
                          <a:pos x="229" y="0"/>
                        </a:cxn>
                      </a:cxnLst>
                      <a:rect l="0" t="0" r="r" b="b"/>
                      <a:pathLst>
                        <a:path w="1331" h="256">
                          <a:moveTo>
                            <a:pt x="229" y="0"/>
                          </a:moveTo>
                          <a:lnTo>
                            <a:pt x="71" y="113"/>
                          </a:lnTo>
                          <a:lnTo>
                            <a:pt x="0" y="147"/>
                          </a:lnTo>
                          <a:lnTo>
                            <a:pt x="1129" y="256"/>
                          </a:lnTo>
                          <a:lnTo>
                            <a:pt x="1210" y="206"/>
                          </a:lnTo>
                          <a:lnTo>
                            <a:pt x="1331" y="103"/>
                          </a:lnTo>
                          <a:lnTo>
                            <a:pt x="22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51" name="Group 251">
                      <a:extLst>
                        <a:ext uri="{FF2B5EF4-FFF2-40B4-BE49-F238E27FC236}">
                          <a16:creationId xmlns:a16="http://schemas.microsoft.com/office/drawing/2014/main" id="{3394F90D-1463-4B61-8C41-5E4F02EB18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0" y="2046"/>
                      <a:ext cx="283" cy="64"/>
                      <a:chOff x="830" y="2046"/>
                      <a:chExt cx="283" cy="64"/>
                    </a:xfrm>
                  </p:grpSpPr>
                  <p:grpSp>
                    <p:nvGrpSpPr>
                      <p:cNvPr id="152" name="Group 252">
                        <a:extLst>
                          <a:ext uri="{FF2B5EF4-FFF2-40B4-BE49-F238E27FC236}">
                            <a16:creationId xmlns:a16="http://schemas.microsoft.com/office/drawing/2014/main" id="{30BF95F5-502F-4A21-A009-4CC2EFE302A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5" y="2046"/>
                        <a:ext cx="206" cy="53"/>
                        <a:chOff x="835" y="2046"/>
                        <a:chExt cx="206" cy="53"/>
                      </a:xfrm>
                    </p:grpSpPr>
                    <p:grpSp>
                      <p:nvGrpSpPr>
                        <p:cNvPr id="166" name="Group 253">
                          <a:extLst>
                            <a:ext uri="{FF2B5EF4-FFF2-40B4-BE49-F238E27FC236}">
                              <a16:creationId xmlns:a16="http://schemas.microsoft.com/office/drawing/2014/main" id="{80240382-DA63-4C90-8C68-83E9F5F0A2F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5" y="2046"/>
                          <a:ext cx="43" cy="35"/>
                          <a:chOff x="835" y="2046"/>
                          <a:chExt cx="43" cy="35"/>
                        </a:xfrm>
                      </p:grpSpPr>
                      <p:sp>
                        <p:nvSpPr>
                          <p:cNvPr id="197" name="Line 254">
                            <a:extLst>
                              <a:ext uri="{FF2B5EF4-FFF2-40B4-BE49-F238E27FC236}">
                                <a16:creationId xmlns:a16="http://schemas.microsoft.com/office/drawing/2014/main" id="{A17ADFBE-9C7C-4ECC-9531-D47AA99B948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35" y="2073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8" name="Line 255">
                            <a:extLst>
                              <a:ext uri="{FF2B5EF4-FFF2-40B4-BE49-F238E27FC236}">
                                <a16:creationId xmlns:a16="http://schemas.microsoft.com/office/drawing/2014/main" id="{D93300D8-9C2B-41F5-9DE3-02462AE809A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49" y="2046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7" name="Group 256">
                          <a:extLst>
                            <a:ext uri="{FF2B5EF4-FFF2-40B4-BE49-F238E27FC236}">
                              <a16:creationId xmlns:a16="http://schemas.microsoft.com/office/drawing/2014/main" id="{3F1B8824-913B-44C3-852A-EFC101EA70E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51" y="2048"/>
                          <a:ext cx="44" cy="35"/>
                          <a:chOff x="851" y="2048"/>
                          <a:chExt cx="44" cy="35"/>
                        </a:xfrm>
                      </p:grpSpPr>
                      <p:sp>
                        <p:nvSpPr>
                          <p:cNvPr id="195" name="Line 257">
                            <a:extLst>
                              <a:ext uri="{FF2B5EF4-FFF2-40B4-BE49-F238E27FC236}">
                                <a16:creationId xmlns:a16="http://schemas.microsoft.com/office/drawing/2014/main" id="{71DAA00F-E987-43B5-8ECA-3D3D99B2866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51" y="2075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6" name="Line 258">
                            <a:extLst>
                              <a:ext uri="{FF2B5EF4-FFF2-40B4-BE49-F238E27FC236}">
                                <a16:creationId xmlns:a16="http://schemas.microsoft.com/office/drawing/2014/main" id="{712339A0-0124-49EB-85E5-5966178B48C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65" y="2048"/>
                            <a:ext cx="30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8" name="Group 259">
                          <a:extLst>
                            <a:ext uri="{FF2B5EF4-FFF2-40B4-BE49-F238E27FC236}">
                              <a16:creationId xmlns:a16="http://schemas.microsoft.com/office/drawing/2014/main" id="{7CAEC546-2E36-4FEA-9FAB-E0DC5E3C96D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69" y="2049"/>
                          <a:ext cx="43" cy="35"/>
                          <a:chOff x="869" y="2049"/>
                          <a:chExt cx="43" cy="35"/>
                        </a:xfrm>
                      </p:grpSpPr>
                      <p:sp>
                        <p:nvSpPr>
                          <p:cNvPr id="193" name="Line 260">
                            <a:extLst>
                              <a:ext uri="{FF2B5EF4-FFF2-40B4-BE49-F238E27FC236}">
                                <a16:creationId xmlns:a16="http://schemas.microsoft.com/office/drawing/2014/main" id="{E2FE3B8A-BA80-480D-BC03-42B4D60A1AA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69" y="2076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4" name="Line 261">
                            <a:extLst>
                              <a:ext uri="{FF2B5EF4-FFF2-40B4-BE49-F238E27FC236}">
                                <a16:creationId xmlns:a16="http://schemas.microsoft.com/office/drawing/2014/main" id="{08C9AE8B-5433-41A2-A7C1-F9658420343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83" y="2049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9" name="Group 262">
                          <a:extLst>
                            <a:ext uri="{FF2B5EF4-FFF2-40B4-BE49-F238E27FC236}">
                              <a16:creationId xmlns:a16="http://schemas.microsoft.com/office/drawing/2014/main" id="{4DD734E4-7121-450E-92C2-396A9B8C801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5" y="2052"/>
                          <a:ext cx="43" cy="35"/>
                          <a:chOff x="885" y="2052"/>
                          <a:chExt cx="43" cy="35"/>
                        </a:xfrm>
                      </p:grpSpPr>
                      <p:sp>
                        <p:nvSpPr>
                          <p:cNvPr id="191" name="Line 263">
                            <a:extLst>
                              <a:ext uri="{FF2B5EF4-FFF2-40B4-BE49-F238E27FC236}">
                                <a16:creationId xmlns:a16="http://schemas.microsoft.com/office/drawing/2014/main" id="{D28221D1-9965-4A09-AFC7-2D908465715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85" y="2079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2" name="Line 264">
                            <a:extLst>
                              <a:ext uri="{FF2B5EF4-FFF2-40B4-BE49-F238E27FC236}">
                                <a16:creationId xmlns:a16="http://schemas.microsoft.com/office/drawing/2014/main" id="{85505048-44BE-4DFB-AEA6-EB26363D03B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99" y="2052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0" name="Group 265">
                          <a:extLst>
                            <a:ext uri="{FF2B5EF4-FFF2-40B4-BE49-F238E27FC236}">
                              <a16:creationId xmlns:a16="http://schemas.microsoft.com/office/drawing/2014/main" id="{4F2C4217-CA12-44F8-944D-A5F1EF2CADF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02" y="2053"/>
                          <a:ext cx="43" cy="35"/>
                          <a:chOff x="902" y="2053"/>
                          <a:chExt cx="43" cy="35"/>
                        </a:xfrm>
                      </p:grpSpPr>
                      <p:sp>
                        <p:nvSpPr>
                          <p:cNvPr id="189" name="Line 266">
                            <a:extLst>
                              <a:ext uri="{FF2B5EF4-FFF2-40B4-BE49-F238E27FC236}">
                                <a16:creationId xmlns:a16="http://schemas.microsoft.com/office/drawing/2014/main" id="{04FB53F1-9EBA-46A0-AC6C-812A056285D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02" y="2080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0" name="Line 267">
                            <a:extLst>
                              <a:ext uri="{FF2B5EF4-FFF2-40B4-BE49-F238E27FC236}">
                                <a16:creationId xmlns:a16="http://schemas.microsoft.com/office/drawing/2014/main" id="{1A95DF9A-C322-44CD-9E68-2846A1EF8D0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16" y="2053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1" name="Group 268">
                          <a:extLst>
                            <a:ext uri="{FF2B5EF4-FFF2-40B4-BE49-F238E27FC236}">
                              <a16:creationId xmlns:a16="http://schemas.microsoft.com/office/drawing/2014/main" id="{7B92D921-7C65-472D-88B1-07B8B4AA153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8" y="2054"/>
                          <a:ext cx="44" cy="35"/>
                          <a:chOff x="918" y="2054"/>
                          <a:chExt cx="44" cy="35"/>
                        </a:xfrm>
                      </p:grpSpPr>
                      <p:sp>
                        <p:nvSpPr>
                          <p:cNvPr id="187" name="Line 269">
                            <a:extLst>
                              <a:ext uri="{FF2B5EF4-FFF2-40B4-BE49-F238E27FC236}">
                                <a16:creationId xmlns:a16="http://schemas.microsoft.com/office/drawing/2014/main" id="{2AB214A8-6116-488B-9B71-C82C1D55262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18" y="2081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8" name="Line 270">
                            <a:extLst>
                              <a:ext uri="{FF2B5EF4-FFF2-40B4-BE49-F238E27FC236}">
                                <a16:creationId xmlns:a16="http://schemas.microsoft.com/office/drawing/2014/main" id="{77FD7487-051D-477D-B4DB-72B4A703A05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32" y="2054"/>
                            <a:ext cx="30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2" name="Group 271">
                          <a:extLst>
                            <a:ext uri="{FF2B5EF4-FFF2-40B4-BE49-F238E27FC236}">
                              <a16:creationId xmlns:a16="http://schemas.microsoft.com/office/drawing/2014/main" id="{1A34574B-870C-49A9-87E7-DA2E9AB9F9D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5" y="2056"/>
                          <a:ext cx="43" cy="35"/>
                          <a:chOff x="935" y="2056"/>
                          <a:chExt cx="43" cy="35"/>
                        </a:xfrm>
                      </p:grpSpPr>
                      <p:sp>
                        <p:nvSpPr>
                          <p:cNvPr id="185" name="Line 272">
                            <a:extLst>
                              <a:ext uri="{FF2B5EF4-FFF2-40B4-BE49-F238E27FC236}">
                                <a16:creationId xmlns:a16="http://schemas.microsoft.com/office/drawing/2014/main" id="{F0CD9BC0-523A-427E-A8EE-41F64868E26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35" y="2083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6" name="Line 273">
                            <a:extLst>
                              <a:ext uri="{FF2B5EF4-FFF2-40B4-BE49-F238E27FC236}">
                                <a16:creationId xmlns:a16="http://schemas.microsoft.com/office/drawing/2014/main" id="{790571E9-3586-461D-A54A-46B6338762E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49" y="2056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3" name="Group 274">
                          <a:extLst>
                            <a:ext uri="{FF2B5EF4-FFF2-40B4-BE49-F238E27FC236}">
                              <a16:creationId xmlns:a16="http://schemas.microsoft.com/office/drawing/2014/main" id="{8BFCDF6A-2461-4599-A55B-BC9DF59C72D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0" y="2059"/>
                          <a:ext cx="43" cy="35"/>
                          <a:chOff x="950" y="2059"/>
                          <a:chExt cx="43" cy="35"/>
                        </a:xfrm>
                      </p:grpSpPr>
                      <p:sp>
                        <p:nvSpPr>
                          <p:cNvPr id="183" name="Line 275">
                            <a:extLst>
                              <a:ext uri="{FF2B5EF4-FFF2-40B4-BE49-F238E27FC236}">
                                <a16:creationId xmlns:a16="http://schemas.microsoft.com/office/drawing/2014/main" id="{F13AD4A4-4896-4639-A8BA-160B1053CCB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50" y="2086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4" name="Line 276">
                            <a:extLst>
                              <a:ext uri="{FF2B5EF4-FFF2-40B4-BE49-F238E27FC236}">
                                <a16:creationId xmlns:a16="http://schemas.microsoft.com/office/drawing/2014/main" id="{3C46EE18-4311-46C4-B741-B87B2C40E3B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64" y="2059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4" name="Group 277">
                          <a:extLst>
                            <a:ext uri="{FF2B5EF4-FFF2-40B4-BE49-F238E27FC236}">
                              <a16:creationId xmlns:a16="http://schemas.microsoft.com/office/drawing/2014/main" id="{0F6D1D72-4F9E-4F80-96C8-96104572149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66" y="2061"/>
                          <a:ext cx="43" cy="35"/>
                          <a:chOff x="966" y="2061"/>
                          <a:chExt cx="43" cy="35"/>
                        </a:xfrm>
                      </p:grpSpPr>
                      <p:sp>
                        <p:nvSpPr>
                          <p:cNvPr id="181" name="Line 278">
                            <a:extLst>
                              <a:ext uri="{FF2B5EF4-FFF2-40B4-BE49-F238E27FC236}">
                                <a16:creationId xmlns:a16="http://schemas.microsoft.com/office/drawing/2014/main" id="{02182D6B-9732-410B-B934-572E76D7248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66" y="2088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2" name="Line 279">
                            <a:extLst>
                              <a:ext uri="{FF2B5EF4-FFF2-40B4-BE49-F238E27FC236}">
                                <a16:creationId xmlns:a16="http://schemas.microsoft.com/office/drawing/2014/main" id="{600573D2-D977-4B64-8F20-882CC034366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80" y="2061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5" name="Group 280">
                          <a:extLst>
                            <a:ext uri="{FF2B5EF4-FFF2-40B4-BE49-F238E27FC236}">
                              <a16:creationId xmlns:a16="http://schemas.microsoft.com/office/drawing/2014/main" id="{89C781A6-AEDE-42EA-9263-51ADCD3AFA7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82" y="2063"/>
                          <a:ext cx="44" cy="35"/>
                          <a:chOff x="982" y="2063"/>
                          <a:chExt cx="44" cy="35"/>
                        </a:xfrm>
                      </p:grpSpPr>
                      <p:sp>
                        <p:nvSpPr>
                          <p:cNvPr id="179" name="Line 281">
                            <a:extLst>
                              <a:ext uri="{FF2B5EF4-FFF2-40B4-BE49-F238E27FC236}">
                                <a16:creationId xmlns:a16="http://schemas.microsoft.com/office/drawing/2014/main" id="{25D27DD4-3D9A-435C-BD16-C27D08FE33C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82" y="2089"/>
                            <a:ext cx="14" cy="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0" name="Line 282">
                            <a:extLst>
                              <a:ext uri="{FF2B5EF4-FFF2-40B4-BE49-F238E27FC236}">
                                <a16:creationId xmlns:a16="http://schemas.microsoft.com/office/drawing/2014/main" id="{E95C0F75-B9C1-4E93-84F8-DB0D39F2090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96" y="2063"/>
                            <a:ext cx="30" cy="26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6" name="Group 283">
                          <a:extLst>
                            <a:ext uri="{FF2B5EF4-FFF2-40B4-BE49-F238E27FC236}">
                              <a16:creationId xmlns:a16="http://schemas.microsoft.com/office/drawing/2014/main" id="{F5BEB292-BD3D-482D-B857-00B1DC8F6C8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98" y="2064"/>
                          <a:ext cx="43" cy="35"/>
                          <a:chOff x="998" y="2064"/>
                          <a:chExt cx="43" cy="35"/>
                        </a:xfrm>
                      </p:grpSpPr>
                      <p:sp>
                        <p:nvSpPr>
                          <p:cNvPr id="177" name="Line 284">
                            <a:extLst>
                              <a:ext uri="{FF2B5EF4-FFF2-40B4-BE49-F238E27FC236}">
                                <a16:creationId xmlns:a16="http://schemas.microsoft.com/office/drawing/2014/main" id="{9FC94237-D96F-4A22-AF86-325E4F578BF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998" y="2091"/>
                            <a:ext cx="14" cy="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8" name="Line 285">
                            <a:extLst>
                              <a:ext uri="{FF2B5EF4-FFF2-40B4-BE49-F238E27FC236}">
                                <a16:creationId xmlns:a16="http://schemas.microsoft.com/office/drawing/2014/main" id="{B2C00896-07C6-4DD9-AFBE-2DB73BC7222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12" y="2064"/>
                            <a:ext cx="29" cy="27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53" name="Group 286">
                        <a:extLst>
                          <a:ext uri="{FF2B5EF4-FFF2-40B4-BE49-F238E27FC236}">
                            <a16:creationId xmlns:a16="http://schemas.microsoft.com/office/drawing/2014/main" id="{085AAB66-91BD-445C-B1F8-F9C5C253DD5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9" y="2069"/>
                        <a:ext cx="62" cy="41"/>
                        <a:chOff x="1049" y="2069"/>
                        <a:chExt cx="62" cy="41"/>
                      </a:xfrm>
                    </p:grpSpPr>
                    <p:grpSp>
                      <p:nvGrpSpPr>
                        <p:cNvPr id="157" name="Group 287">
                          <a:extLst>
                            <a:ext uri="{FF2B5EF4-FFF2-40B4-BE49-F238E27FC236}">
                              <a16:creationId xmlns:a16="http://schemas.microsoft.com/office/drawing/2014/main" id="{89B30F17-6AFD-4977-A7AC-B9AFA6CA93B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4" y="2072"/>
                          <a:ext cx="37" cy="38"/>
                          <a:chOff x="1074" y="2072"/>
                          <a:chExt cx="37" cy="38"/>
                        </a:xfrm>
                      </p:grpSpPr>
                      <p:sp>
                        <p:nvSpPr>
                          <p:cNvPr id="164" name="Line 288">
                            <a:extLst>
                              <a:ext uri="{FF2B5EF4-FFF2-40B4-BE49-F238E27FC236}">
                                <a16:creationId xmlns:a16="http://schemas.microsoft.com/office/drawing/2014/main" id="{81FB3C82-DA94-4AD5-A2D9-61B2DC20CD7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74" y="2100"/>
                            <a:ext cx="13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5" name="Line 289">
                            <a:extLst>
                              <a:ext uri="{FF2B5EF4-FFF2-40B4-BE49-F238E27FC236}">
                                <a16:creationId xmlns:a16="http://schemas.microsoft.com/office/drawing/2014/main" id="{6B7507D0-9CFC-47CB-92C0-DEE41C6B237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87" y="2072"/>
                            <a:ext cx="24" cy="2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8" name="Group 290">
                          <a:extLst>
                            <a:ext uri="{FF2B5EF4-FFF2-40B4-BE49-F238E27FC236}">
                              <a16:creationId xmlns:a16="http://schemas.microsoft.com/office/drawing/2014/main" id="{1E40AD1F-1412-49DB-89E5-83820FDF59F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2" y="2070"/>
                          <a:ext cx="37" cy="39"/>
                          <a:chOff x="1062" y="2070"/>
                          <a:chExt cx="37" cy="39"/>
                        </a:xfrm>
                      </p:grpSpPr>
                      <p:sp>
                        <p:nvSpPr>
                          <p:cNvPr id="162" name="Line 291">
                            <a:extLst>
                              <a:ext uri="{FF2B5EF4-FFF2-40B4-BE49-F238E27FC236}">
                                <a16:creationId xmlns:a16="http://schemas.microsoft.com/office/drawing/2014/main" id="{AF7BE6D9-3159-4A8F-B89A-6628D770F73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62" y="2099"/>
                            <a:ext cx="12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3" name="Line 292">
                            <a:extLst>
                              <a:ext uri="{FF2B5EF4-FFF2-40B4-BE49-F238E27FC236}">
                                <a16:creationId xmlns:a16="http://schemas.microsoft.com/office/drawing/2014/main" id="{5E28FC5D-95C2-4DF4-A5FF-C592FA0F30C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74" y="2070"/>
                            <a:ext cx="25" cy="2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9" name="Group 293">
                          <a:extLst>
                            <a:ext uri="{FF2B5EF4-FFF2-40B4-BE49-F238E27FC236}">
                              <a16:creationId xmlns:a16="http://schemas.microsoft.com/office/drawing/2014/main" id="{4571A7FF-E1FA-4226-9C35-A6B35AC0280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9" y="2069"/>
                          <a:ext cx="36" cy="38"/>
                          <a:chOff x="1049" y="2069"/>
                          <a:chExt cx="36" cy="38"/>
                        </a:xfrm>
                      </p:grpSpPr>
                      <p:sp>
                        <p:nvSpPr>
                          <p:cNvPr id="160" name="Line 294">
                            <a:extLst>
                              <a:ext uri="{FF2B5EF4-FFF2-40B4-BE49-F238E27FC236}">
                                <a16:creationId xmlns:a16="http://schemas.microsoft.com/office/drawing/2014/main" id="{FE3CD8DA-48CA-4C6F-97A4-758CF7BAACC5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49" y="2097"/>
                            <a:ext cx="12" cy="1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1" name="Line 295">
                            <a:extLst>
                              <a:ext uri="{FF2B5EF4-FFF2-40B4-BE49-F238E27FC236}">
                                <a16:creationId xmlns:a16="http://schemas.microsoft.com/office/drawing/2014/main" id="{0DE6143D-39D5-4E41-8618-DC6D0242319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061" y="2069"/>
                            <a:ext cx="24" cy="28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DFDFD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 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54" name="Line 296">
                        <a:extLst>
                          <a:ext uri="{FF2B5EF4-FFF2-40B4-BE49-F238E27FC236}">
                            <a16:creationId xmlns:a16="http://schemas.microsoft.com/office/drawing/2014/main" id="{E2C4C512-10DA-4E38-8E4A-9D82631C9F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0" y="2057"/>
                        <a:ext cx="263" cy="2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Line 297">
                        <a:extLst>
                          <a:ext uri="{FF2B5EF4-FFF2-40B4-BE49-F238E27FC236}">
                            <a16:creationId xmlns:a16="http://schemas.microsoft.com/office/drawing/2014/main" id="{E378F065-594F-4067-9AD6-F55979B5B7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" y="2064"/>
                        <a:ext cx="269" cy="2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6" name="Line 298">
                        <a:extLst>
                          <a:ext uri="{FF2B5EF4-FFF2-40B4-BE49-F238E27FC236}">
                            <a16:creationId xmlns:a16="http://schemas.microsoft.com/office/drawing/2014/main" id="{723FE434-6E61-459D-BAA3-EB0A6A9AF8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0" y="2072"/>
                        <a:ext cx="271" cy="31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DFDFD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47" name="Group 299">
                    <a:extLst>
                      <a:ext uri="{FF2B5EF4-FFF2-40B4-BE49-F238E27FC236}">
                        <a16:creationId xmlns:a16="http://schemas.microsoft.com/office/drawing/2014/main" id="{4DE9296F-6D4A-49A7-BD6A-E41D433153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05" y="2078"/>
                    <a:ext cx="39" cy="44"/>
                    <a:chOff x="1105" y="2078"/>
                    <a:chExt cx="39" cy="44"/>
                  </a:xfrm>
                </p:grpSpPr>
                <p:sp>
                  <p:nvSpPr>
                    <p:cNvPr id="148" name="Line 300">
                      <a:extLst>
                        <a:ext uri="{FF2B5EF4-FFF2-40B4-BE49-F238E27FC236}">
                          <a16:creationId xmlns:a16="http://schemas.microsoft.com/office/drawing/2014/main" id="{7CBB59B4-D64C-467D-9DE3-072016EF4A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5" y="2103"/>
                      <a:ext cx="20" cy="1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Line 301">
                      <a:extLst>
                        <a:ext uri="{FF2B5EF4-FFF2-40B4-BE49-F238E27FC236}">
                          <a16:creationId xmlns:a16="http://schemas.microsoft.com/office/drawing/2014/main" id="{45C77DD5-3F24-4DDE-B2B8-142C1FA5FF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5" y="2078"/>
                      <a:ext cx="19" cy="2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1E1B295-BAC1-4590-A210-738A4AF7B331}"/>
                </a:ext>
              </a:extLst>
            </p:cNvPr>
            <p:cNvSpPr txBox="1"/>
            <p:nvPr/>
          </p:nvSpPr>
          <p:spPr>
            <a:xfrm>
              <a:off x="1873712" y="2917457"/>
              <a:ext cx="497252" cy="235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MoJo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49DE1DC-4268-4B11-896D-EC4BE97089F2}"/>
                </a:ext>
              </a:extLst>
            </p:cNvPr>
            <p:cNvCxnSpPr>
              <a:endCxn id="64" idx="1"/>
            </p:cNvCxnSpPr>
            <p:nvPr/>
          </p:nvCxnSpPr>
          <p:spPr>
            <a:xfrm>
              <a:off x="4389301" y="4110513"/>
              <a:ext cx="239951" cy="146169"/>
            </a:xfrm>
            <a:prstGeom prst="straightConnector1">
              <a:avLst/>
            </a:prstGeom>
            <a:ln w="19050"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3DE9675-DB74-4BFA-BDEA-1BF05A6F5A71}"/>
                </a:ext>
              </a:extLst>
            </p:cNvPr>
            <p:cNvSpPr txBox="1"/>
            <p:nvPr/>
          </p:nvSpPr>
          <p:spPr>
            <a:xfrm>
              <a:off x="5055856" y="3959281"/>
              <a:ext cx="1370413" cy="2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Receive Ground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Tgt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B2EBB6-F0CF-496D-A674-ECAB2077F924}"/>
                </a:ext>
              </a:extLst>
            </p:cNvPr>
            <p:cNvSpPr/>
            <p:nvPr/>
          </p:nvSpPr>
          <p:spPr>
            <a:xfrm>
              <a:off x="5362798" y="3694685"/>
              <a:ext cx="424133" cy="2420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ADSI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15DC29F-0723-4584-B28F-D82B02DB5ACF}"/>
                </a:ext>
              </a:extLst>
            </p:cNvPr>
            <p:cNvSpPr/>
            <p:nvPr/>
          </p:nvSpPr>
          <p:spPr>
            <a:xfrm>
              <a:off x="5910215" y="3692178"/>
              <a:ext cx="424133" cy="2420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FFEADS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E59846D-0785-40FB-8BAE-4E8D02FFCDD9}"/>
                </a:ext>
              </a:extLst>
            </p:cNvPr>
            <p:cNvCxnSpPr>
              <a:stCxn id="60" idx="3"/>
              <a:endCxn id="61" idx="1"/>
            </p:cNvCxnSpPr>
            <p:nvPr/>
          </p:nvCxnSpPr>
          <p:spPr>
            <a:xfrm flipV="1">
              <a:off x="5786931" y="3813196"/>
              <a:ext cx="123285" cy="250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98FD855-7DBE-43B7-B3FA-A403865BD62E}"/>
                </a:ext>
              </a:extLst>
            </p:cNvPr>
            <p:cNvSpPr txBox="1"/>
            <p:nvPr/>
          </p:nvSpPr>
          <p:spPr>
            <a:xfrm>
              <a:off x="5325428" y="3489254"/>
              <a:ext cx="1167720" cy="2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Receive Air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Tgt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70D6B5D-6DFA-49CD-90BC-AAE489C6BE7B}"/>
                </a:ext>
              </a:extLst>
            </p:cNvPr>
            <p:cNvSpPr/>
            <p:nvPr/>
          </p:nvSpPr>
          <p:spPr>
            <a:xfrm>
              <a:off x="4629252" y="4169676"/>
              <a:ext cx="393125" cy="1740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AFATDS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CA304-8ACE-407C-84DB-2A74B2E93A9F}"/>
                </a:ext>
              </a:extLst>
            </p:cNvPr>
            <p:cNvSpPr/>
            <p:nvPr/>
          </p:nvSpPr>
          <p:spPr>
            <a:xfrm>
              <a:off x="4153886" y="3959008"/>
              <a:ext cx="393125" cy="1660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JADOCS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745FA8-E0BF-4110-A474-98AD44827C7C}"/>
                </a:ext>
              </a:extLst>
            </p:cNvPr>
            <p:cNvSpPr/>
            <p:nvPr/>
          </p:nvSpPr>
          <p:spPr>
            <a:xfrm>
              <a:off x="5639714" y="4169676"/>
              <a:ext cx="393125" cy="1740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FSMP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E6CE01E-084C-4974-A8A1-A6B14889819E}"/>
                </a:ext>
              </a:extLst>
            </p:cNvPr>
            <p:cNvSpPr/>
            <p:nvPr/>
          </p:nvSpPr>
          <p:spPr>
            <a:xfrm>
              <a:off x="6129091" y="4169676"/>
              <a:ext cx="393125" cy="1740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FIRESIM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B68F9A9-08B3-406B-AD0F-E51BC75E411C}"/>
                </a:ext>
              </a:extLst>
            </p:cNvPr>
            <p:cNvCxnSpPr>
              <a:stCxn id="66" idx="3"/>
              <a:endCxn id="67" idx="1"/>
            </p:cNvCxnSpPr>
            <p:nvPr/>
          </p:nvCxnSpPr>
          <p:spPr>
            <a:xfrm>
              <a:off x="6032839" y="4256681"/>
              <a:ext cx="962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4B01196-3632-4316-A989-979C87A5945D}"/>
                </a:ext>
              </a:extLst>
            </p:cNvPr>
            <p:cNvCxnSpPr/>
            <p:nvPr/>
          </p:nvCxnSpPr>
          <p:spPr>
            <a:xfrm>
              <a:off x="4964232" y="4252108"/>
              <a:ext cx="3328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55E0B81-75BA-4D96-98AB-83EDEB6A8FBB}"/>
                </a:ext>
              </a:extLst>
            </p:cNvPr>
            <p:cNvSpPr/>
            <p:nvPr/>
          </p:nvSpPr>
          <p:spPr>
            <a:xfrm>
              <a:off x="5168593" y="4167272"/>
              <a:ext cx="393125" cy="1740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AFATDS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665232E-F60C-4B87-AEFE-DA39AA351B37}"/>
                </a:ext>
              </a:extLst>
            </p:cNvPr>
            <p:cNvCxnSpPr/>
            <p:nvPr/>
          </p:nvCxnSpPr>
          <p:spPr>
            <a:xfrm>
              <a:off x="5509346" y="4247535"/>
              <a:ext cx="1462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B49C6EA-7221-4DB7-A3C9-6F69C6F2B357}"/>
                </a:ext>
              </a:extLst>
            </p:cNvPr>
            <p:cNvCxnSpPr>
              <a:stCxn id="437" idx="0"/>
            </p:cNvCxnSpPr>
            <p:nvPr/>
          </p:nvCxnSpPr>
          <p:spPr>
            <a:xfrm flipV="1">
              <a:off x="2811475" y="5088349"/>
              <a:ext cx="671211" cy="21298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0041FF-8B2A-4CDE-9B52-996D2B63E603}"/>
                </a:ext>
              </a:extLst>
            </p:cNvPr>
            <p:cNvSpPr txBox="1"/>
            <p:nvPr/>
          </p:nvSpPr>
          <p:spPr>
            <a:xfrm>
              <a:off x="1883485" y="3549750"/>
              <a:ext cx="402674" cy="221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TFE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7B9AD1E-3D78-4B6C-8E7D-6FA592742519}"/>
                </a:ext>
              </a:extLst>
            </p:cNvPr>
            <p:cNvGrpSpPr/>
            <p:nvPr/>
          </p:nvGrpSpPr>
          <p:grpSpPr>
            <a:xfrm>
              <a:off x="3057418" y="4667146"/>
              <a:ext cx="4479320" cy="2059666"/>
              <a:chOff x="2669711" y="4829351"/>
              <a:chExt cx="4479320" cy="205966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33F471A-D2FC-472E-8392-15F2CA06A467}"/>
                  </a:ext>
                </a:extLst>
              </p:cNvPr>
              <p:cNvGrpSpPr/>
              <p:nvPr/>
            </p:nvGrpSpPr>
            <p:grpSpPr>
              <a:xfrm>
                <a:off x="3162159" y="6417097"/>
                <a:ext cx="756938" cy="215444"/>
                <a:chOff x="3480789" y="2351435"/>
                <a:chExt cx="924033" cy="701712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D3DBC4F3-AEE5-4FC9-AB2E-196D54D1EABF}"/>
                    </a:ext>
                  </a:extLst>
                </p:cNvPr>
                <p:cNvSpPr/>
                <p:nvPr/>
              </p:nvSpPr>
              <p:spPr>
                <a:xfrm>
                  <a:off x="3522545" y="2595391"/>
                  <a:ext cx="682708" cy="2154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7D3DD0E0-0C8C-47B2-85C4-518D4AEE8DD7}"/>
                    </a:ext>
                  </a:extLst>
                </p:cNvPr>
                <p:cNvSpPr txBox="1"/>
                <p:nvPr/>
              </p:nvSpPr>
              <p:spPr>
                <a:xfrm>
                  <a:off x="3480789" y="2351435"/>
                  <a:ext cx="924033" cy="701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FBTx CDI Cell </a:t>
                  </a:r>
                </a:p>
              </p:txBody>
            </p:sp>
          </p:grpSp>
          <p:sp>
            <p:nvSpPr>
              <p:cNvPr id="76" name="object 101">
                <a:extLst>
                  <a:ext uri="{FF2B5EF4-FFF2-40B4-BE49-F238E27FC236}">
                    <a16:creationId xmlns:a16="http://schemas.microsoft.com/office/drawing/2014/main" id="{89B5B927-E753-41DE-B128-74EC0C8B50EC}"/>
                  </a:ext>
                </a:extLst>
              </p:cNvPr>
              <p:cNvSpPr txBox="1"/>
              <p:nvPr/>
            </p:nvSpPr>
            <p:spPr>
              <a:xfrm>
                <a:off x="3010219" y="6600267"/>
                <a:ext cx="1733413" cy="10772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-8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Tahoma"/>
                  </a:rPr>
                  <a:t>Multi Domain Task Force (MDTF)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A6CA961-F8B0-490E-9CAB-99DF4F1150C4}"/>
                  </a:ext>
                </a:extLst>
              </p:cNvPr>
              <p:cNvGrpSpPr/>
              <p:nvPr/>
            </p:nvGrpSpPr>
            <p:grpSpPr>
              <a:xfrm>
                <a:off x="3052039" y="6709227"/>
                <a:ext cx="1548750" cy="179790"/>
                <a:chOff x="7480560" y="4624272"/>
                <a:chExt cx="2520340" cy="295651"/>
              </a:xfrm>
            </p:grpSpPr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70AEB0B4-2446-4538-84CD-EC4BD92965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26624" b="35381"/>
                <a:stretch/>
              </p:blipFill>
              <p:spPr>
                <a:xfrm>
                  <a:off x="7480560" y="4624272"/>
                  <a:ext cx="1087887" cy="295651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DF25B206-07FE-4CA1-BEA4-DF8DA7022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26624" b="35381"/>
                <a:stretch/>
              </p:blipFill>
              <p:spPr>
                <a:xfrm flipH="1">
                  <a:off x="8729844" y="4624272"/>
                  <a:ext cx="1271056" cy="295651"/>
                </a:xfrm>
                <a:prstGeom prst="rect">
                  <a:avLst/>
                </a:prstGeom>
              </p:spPr>
            </p:pic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8FFC63-451C-4629-883D-09927241643C}"/>
                  </a:ext>
                </a:extLst>
              </p:cNvPr>
              <p:cNvSpPr/>
              <p:nvPr/>
            </p:nvSpPr>
            <p:spPr>
              <a:xfrm>
                <a:off x="3032862" y="5066394"/>
                <a:ext cx="4116169" cy="17916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0065AAA-95E7-4E09-ADD7-CEE608F981DD}"/>
                  </a:ext>
                </a:extLst>
              </p:cNvPr>
              <p:cNvGrpSpPr/>
              <p:nvPr/>
            </p:nvGrpSpPr>
            <p:grpSpPr>
              <a:xfrm>
                <a:off x="3216792" y="5832225"/>
                <a:ext cx="961686" cy="499583"/>
                <a:chOff x="445807" y="2921604"/>
                <a:chExt cx="1250124" cy="425015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F8CB1E01-EB06-4DC2-A0DE-951BB1B8FE55}"/>
                    </a:ext>
                  </a:extLst>
                </p:cNvPr>
                <p:cNvGrpSpPr/>
                <p:nvPr/>
              </p:nvGrpSpPr>
              <p:grpSpPr>
                <a:xfrm>
                  <a:off x="445807" y="2921604"/>
                  <a:ext cx="1250124" cy="425015"/>
                  <a:chOff x="3399715" y="2304870"/>
                  <a:chExt cx="3187540" cy="1147310"/>
                </a:xfrm>
              </p:grpSpPr>
              <p:pic>
                <p:nvPicPr>
                  <p:cNvPr id="122" name="Picture 121">
                    <a:extLst>
                      <a:ext uri="{FF2B5EF4-FFF2-40B4-BE49-F238E27FC236}">
                        <a16:creationId xmlns:a16="http://schemas.microsoft.com/office/drawing/2014/main" id="{8B6B753E-5A42-4DA7-8E3F-205138DCF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274968" y="2304870"/>
                    <a:ext cx="980956" cy="723450"/>
                  </a:xfrm>
                  <a:prstGeom prst="rect">
                    <a:avLst/>
                  </a:prstGeom>
                </p:spPr>
              </p:pic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3CEB3E20-0902-4E3D-9425-2032A5D44547}"/>
                      </a:ext>
                    </a:extLst>
                  </p:cNvPr>
                  <p:cNvSpPr/>
                  <p:nvPr/>
                </p:nvSpPr>
                <p:spPr>
                  <a:xfrm>
                    <a:off x="3399715" y="3030981"/>
                    <a:ext cx="1541388" cy="4154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rPr>
                      <a:t>JADOCS </a:t>
                    </a: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A439D774-A52C-4D5A-96A7-45692301FB12}"/>
                      </a:ext>
                    </a:extLst>
                  </p:cNvPr>
                  <p:cNvSpPr/>
                  <p:nvPr/>
                </p:nvSpPr>
                <p:spPr>
                  <a:xfrm>
                    <a:off x="5117782" y="3036766"/>
                    <a:ext cx="1469473" cy="4154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+mn-ea"/>
                        <a:cs typeface="+mn-cs"/>
                      </a:rPr>
                      <a:t>AFATDS</a:t>
                    </a:r>
                  </a:p>
                </p:txBody>
              </p:sp>
            </p:grpSp>
            <p:pic>
              <p:nvPicPr>
                <p:cNvPr id="121" name="Picture 3">
                  <a:extLst>
                    <a:ext uri="{FF2B5EF4-FFF2-40B4-BE49-F238E27FC236}">
                      <a16:creationId xmlns:a16="http://schemas.microsoft.com/office/drawing/2014/main" id="{EB3E8391-BBD5-4009-8EE8-6355B66DD1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33509" y="2921604"/>
                  <a:ext cx="352303" cy="27537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BBC8DF8-53A8-49D4-BCFA-7EA56E93FBCC}"/>
                  </a:ext>
                </a:extLst>
              </p:cNvPr>
              <p:cNvCxnSpPr/>
              <p:nvPr/>
            </p:nvCxnSpPr>
            <p:spPr>
              <a:xfrm flipH="1">
                <a:off x="3059422" y="5629807"/>
                <a:ext cx="691135" cy="253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6E229FF8-8D26-4875-A3AD-BDF3B263F3A8}"/>
                  </a:ext>
                </a:extLst>
              </p:cNvPr>
              <p:cNvSpPr/>
              <p:nvPr/>
            </p:nvSpPr>
            <p:spPr>
              <a:xfrm>
                <a:off x="3417583" y="5599045"/>
                <a:ext cx="456530" cy="50061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05C1C9D-53A3-4328-A8E0-57D529FE3762}"/>
                  </a:ext>
                </a:extLst>
              </p:cNvPr>
              <p:cNvCxnSpPr/>
              <p:nvPr/>
            </p:nvCxnSpPr>
            <p:spPr>
              <a:xfrm>
                <a:off x="3469075" y="5655317"/>
                <a:ext cx="0" cy="15452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361FE73-AF5E-4552-BF33-843C62E39D44}"/>
                  </a:ext>
                </a:extLst>
              </p:cNvPr>
              <p:cNvCxnSpPr/>
              <p:nvPr/>
            </p:nvCxnSpPr>
            <p:spPr>
              <a:xfrm>
                <a:off x="3824425" y="5668830"/>
                <a:ext cx="0" cy="15452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C4E1B39-1059-4416-9FF1-B088BA1B26EB}"/>
                  </a:ext>
                </a:extLst>
              </p:cNvPr>
              <p:cNvSpPr/>
              <p:nvPr/>
            </p:nvSpPr>
            <p:spPr>
              <a:xfrm>
                <a:off x="3244755" y="5117020"/>
                <a:ext cx="1096555" cy="377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Viasat Multi-Mission Terminal</a:t>
                </a:r>
              </a:p>
            </p:txBody>
          </p:sp>
          <p:pic>
            <p:nvPicPr>
              <p:cNvPr id="85" name="Picture 65" descr="CPP with TENT No Background">
                <a:extLst>
                  <a:ext uri="{FF2B5EF4-FFF2-40B4-BE49-F238E27FC236}">
                    <a16:creationId xmlns:a16="http://schemas.microsoft.com/office/drawing/2014/main" id="{53D28C9D-D15A-439C-A4A2-FC36EA4B9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B2BCBD"/>
                  </a:clrFrom>
                  <a:clrTo>
                    <a:srgbClr val="B2BCB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87" t="30612" r="11446"/>
              <a:stretch>
                <a:fillRect/>
              </a:stretch>
            </p:blipFill>
            <p:spPr bwMode="auto">
              <a:xfrm rot="169530" flipH="1">
                <a:off x="5181981" y="5051692"/>
                <a:ext cx="271518" cy="344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6992E53-1468-4896-BEC2-02E281CA0B93}"/>
                  </a:ext>
                </a:extLst>
              </p:cNvPr>
              <p:cNvGrpSpPr/>
              <p:nvPr/>
            </p:nvGrpSpPr>
            <p:grpSpPr>
              <a:xfrm>
                <a:off x="5408984" y="5146383"/>
                <a:ext cx="482935" cy="426606"/>
                <a:chOff x="4792710" y="5357064"/>
                <a:chExt cx="668017" cy="398053"/>
              </a:xfrm>
            </p:grpSpPr>
            <p:pic>
              <p:nvPicPr>
                <p:cNvPr id="118" name="Picture 518">
                  <a:extLst>
                    <a:ext uri="{FF2B5EF4-FFF2-40B4-BE49-F238E27FC236}">
                      <a16:creationId xmlns:a16="http://schemas.microsoft.com/office/drawing/2014/main" id="{6AF18A00-B262-4E22-8C74-965ED704F8BC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04" t="12938" r="46365" b="9000"/>
                <a:stretch>
                  <a:fillRect/>
                </a:stretch>
              </p:blipFill>
              <p:spPr bwMode="auto">
                <a:xfrm rot="10648783" flipH="1" flipV="1">
                  <a:off x="4869399" y="5357064"/>
                  <a:ext cx="448682" cy="228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39BDFD24-444F-4BB6-B79F-F7CF4F9ECA75}"/>
                    </a:ext>
                  </a:extLst>
                </p:cNvPr>
                <p:cNvSpPr txBox="1"/>
                <p:nvPr/>
              </p:nvSpPr>
              <p:spPr>
                <a:xfrm>
                  <a:off x="4792710" y="5570451"/>
                  <a:ext cx="668017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HIMARS</a:t>
                  </a: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F7EF154-1EE0-4289-90CB-4685FC284205}"/>
                  </a:ext>
                </a:extLst>
              </p:cNvPr>
              <p:cNvSpPr txBox="1"/>
              <p:nvPr/>
            </p:nvSpPr>
            <p:spPr>
              <a:xfrm>
                <a:off x="4524293" y="5088370"/>
                <a:ext cx="868244" cy="27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 Shooter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869911F-C3C7-43D1-96CC-1A04554A3A51}"/>
                  </a:ext>
                </a:extLst>
              </p:cNvPr>
              <p:cNvSpPr/>
              <p:nvPr/>
            </p:nvSpPr>
            <p:spPr>
              <a:xfrm>
                <a:off x="4724894" y="5301354"/>
                <a:ext cx="442479" cy="1930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EXCIS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5189179-8AEE-4830-B6CB-BCE0F903676E}"/>
                  </a:ext>
                </a:extLst>
              </p:cNvPr>
              <p:cNvSpPr/>
              <p:nvPr/>
            </p:nvSpPr>
            <p:spPr>
              <a:xfrm>
                <a:off x="3225184" y="6207306"/>
                <a:ext cx="393125" cy="1740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JADOCS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9888C6A-2FB6-4CF6-B931-CE0846D4D5BF}"/>
                  </a:ext>
                </a:extLst>
              </p:cNvPr>
              <p:cNvSpPr/>
              <p:nvPr/>
            </p:nvSpPr>
            <p:spPr>
              <a:xfrm>
                <a:off x="3733974" y="6194995"/>
                <a:ext cx="393125" cy="1740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AFATDS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E4691A-9FA7-4C77-89EE-626734D48FDE}"/>
                  </a:ext>
                </a:extLst>
              </p:cNvPr>
              <p:cNvSpPr/>
              <p:nvPr/>
            </p:nvSpPr>
            <p:spPr>
              <a:xfrm>
                <a:off x="4105669" y="5532224"/>
                <a:ext cx="424133" cy="1743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ADSI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5024338-EBA1-4900-A47A-7AA64C2C9938}"/>
                  </a:ext>
                </a:extLst>
              </p:cNvPr>
              <p:cNvCxnSpPr/>
              <p:nvPr/>
            </p:nvCxnSpPr>
            <p:spPr>
              <a:xfrm flipH="1">
                <a:off x="3867510" y="5618133"/>
                <a:ext cx="237859" cy="4463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3" name="Picture 92" descr="Image result for lightning bolt transparent">
                <a:extLst>
                  <a:ext uri="{FF2B5EF4-FFF2-40B4-BE49-F238E27FC236}">
                    <a16:creationId xmlns:a16="http://schemas.microsoft.com/office/drawing/2014/main" id="{9C56D058-D9A2-4909-A0D2-8F071E6F9F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706500">
                <a:off x="5363605" y="5471412"/>
                <a:ext cx="196635" cy="1226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5" descr="CPP with TENT No Background">
                <a:extLst>
                  <a:ext uri="{FF2B5EF4-FFF2-40B4-BE49-F238E27FC236}">
                    <a16:creationId xmlns:a16="http://schemas.microsoft.com/office/drawing/2014/main" id="{ED62344C-143D-4F6B-8D02-815BCED0B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B2BCBD"/>
                  </a:clrFrom>
                  <a:clrTo>
                    <a:srgbClr val="B2BCB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87" t="30612" r="11446"/>
              <a:stretch>
                <a:fillRect/>
              </a:stretch>
            </p:blipFill>
            <p:spPr bwMode="auto">
              <a:xfrm rot="169530" flipH="1">
                <a:off x="6700830" y="5575920"/>
                <a:ext cx="261999" cy="213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299" descr="New CP.jpg">
                <a:extLst>
                  <a:ext uri="{FF2B5EF4-FFF2-40B4-BE49-F238E27FC236}">
                    <a16:creationId xmlns:a16="http://schemas.microsoft.com/office/drawing/2014/main" id="{E4A95438-F4E8-4500-B386-500C72583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44086" y="5609381"/>
                <a:ext cx="170123" cy="15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C013D6B-8E6A-442A-9E67-252CC13D27F8}"/>
                  </a:ext>
                </a:extLst>
              </p:cNvPr>
              <p:cNvSpPr txBox="1"/>
              <p:nvPr/>
            </p:nvSpPr>
            <p:spPr>
              <a:xfrm rot="21225439">
                <a:off x="4954712" y="5740765"/>
                <a:ext cx="859456" cy="243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BATS-D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Link 16 RF (Attenuated)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E17728-A593-44EF-92F4-68CF15EC3B4F}"/>
                  </a:ext>
                </a:extLst>
              </p:cNvPr>
              <p:cNvSpPr/>
              <p:nvPr/>
            </p:nvSpPr>
            <p:spPr>
              <a:xfrm>
                <a:off x="6787103" y="5828909"/>
                <a:ext cx="321808" cy="1344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MFOCS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78C6A6B-BE40-4260-8A95-8D7FDEEC5DBC}"/>
                  </a:ext>
                </a:extLst>
              </p:cNvPr>
              <p:cNvSpPr/>
              <p:nvPr/>
            </p:nvSpPr>
            <p:spPr>
              <a:xfrm>
                <a:off x="6803236" y="6621336"/>
                <a:ext cx="285914" cy="1373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PF-D</a:t>
                </a:r>
              </a:p>
            </p:txBody>
          </p:sp>
          <p:pic>
            <p:nvPicPr>
              <p:cNvPr id="99" name="Picture 2" descr="Handheld Link 16 radio">
                <a:hlinkClick r:id="rId18"/>
                <a:extLst>
                  <a:ext uri="{FF2B5EF4-FFF2-40B4-BE49-F238E27FC236}">
                    <a16:creationId xmlns:a16="http://schemas.microsoft.com/office/drawing/2014/main" id="{1A7870FD-C4F8-4699-A461-EE3FC57CE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3619" y="6358389"/>
                <a:ext cx="692738" cy="44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27EE0BA-4375-4F8C-81D2-D83DA98E9A69}"/>
                  </a:ext>
                </a:extLst>
              </p:cNvPr>
              <p:cNvSpPr/>
              <p:nvPr/>
            </p:nvSpPr>
            <p:spPr>
              <a:xfrm>
                <a:off x="6370842" y="6621336"/>
                <a:ext cx="285914" cy="1451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IRIS</a:t>
                </a:r>
              </a:p>
            </p:txBody>
          </p:sp>
          <p:pic>
            <p:nvPicPr>
              <p:cNvPr id="101" name="Picture 2" descr="Handheld Link 16 radio">
                <a:hlinkClick r:id="rId18"/>
                <a:extLst>
                  <a:ext uri="{FF2B5EF4-FFF2-40B4-BE49-F238E27FC236}">
                    <a16:creationId xmlns:a16="http://schemas.microsoft.com/office/drawing/2014/main" id="{1A0A45BF-E6EB-410C-BC63-E9FFA43E33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7651" y="5599045"/>
                <a:ext cx="692738" cy="44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BE1B5B0-C4E2-4F33-AA9F-F901AAA9745E}"/>
                  </a:ext>
                </a:extLst>
              </p:cNvPr>
              <p:cNvSpPr/>
              <p:nvPr/>
            </p:nvSpPr>
            <p:spPr>
              <a:xfrm>
                <a:off x="6360520" y="5824153"/>
                <a:ext cx="285914" cy="13920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IRIS</a:t>
                </a:r>
              </a:p>
            </p:txBody>
          </p:sp>
          <p:pic>
            <p:nvPicPr>
              <p:cNvPr id="103" name="Picture 102" descr="Image result for lightning bolt transparent">
                <a:extLst>
                  <a:ext uri="{FF2B5EF4-FFF2-40B4-BE49-F238E27FC236}">
                    <a16:creationId xmlns:a16="http://schemas.microsoft.com/office/drawing/2014/main" id="{A74B0CE4-FAA3-4071-A198-6830CA4A9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352636">
                <a:off x="5372920" y="5904936"/>
                <a:ext cx="197465" cy="1232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030A31A-CA88-40AC-A51E-3A82393FE182}"/>
                  </a:ext>
                </a:extLst>
              </p:cNvPr>
              <p:cNvSpPr txBox="1"/>
              <p:nvPr/>
            </p:nvSpPr>
            <p:spPr>
              <a:xfrm rot="1296905">
                <a:off x="5089707" y="6176550"/>
                <a:ext cx="859456" cy="243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BATS-D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Link 16 RF (Attenuated)</a:t>
                </a:r>
              </a:p>
            </p:txBody>
          </p:sp>
          <p:pic>
            <p:nvPicPr>
              <p:cNvPr id="105" name="Picture 2" descr="Handheld Link 16 radio">
                <a:hlinkClick r:id="rId18"/>
                <a:extLst>
                  <a:ext uri="{FF2B5EF4-FFF2-40B4-BE49-F238E27FC236}">
                    <a16:creationId xmlns:a16="http://schemas.microsoft.com/office/drawing/2014/main" id="{45948061-B3B4-454E-9DA3-32DB433860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0460" y="5864723"/>
                <a:ext cx="692738" cy="445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91BBBC0-D4DF-4291-A6A6-7030B36449B5}"/>
                  </a:ext>
                </a:extLst>
              </p:cNvPr>
              <p:cNvSpPr/>
              <p:nvPr/>
            </p:nvSpPr>
            <p:spPr>
              <a:xfrm>
                <a:off x="4403639" y="6491999"/>
                <a:ext cx="285914" cy="961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 Arial"/>
                    <a:ea typeface="+mn-ea"/>
                    <a:cs typeface="+mn-cs"/>
                  </a:rPr>
                  <a:t>IRIS</a:t>
                </a: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B84ED2EA-750B-41F3-8D74-50E23AF17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558" y="6407083"/>
                <a:ext cx="432156" cy="163038"/>
              </a:xfrm>
              <a:prstGeom prst="rect">
                <a:avLst/>
              </a:prstGeom>
            </p:spPr>
          </p:pic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37C77C6A-4D47-4E74-9A24-099601DA71A7}"/>
                  </a:ext>
                </a:extLst>
              </p:cNvPr>
              <p:cNvCxnSpPr/>
              <p:nvPr/>
            </p:nvCxnSpPr>
            <p:spPr bwMode="auto">
              <a:xfrm>
                <a:off x="4151179" y="6373560"/>
                <a:ext cx="308404" cy="10329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9BB6BF2-4C38-411C-976E-109F4D0B8025}"/>
                  </a:ext>
                </a:extLst>
              </p:cNvPr>
              <p:cNvCxnSpPr>
                <a:stCxn id="106" idx="0"/>
                <a:endCxn id="105" idx="2"/>
              </p:cNvCxnSpPr>
              <p:nvPr/>
            </p:nvCxnSpPr>
            <p:spPr bwMode="auto">
              <a:xfrm flipV="1">
                <a:off x="4546596" y="6310635"/>
                <a:ext cx="290233" cy="18136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0E274FCC-1D4B-4E21-8C89-9122580119B4}"/>
                  </a:ext>
                </a:extLst>
              </p:cNvPr>
              <p:cNvCxnSpPr>
                <a:endCxn id="100" idx="1"/>
              </p:cNvCxnSpPr>
              <p:nvPr/>
            </p:nvCxnSpPr>
            <p:spPr bwMode="auto">
              <a:xfrm>
                <a:off x="6156120" y="6639998"/>
                <a:ext cx="214722" cy="5392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4B4C7C0-C212-4E7D-803E-298DA303D9FA}"/>
                  </a:ext>
                </a:extLst>
              </p:cNvPr>
              <p:cNvCxnSpPr>
                <a:endCxn id="102" idx="1"/>
              </p:cNvCxnSpPr>
              <p:nvPr/>
            </p:nvCxnSpPr>
            <p:spPr bwMode="auto">
              <a:xfrm flipV="1">
                <a:off x="6174477" y="5893756"/>
                <a:ext cx="186043" cy="2908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9548A928-2BBD-4D63-882D-ADDADA105C3B}"/>
                  </a:ext>
                </a:extLst>
              </p:cNvPr>
              <p:cNvCxnSpPr/>
              <p:nvPr/>
            </p:nvCxnSpPr>
            <p:spPr bwMode="auto">
              <a:xfrm>
                <a:off x="6632073" y="6701380"/>
                <a:ext cx="171163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B8B02733-4FBB-47D0-8F10-1BD4E79331BB}"/>
                  </a:ext>
                </a:extLst>
              </p:cNvPr>
              <p:cNvCxnSpPr/>
              <p:nvPr/>
            </p:nvCxnSpPr>
            <p:spPr bwMode="auto">
              <a:xfrm>
                <a:off x="6617133" y="5843147"/>
                <a:ext cx="171163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pic>
            <p:nvPicPr>
              <p:cNvPr id="114" name="Picture 113" descr="Image result for lightning bolt transparent">
                <a:extLst>
                  <a:ext uri="{FF2B5EF4-FFF2-40B4-BE49-F238E27FC236}">
                    <a16:creationId xmlns:a16="http://schemas.microsoft.com/office/drawing/2014/main" id="{04AC3818-B83C-4CD3-81FC-D4CA724E7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81625">
                <a:off x="6042428" y="6143987"/>
                <a:ext cx="305477" cy="411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CC308DA-41D6-49B1-8E8C-9B5A4D1096E0}"/>
                  </a:ext>
                </a:extLst>
              </p:cNvPr>
              <p:cNvCxnSpPr/>
              <p:nvPr/>
            </p:nvCxnSpPr>
            <p:spPr>
              <a:xfrm flipH="1">
                <a:off x="3807157" y="5407629"/>
                <a:ext cx="911453" cy="163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988D1AB-DE3D-4B62-9EAF-64F09A7614DE}"/>
                  </a:ext>
                </a:extLst>
              </p:cNvPr>
              <p:cNvCxnSpPr/>
              <p:nvPr/>
            </p:nvCxnSpPr>
            <p:spPr>
              <a:xfrm>
                <a:off x="3812752" y="5406500"/>
                <a:ext cx="1" cy="17017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45204D0D-D27B-40BB-8A54-5E0F975E1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711" y="4829351"/>
                <a:ext cx="887586" cy="968736"/>
              </a:xfrm>
              <a:prstGeom prst="rect">
                <a:avLst/>
              </a:prstGeom>
            </p:spPr>
          </p:pic>
        </p:grpSp>
      </p:grpSp>
      <p:sp>
        <p:nvSpPr>
          <p:cNvPr id="443" name="TextBox 442">
            <a:extLst>
              <a:ext uri="{FF2B5EF4-FFF2-40B4-BE49-F238E27FC236}">
                <a16:creationId xmlns:a16="http://schemas.microsoft.com/office/drawing/2014/main" id="{1B9C55F2-EF55-4FF1-BAF9-4595BC6DDC17}"/>
              </a:ext>
            </a:extLst>
          </p:cNvPr>
          <p:cNvSpPr txBox="1"/>
          <p:nvPr/>
        </p:nvSpPr>
        <p:spPr>
          <a:xfrm>
            <a:off x="7165748" y="1382497"/>
            <a:ext cx="4352336" cy="5498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Exceeded goal of simultaneously tracking 250 targets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simultaneously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tracking 4,000 targets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due to abundant bandwidth available in Viasat's high-capacity commercial Ka satellite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1D7A66-339C-4112-B0E7-E73AC003B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609525-CC22-4AE5-9A5E-1E7E3FE85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371157"/>
            <a:ext cx="11267092" cy="838200"/>
          </a:xfrm>
        </p:spPr>
        <p:txBody>
          <a:bodyPr/>
          <a:lstStyle/>
          <a:p>
            <a:r>
              <a:rPr lang="en-US" dirty="0"/>
              <a:t>Multi-Domain Operations are Crucial in Modern Warfare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89D42-DF87-4723-A557-B3431D1FB79D}"/>
              </a:ext>
            </a:extLst>
          </p:cNvPr>
          <p:cNvSpPr txBox="1"/>
          <p:nvPr/>
        </p:nvSpPr>
        <p:spPr>
          <a:xfrm>
            <a:off x="442452" y="1662722"/>
            <a:ext cx="5036573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Leverage Network Effects for, Distributed Sensing and Real-Time Control of  Handoff Weapons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Formerly stove-piped capabilities must work together</a:t>
            </a: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rgbClr val="FFFFFF"/>
                </a:solidFill>
              </a:rPr>
              <a:t>Need to reduce friction in bringing capabilities together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 marL="228600" indent="-228600" defTabSz="685800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Performance and vulnerabilities must be understood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460D1-0AAD-49A1-811D-7451589A3BD8}"/>
              </a:ext>
            </a:extLst>
          </p:cNvPr>
          <p:cNvGrpSpPr/>
          <p:nvPr/>
        </p:nvGrpSpPr>
        <p:grpSpPr>
          <a:xfrm>
            <a:off x="5647433" y="1590500"/>
            <a:ext cx="6542220" cy="4144978"/>
            <a:chOff x="4277639" y="2219044"/>
            <a:chExt cx="5179512" cy="36536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FCF807-2303-44D2-8148-417711B6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7639" y="2219044"/>
              <a:ext cx="5179512" cy="344963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DE4758-1A6E-4CC0-AFBA-462AD147B62B}"/>
                </a:ext>
              </a:extLst>
            </p:cNvPr>
            <p:cNvSpPr txBox="1"/>
            <p:nvPr/>
          </p:nvSpPr>
          <p:spPr>
            <a:xfrm>
              <a:off x="5921691" y="5668680"/>
              <a:ext cx="3535460" cy="20403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Breaking Defense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EE0BAA-6C78-484D-8C76-4E69506F76D6}"/>
                </a:ext>
              </a:extLst>
            </p:cNvPr>
            <p:cNvSpPr txBox="1"/>
            <p:nvPr/>
          </p:nvSpPr>
          <p:spPr>
            <a:xfrm>
              <a:off x="5217091" y="5140764"/>
              <a:ext cx="3300608" cy="527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3200" b="0" kern="120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Can We Talk?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DD03-5132-4B52-9672-C45779047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7A076-9CC7-4425-AB35-D6EBA6834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0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indow, door, sitting, white&#10;&#10;Description automatically generated">
            <a:extLst>
              <a:ext uri="{FF2B5EF4-FFF2-40B4-BE49-F238E27FC236}">
                <a16:creationId xmlns:a16="http://schemas.microsoft.com/office/drawing/2014/main" id="{A444B0BB-79C9-4345-8A65-843F27B7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00" y="-10"/>
            <a:ext cx="3225835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FD487C8F-BC35-47DF-A9D6-72D9E9240C85}"/>
              </a:ext>
            </a:extLst>
          </p:cNvPr>
          <p:cNvSpPr txBox="1">
            <a:spLocks/>
          </p:cNvSpPr>
          <p:nvPr/>
        </p:nvSpPr>
        <p:spPr>
          <a:xfrm>
            <a:off x="604339" y="2167217"/>
            <a:ext cx="6828818" cy="25622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BFD7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JADC2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Interoperability Challenges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Considerations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74D450-61BE-4EB8-A36D-A06AC0BE8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7"/>
          <a:stretch/>
        </p:blipFill>
        <p:spPr bwMode="auto">
          <a:xfrm>
            <a:off x="5854773" y="3679291"/>
            <a:ext cx="6337227" cy="2790841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7E97B-AEA7-4412-BFDB-4FEB6DE1A7CB}"/>
              </a:ext>
            </a:extLst>
          </p:cNvPr>
          <p:cNvSpPr txBox="1"/>
          <p:nvPr/>
        </p:nvSpPr>
        <p:spPr>
          <a:xfrm>
            <a:off x="7584717" y="3428990"/>
            <a:ext cx="4465625" cy="231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SzPct val="12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Image Credit:  Doug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Didia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2A45487-BDF0-4F1D-8D41-04B87F8C1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73" y="61930"/>
            <a:ext cx="6337227" cy="33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2BE00A5D-2F47-49B2-8AA9-C6D7CFD2E3AA}"/>
              </a:ext>
            </a:extLst>
          </p:cNvPr>
          <p:cNvSpPr/>
          <p:nvPr/>
        </p:nvSpPr>
        <p:spPr>
          <a:xfrm>
            <a:off x="205747" y="374196"/>
            <a:ext cx="5495829" cy="786576"/>
          </a:xfrm>
          <a:prstGeom prst="round2SameRect">
            <a:avLst>
              <a:gd name="adj1" fmla="val 11233"/>
              <a:gd name="adj2" fmla="val 0"/>
            </a:avLst>
          </a:prstGeom>
          <a:solidFill>
            <a:srgbClr val="FF9E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02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01D6035E-DEE0-4D9F-92CF-45599CD8AA55}"/>
              </a:ext>
            </a:extLst>
          </p:cNvPr>
          <p:cNvSpPr/>
          <p:nvPr/>
        </p:nvSpPr>
        <p:spPr>
          <a:xfrm>
            <a:off x="208683" y="378956"/>
            <a:ext cx="5495830" cy="5770173"/>
          </a:xfrm>
          <a:prstGeom prst="roundRect">
            <a:avLst>
              <a:gd name="adj" fmla="val 1659"/>
            </a:avLst>
          </a:prstGeom>
          <a:noFill/>
          <a:ln w="12700" cap="flat" cmpd="sng" algn="ctr">
            <a:solidFill>
              <a:srgbClr val="FF9E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02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43D305-2FA0-4A47-A9F1-7E0359A58E93}"/>
              </a:ext>
            </a:extLst>
          </p:cNvPr>
          <p:cNvGrpSpPr/>
          <p:nvPr/>
        </p:nvGrpSpPr>
        <p:grpSpPr>
          <a:xfrm>
            <a:off x="1004384" y="1240473"/>
            <a:ext cx="3901191" cy="3810765"/>
            <a:chOff x="345797" y="1168069"/>
            <a:chExt cx="5015360" cy="4899108"/>
          </a:xfrm>
        </p:grpSpPr>
        <p:pic>
          <p:nvPicPr>
            <p:cNvPr id="3" name="Picture 2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1B457F4B-68A4-4D12-ADED-83F287554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914" y="1216482"/>
              <a:ext cx="1321122" cy="131699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8608DBC-BC7A-49A0-AF83-8F81F1DC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5304" y="1168069"/>
              <a:ext cx="1342238" cy="1316993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AC6453C-6C01-4F0B-B3FF-7E2E2CD5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797" y="4750184"/>
              <a:ext cx="1178570" cy="1316993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383C1129-48F8-4DD1-9EEF-7C144446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0240" y="1826566"/>
              <a:ext cx="1238259" cy="1316993"/>
            </a:xfrm>
            <a:prstGeom prst="rect">
              <a:avLst/>
            </a:prstGeom>
          </p:spPr>
        </p:pic>
        <p:pic>
          <p:nvPicPr>
            <p:cNvPr id="16" name="Picture 15" descr="A picture containing text, first-aid kit, vector graphics&#10;&#10;Description automatically generated">
              <a:extLst>
                <a:ext uri="{FF2B5EF4-FFF2-40B4-BE49-F238E27FC236}">
                  <a16:creationId xmlns:a16="http://schemas.microsoft.com/office/drawing/2014/main" id="{22166197-C541-42E1-B32C-3E905573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9004" y="4155270"/>
              <a:ext cx="1726300" cy="1316993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DB0D517F-2711-499F-B28A-C367D0496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2672" y="3055945"/>
              <a:ext cx="1567849" cy="1316993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727926BA-3C65-4647-93A5-161BDB928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041010">
              <a:off x="4044164" y="4675765"/>
              <a:ext cx="1316993" cy="1316993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C9302E9-89E8-4953-A9B0-356340BF3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9729" y="3136839"/>
              <a:ext cx="1361984" cy="131699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1F7A4B-EE27-4DB7-B060-7102CEB7B506}"/>
              </a:ext>
            </a:extLst>
          </p:cNvPr>
          <p:cNvSpPr txBox="1"/>
          <p:nvPr/>
        </p:nvSpPr>
        <p:spPr>
          <a:xfrm>
            <a:off x="205748" y="393199"/>
            <a:ext cx="5499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 Incompatible Networks Across DoD</a:t>
            </a:r>
          </a:p>
        </p:txBody>
      </p:sp>
      <p:sp>
        <p:nvSpPr>
          <p:cNvPr id="30" name="Rectangle: Rounded Corners 4">
            <a:extLst>
              <a:ext uri="{FF2B5EF4-FFF2-40B4-BE49-F238E27FC236}">
                <a16:creationId xmlns:a16="http://schemas.microsoft.com/office/drawing/2014/main" id="{6C056DC3-4583-499A-B7C1-5B6563D39855}"/>
              </a:ext>
            </a:extLst>
          </p:cNvPr>
          <p:cNvSpPr/>
          <p:nvPr/>
        </p:nvSpPr>
        <p:spPr>
          <a:xfrm>
            <a:off x="6254336" y="374196"/>
            <a:ext cx="5495830" cy="5770173"/>
          </a:xfrm>
          <a:prstGeom prst="roundRect">
            <a:avLst>
              <a:gd name="adj" fmla="val 1659"/>
            </a:avLst>
          </a:prstGeom>
          <a:solidFill>
            <a:srgbClr val="2F4454"/>
          </a:solidFill>
          <a:ln w="12700" cap="flat" cmpd="sng" algn="ctr">
            <a:gradFill flip="none" rotWithShape="1">
              <a:gsLst>
                <a:gs pos="0">
                  <a:srgbClr val="00B2AA"/>
                </a:gs>
                <a:gs pos="100000">
                  <a:srgbClr val="7EDDD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02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16827B-6684-4F4C-B0ED-092DD78FFEF3}"/>
              </a:ext>
            </a:extLst>
          </p:cNvPr>
          <p:cNvSpPr txBox="1"/>
          <p:nvPr/>
        </p:nvSpPr>
        <p:spPr>
          <a:xfrm>
            <a:off x="233365" y="5378126"/>
            <a:ext cx="5499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Stove-Piped Capabilities Impair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Joint Warfighting Ability</a:t>
            </a:r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CB6DCEB3-A075-4612-B715-46342736CD90}"/>
              </a:ext>
            </a:extLst>
          </p:cNvPr>
          <p:cNvSpPr/>
          <p:nvPr/>
        </p:nvSpPr>
        <p:spPr>
          <a:xfrm>
            <a:off x="6253917" y="374196"/>
            <a:ext cx="5504638" cy="786576"/>
          </a:xfrm>
          <a:prstGeom prst="round2SameRect">
            <a:avLst>
              <a:gd name="adj1" fmla="val 11233"/>
              <a:gd name="adj2" fmla="val 0"/>
            </a:avLst>
          </a:prstGeom>
          <a:gradFill flip="none" rotWithShape="1">
            <a:gsLst>
              <a:gs pos="0">
                <a:srgbClr val="00B2AA"/>
              </a:gs>
              <a:gs pos="100000">
                <a:srgbClr val="7EDDD3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02E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D7FACB-05A6-4F30-B1C7-D70FCAC00332}"/>
              </a:ext>
            </a:extLst>
          </p:cNvPr>
          <p:cNvSpPr txBox="1"/>
          <p:nvPr/>
        </p:nvSpPr>
        <p:spPr>
          <a:xfrm>
            <a:off x="6257037" y="388396"/>
            <a:ext cx="5499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MDO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Capabilities &amp; Collaboration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1DBA05-0983-4B53-8867-D8B876959EC2}"/>
              </a:ext>
            </a:extLst>
          </p:cNvPr>
          <p:cNvSpPr txBox="1"/>
          <p:nvPr/>
        </p:nvSpPr>
        <p:spPr>
          <a:xfrm>
            <a:off x="6265544" y="4147322"/>
            <a:ext cx="5499066" cy="194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Streamlined Sensor-to-Shooter-to-Cloud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Exchange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Assured, Interoperable Communications in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 Congested &amp; Contested Environments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C0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Simple, Scalable Interoperability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C0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AC0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Standards &amp; Methods Are Needed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F08362A-BC3E-422E-BC64-9C3331546E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0780" y="991897"/>
            <a:ext cx="3345192" cy="323387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90FD5-8882-4018-B24B-598303C62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2EE940-8694-4A46-A2EF-77AF029311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371157"/>
            <a:ext cx="11267092" cy="838200"/>
          </a:xfrm>
        </p:spPr>
        <p:txBody>
          <a:bodyPr/>
          <a:lstStyle/>
          <a:p>
            <a:r>
              <a:rPr lang="en-US" dirty="0"/>
              <a:t>Bringing Users Together Creates More Useful Capabilities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89D42-DF87-4723-A557-B3431D1FB79D}"/>
              </a:ext>
            </a:extLst>
          </p:cNvPr>
          <p:cNvSpPr txBox="1"/>
          <p:nvPr/>
        </p:nvSpPr>
        <p:spPr>
          <a:xfrm>
            <a:off x="646213" y="2124365"/>
            <a:ext cx="4563122" cy="1747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ED7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Defense Analog to Commercial Markets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Scalability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Reduced Friction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Data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Sensors and Actuators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A2D76F9-9F82-496D-90C2-6B03D92B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060"/>
            <a:ext cx="5450908" cy="3599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3A3931-FA3B-4BB1-A6F1-5C2FABD77F12}"/>
              </a:ext>
            </a:extLst>
          </p:cNvPr>
          <p:cNvSpPr txBox="1"/>
          <p:nvPr/>
        </p:nvSpPr>
        <p:spPr>
          <a:xfrm>
            <a:off x="6368579" y="5204829"/>
            <a:ext cx="505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6DCFF6"/>
                </a:solidFill>
              </a:rPr>
              <a:t>Metcalfe's Law:  The usefulness of networks increases with the square of their number of users (Network Effect)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803B8-E715-4104-8F59-CD73181C1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08903-B5C2-455B-951B-ABA30F5699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52C44-8972-439B-8111-A679938C5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73DAA-62E5-47F7-820D-23132B1BA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79AA6-8BF4-4905-A427-3A45EFA3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67563"/>
            <a:ext cx="10871200" cy="838200"/>
          </a:xfrm>
        </p:spPr>
        <p:txBody>
          <a:bodyPr/>
          <a:lstStyle/>
          <a:p>
            <a:r>
              <a:rPr lang="en-US" dirty="0"/>
              <a:t>What Are Interoperability Concerns?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21DFCD-1F88-46A5-9D38-5235FE476A6F}"/>
              </a:ext>
            </a:extLst>
          </p:cNvPr>
          <p:cNvGrpSpPr/>
          <p:nvPr/>
        </p:nvGrpSpPr>
        <p:grpSpPr>
          <a:xfrm>
            <a:off x="5834056" y="1707323"/>
            <a:ext cx="6251407" cy="3950292"/>
            <a:chOff x="3714750" y="2081212"/>
            <a:chExt cx="4762500" cy="28735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22EEF8-8F2E-454B-A909-34B0E5DC2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50" y="2081212"/>
              <a:ext cx="4762500" cy="26955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6DD9D1-DD87-4206-9361-7D1FA89B400C}"/>
                </a:ext>
              </a:extLst>
            </p:cNvPr>
            <p:cNvSpPr txBox="1"/>
            <p:nvPr/>
          </p:nvSpPr>
          <p:spPr>
            <a:xfrm>
              <a:off x="5114300" y="4776787"/>
              <a:ext cx="3362950" cy="1779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 sz="10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Image Credit: </a:t>
              </a:r>
              <a:r>
                <a:rPr lang="en-US" sz="1000" b="0" kern="120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xkcd</a:t>
              </a:r>
              <a:endPara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64DC99-9F1F-44A1-9DB0-1189605B4B91}"/>
              </a:ext>
            </a:extLst>
          </p:cNvPr>
          <p:cNvSpPr txBox="1">
            <a:spLocks/>
          </p:cNvSpPr>
          <p:nvPr/>
        </p:nvSpPr>
        <p:spPr>
          <a:xfrm>
            <a:off x="1701801" y="1784412"/>
            <a:ext cx="3200400" cy="661720"/>
          </a:xfrm>
          <a:prstGeom prst="rect">
            <a:avLst/>
          </a:prstGeom>
        </p:spPr>
        <p:txBody>
          <a:bodyPr wrap="square" lIns="0" tIns="0" rIns="0" anchor="ctr" anchorCtr="0">
            <a:sp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ED733"/>
              </a:buClr>
              <a:buSzPct val="12000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C2 Must Be Separate from the Infrastructure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443656-ABD2-4712-BABE-44AA7EB5AFEA}"/>
              </a:ext>
            </a:extLst>
          </p:cNvPr>
          <p:cNvSpPr txBox="1">
            <a:spLocks/>
          </p:cNvSpPr>
          <p:nvPr/>
        </p:nvSpPr>
        <p:spPr>
          <a:xfrm>
            <a:off x="1701801" y="3386759"/>
            <a:ext cx="3200400" cy="353943"/>
          </a:xfrm>
          <a:prstGeom prst="rect">
            <a:avLst/>
          </a:prstGeom>
        </p:spPr>
        <p:txBody>
          <a:bodyPr wrap="square" lIns="0" tIns="0" rIns="0" anchor="ctr" anchorCtr="0">
            <a:sp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FE3"/>
              </a:buClr>
              <a:buNone/>
              <a:defRPr/>
            </a:pPr>
            <a:r>
              <a:rPr lang="en-US" sz="2000" dirty="0">
                <a:solidFill>
                  <a:prstClr val="white"/>
                </a:solidFill>
              </a:rPr>
              <a:t>Networked Link Diversity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57D2F5-C2A3-427D-9031-55841F9F615D}"/>
              </a:ext>
            </a:extLst>
          </p:cNvPr>
          <p:cNvSpPr txBox="1">
            <a:spLocks/>
          </p:cNvSpPr>
          <p:nvPr/>
        </p:nvSpPr>
        <p:spPr>
          <a:xfrm>
            <a:off x="1701801" y="4796741"/>
            <a:ext cx="3200400" cy="661720"/>
          </a:xfrm>
          <a:prstGeom prst="rect">
            <a:avLst/>
          </a:prstGeom>
        </p:spPr>
        <p:txBody>
          <a:bodyPr wrap="square" lIns="0" tIns="0" rIns="0" anchor="ctr" anchorCtr="0">
            <a:sp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FE3"/>
              </a:buClr>
              <a:buNone/>
              <a:defRPr/>
            </a:pPr>
            <a:r>
              <a:rPr lang="en-US" sz="2000" dirty="0">
                <a:solidFill>
                  <a:prstClr val="white"/>
                </a:solidFill>
              </a:rPr>
              <a:t>Physical Layer Convergence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0D985-6A6F-4E21-9D15-027267C20E7B}"/>
              </a:ext>
            </a:extLst>
          </p:cNvPr>
          <p:cNvGrpSpPr/>
          <p:nvPr/>
        </p:nvGrpSpPr>
        <p:grpSpPr>
          <a:xfrm>
            <a:off x="660400" y="2777356"/>
            <a:ext cx="4238171" cy="1519482"/>
            <a:chOff x="7048006" y="3245761"/>
            <a:chExt cx="4479965" cy="15194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3F01D5-A48B-4595-87F9-74C2911031EF}"/>
                </a:ext>
              </a:extLst>
            </p:cNvPr>
            <p:cNvCxnSpPr>
              <a:cxnSpLocks/>
            </p:cNvCxnSpPr>
            <p:nvPr/>
          </p:nvCxnSpPr>
          <p:spPr>
            <a:xfrm>
              <a:off x="7048006" y="3245761"/>
              <a:ext cx="447996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681A8B-B84A-446D-AEC7-9FA6D938435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006" y="4765243"/>
              <a:ext cx="447996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64">
            <a:extLst>
              <a:ext uri="{FF2B5EF4-FFF2-40B4-BE49-F238E27FC236}">
                <a16:creationId xmlns:a16="http://schemas.microsoft.com/office/drawing/2014/main" id="{4031443D-2A54-46C5-8A2F-BEA3CC07C9D2}"/>
              </a:ext>
            </a:extLst>
          </p:cNvPr>
          <p:cNvSpPr>
            <a:spLocks noEditPoints="1"/>
          </p:cNvSpPr>
          <p:nvPr/>
        </p:nvSpPr>
        <p:spPr bwMode="auto">
          <a:xfrm>
            <a:off x="824940" y="4736836"/>
            <a:ext cx="485181" cy="730498"/>
          </a:xfrm>
          <a:custGeom>
            <a:avLst/>
            <a:gdLst>
              <a:gd name="T0" fmla="*/ 2147483646 w 41"/>
              <a:gd name="T1" fmla="*/ 2147483646 h 62"/>
              <a:gd name="T2" fmla="*/ 2147483646 w 41"/>
              <a:gd name="T3" fmla="*/ 2147483646 h 62"/>
              <a:gd name="T4" fmla="*/ 2147483646 w 41"/>
              <a:gd name="T5" fmla="*/ 2147483646 h 62"/>
              <a:gd name="T6" fmla="*/ 2147483646 w 41"/>
              <a:gd name="T7" fmla="*/ 2147483646 h 62"/>
              <a:gd name="T8" fmla="*/ 2147483646 w 41"/>
              <a:gd name="T9" fmla="*/ 2147483646 h 62"/>
              <a:gd name="T10" fmla="*/ 2147483646 w 41"/>
              <a:gd name="T11" fmla="*/ 2147483646 h 62"/>
              <a:gd name="T12" fmla="*/ 0 w 41"/>
              <a:gd name="T13" fmla="*/ 2147483646 h 62"/>
              <a:gd name="T14" fmla="*/ 2147483646 w 41"/>
              <a:gd name="T15" fmla="*/ 2147483646 h 62"/>
              <a:gd name="T16" fmla="*/ 2147483646 w 41"/>
              <a:gd name="T17" fmla="*/ 2147483646 h 62"/>
              <a:gd name="T18" fmla="*/ 0 w 41"/>
              <a:gd name="T19" fmla="*/ 2147483646 h 62"/>
              <a:gd name="T20" fmla="*/ 2147483646 w 41"/>
              <a:gd name="T21" fmla="*/ 0 h 62"/>
              <a:gd name="T22" fmla="*/ 2147483646 w 41"/>
              <a:gd name="T23" fmla="*/ 2147483646 h 62"/>
              <a:gd name="T24" fmla="*/ 2147483646 w 41"/>
              <a:gd name="T25" fmla="*/ 2147483646 h 62"/>
              <a:gd name="T26" fmla="*/ 2147483646 w 41"/>
              <a:gd name="T27" fmla="*/ 2147483646 h 62"/>
              <a:gd name="T28" fmla="*/ 2147483646 w 41"/>
              <a:gd name="T29" fmla="*/ 2147483646 h 62"/>
              <a:gd name="T30" fmla="*/ 2147483646 w 41"/>
              <a:gd name="T31" fmla="*/ 2147483646 h 62"/>
              <a:gd name="T32" fmla="*/ 2147483646 w 41"/>
              <a:gd name="T33" fmla="*/ 2147483646 h 62"/>
              <a:gd name="T34" fmla="*/ 2147483646 w 41"/>
              <a:gd name="T35" fmla="*/ 2147483646 h 62"/>
              <a:gd name="T36" fmla="*/ 2147483646 w 41"/>
              <a:gd name="T37" fmla="*/ 2147483646 h 62"/>
              <a:gd name="T38" fmla="*/ 2147483646 w 41"/>
              <a:gd name="T39" fmla="*/ 2147483646 h 62"/>
              <a:gd name="T40" fmla="*/ 2147483646 w 41"/>
              <a:gd name="T41" fmla="*/ 2147483646 h 62"/>
              <a:gd name="T42" fmla="*/ 2147483646 w 41"/>
              <a:gd name="T43" fmla="*/ 2147483646 h 62"/>
              <a:gd name="T44" fmla="*/ 2147483646 w 41"/>
              <a:gd name="T45" fmla="*/ 2147483646 h 62"/>
              <a:gd name="T46" fmla="*/ 2147483646 w 41"/>
              <a:gd name="T47" fmla="*/ 2147483646 h 62"/>
              <a:gd name="T48" fmla="*/ 2147483646 w 41"/>
              <a:gd name="T49" fmla="*/ 2147483646 h 62"/>
              <a:gd name="T50" fmla="*/ 2147483646 w 41"/>
              <a:gd name="T51" fmla="*/ 2147483646 h 62"/>
              <a:gd name="T52" fmla="*/ 2147483646 w 41"/>
              <a:gd name="T53" fmla="*/ 2147483646 h 62"/>
              <a:gd name="T54" fmla="*/ 2147483646 w 41"/>
              <a:gd name="T55" fmla="*/ 2147483646 h 62"/>
              <a:gd name="T56" fmla="*/ 2147483646 w 41"/>
              <a:gd name="T57" fmla="*/ 2147483646 h 62"/>
              <a:gd name="T58" fmla="*/ 2147483646 w 41"/>
              <a:gd name="T59" fmla="*/ 2147483646 h 62"/>
              <a:gd name="T60" fmla="*/ 2147483646 w 41"/>
              <a:gd name="T61" fmla="*/ 2147483646 h 62"/>
              <a:gd name="T62" fmla="*/ 2147483646 w 41"/>
              <a:gd name="T63" fmla="*/ 2147483646 h 62"/>
              <a:gd name="T64" fmla="*/ 2147483646 w 41"/>
              <a:gd name="T65" fmla="*/ 2147483646 h 62"/>
              <a:gd name="T66" fmla="*/ 2147483646 w 41"/>
              <a:gd name="T67" fmla="*/ 2147483646 h 62"/>
              <a:gd name="T68" fmla="*/ 2147483646 w 41"/>
              <a:gd name="T69" fmla="*/ 2147483646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1" h="62">
                <a:moveTo>
                  <a:pt x="37" y="20"/>
                </a:moveTo>
                <a:cubicBezTo>
                  <a:pt x="37" y="34"/>
                  <a:pt x="27" y="38"/>
                  <a:pt x="20" y="40"/>
                </a:cubicBezTo>
                <a:cubicBezTo>
                  <a:pt x="13" y="42"/>
                  <a:pt x="11" y="43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9"/>
                  <a:pt x="15" y="52"/>
                  <a:pt x="15" y="54"/>
                </a:cubicBezTo>
                <a:cubicBezTo>
                  <a:pt x="15" y="59"/>
                  <a:pt x="12" y="62"/>
                  <a:pt x="7" y="62"/>
                </a:cubicBezTo>
                <a:cubicBezTo>
                  <a:pt x="3" y="62"/>
                  <a:pt x="0" y="59"/>
                  <a:pt x="0" y="54"/>
                </a:cubicBezTo>
                <a:cubicBezTo>
                  <a:pt x="0" y="52"/>
                  <a:pt x="1" y="49"/>
                  <a:pt x="4" y="48"/>
                </a:cubicBezTo>
                <a:cubicBezTo>
                  <a:pt x="4" y="15"/>
                  <a:pt x="4" y="15"/>
                  <a:pt x="4" y="15"/>
                </a:cubicBezTo>
                <a:cubicBezTo>
                  <a:pt x="1" y="14"/>
                  <a:pt x="0" y="11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5" y="11"/>
                  <a:pt x="14" y="14"/>
                  <a:pt x="11" y="15"/>
                </a:cubicBezTo>
                <a:cubicBezTo>
                  <a:pt x="11" y="35"/>
                  <a:pt x="11" y="35"/>
                  <a:pt x="11" y="35"/>
                </a:cubicBezTo>
                <a:cubicBezTo>
                  <a:pt x="13" y="34"/>
                  <a:pt x="16" y="33"/>
                  <a:pt x="18" y="33"/>
                </a:cubicBezTo>
                <a:cubicBezTo>
                  <a:pt x="25" y="30"/>
                  <a:pt x="29" y="28"/>
                  <a:pt x="29" y="20"/>
                </a:cubicBezTo>
                <a:cubicBezTo>
                  <a:pt x="27" y="19"/>
                  <a:pt x="25" y="16"/>
                  <a:pt x="25" y="13"/>
                </a:cubicBezTo>
                <a:cubicBezTo>
                  <a:pt x="25" y="9"/>
                  <a:pt x="29" y="6"/>
                  <a:pt x="33" y="6"/>
                </a:cubicBezTo>
                <a:cubicBezTo>
                  <a:pt x="37" y="6"/>
                  <a:pt x="41" y="9"/>
                  <a:pt x="41" y="13"/>
                </a:cubicBezTo>
                <a:cubicBezTo>
                  <a:pt x="41" y="16"/>
                  <a:pt x="39" y="19"/>
                  <a:pt x="37" y="20"/>
                </a:cubicBezTo>
                <a:close/>
                <a:moveTo>
                  <a:pt x="7" y="4"/>
                </a:moveTo>
                <a:cubicBezTo>
                  <a:pt x="5" y="4"/>
                  <a:pt x="4" y="6"/>
                  <a:pt x="4" y="8"/>
                </a:cubicBezTo>
                <a:cubicBezTo>
                  <a:pt x="4" y="10"/>
                  <a:pt x="5" y="12"/>
                  <a:pt x="7" y="12"/>
                </a:cubicBezTo>
                <a:cubicBezTo>
                  <a:pt x="10" y="12"/>
                  <a:pt x="11" y="10"/>
                  <a:pt x="11" y="8"/>
                </a:cubicBezTo>
                <a:cubicBezTo>
                  <a:pt x="11" y="6"/>
                  <a:pt x="10" y="4"/>
                  <a:pt x="7" y="4"/>
                </a:cubicBezTo>
                <a:close/>
                <a:moveTo>
                  <a:pt x="7" y="51"/>
                </a:moveTo>
                <a:cubicBezTo>
                  <a:pt x="5" y="51"/>
                  <a:pt x="4" y="52"/>
                  <a:pt x="4" y="54"/>
                </a:cubicBezTo>
                <a:cubicBezTo>
                  <a:pt x="4" y="57"/>
                  <a:pt x="5" y="58"/>
                  <a:pt x="7" y="58"/>
                </a:cubicBezTo>
                <a:cubicBezTo>
                  <a:pt x="10" y="58"/>
                  <a:pt x="11" y="57"/>
                  <a:pt x="11" y="54"/>
                </a:cubicBezTo>
                <a:cubicBezTo>
                  <a:pt x="11" y="52"/>
                  <a:pt x="10" y="51"/>
                  <a:pt x="7" y="51"/>
                </a:cubicBezTo>
                <a:close/>
                <a:moveTo>
                  <a:pt x="33" y="9"/>
                </a:moveTo>
                <a:cubicBezTo>
                  <a:pt x="31" y="9"/>
                  <a:pt x="29" y="11"/>
                  <a:pt x="29" y="13"/>
                </a:cubicBezTo>
                <a:cubicBezTo>
                  <a:pt x="29" y="15"/>
                  <a:pt x="31" y="17"/>
                  <a:pt x="33" y="17"/>
                </a:cubicBezTo>
                <a:cubicBezTo>
                  <a:pt x="35" y="17"/>
                  <a:pt x="37" y="15"/>
                  <a:pt x="37" y="13"/>
                </a:cubicBezTo>
                <a:cubicBezTo>
                  <a:pt x="37" y="11"/>
                  <a:pt x="35" y="9"/>
                  <a:pt x="33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B15254A5-4345-4DAB-88C9-C430733FB496}"/>
              </a:ext>
            </a:extLst>
          </p:cNvPr>
          <p:cNvSpPr>
            <a:spLocks noEditPoints="1"/>
          </p:cNvSpPr>
          <p:nvPr/>
        </p:nvSpPr>
        <p:spPr bwMode="auto">
          <a:xfrm>
            <a:off x="755807" y="3218566"/>
            <a:ext cx="554313" cy="761286"/>
          </a:xfrm>
          <a:custGeom>
            <a:avLst/>
            <a:gdLst>
              <a:gd name="T0" fmla="*/ 0 w 72"/>
              <a:gd name="T1" fmla="*/ 0 h 57"/>
              <a:gd name="T2" fmla="*/ 2147483646 w 72"/>
              <a:gd name="T3" fmla="*/ 2147483646 h 57"/>
              <a:gd name="T4" fmla="*/ 2147483646 w 72"/>
              <a:gd name="T5" fmla="*/ 2147483646 h 57"/>
              <a:gd name="T6" fmla="*/ 2147483646 w 72"/>
              <a:gd name="T7" fmla="*/ 0 h 57"/>
              <a:gd name="T8" fmla="*/ 2147483646 w 72"/>
              <a:gd name="T9" fmla="*/ 2147483646 h 57"/>
              <a:gd name="T10" fmla="*/ 2147483646 w 72"/>
              <a:gd name="T11" fmla="*/ 0 h 57"/>
              <a:gd name="T12" fmla="*/ 2147483646 w 72"/>
              <a:gd name="T13" fmla="*/ 2147483646 h 57"/>
              <a:gd name="T14" fmla="*/ 2147483646 w 72"/>
              <a:gd name="T15" fmla="*/ 2147483646 h 57"/>
              <a:gd name="T16" fmla="*/ 2147483646 w 72"/>
              <a:gd name="T17" fmla="*/ 0 h 57"/>
              <a:gd name="T18" fmla="*/ 2147483646 w 72"/>
              <a:gd name="T19" fmla="*/ 2147483646 h 57"/>
              <a:gd name="T20" fmla="*/ 2147483646 w 72"/>
              <a:gd name="T21" fmla="*/ 0 h 57"/>
              <a:gd name="T22" fmla="*/ 2147483646 w 72"/>
              <a:gd name="T23" fmla="*/ 2147483646 h 57"/>
              <a:gd name="T24" fmla="*/ 2147483646 w 72"/>
              <a:gd name="T25" fmla="*/ 2147483646 h 57"/>
              <a:gd name="T26" fmla="*/ 2147483646 w 72"/>
              <a:gd name="T27" fmla="*/ 0 h 57"/>
              <a:gd name="T28" fmla="*/ 2147483646 w 72"/>
              <a:gd name="T29" fmla="*/ 2147483646 h 57"/>
              <a:gd name="T30" fmla="*/ 2147483646 w 72"/>
              <a:gd name="T31" fmla="*/ 0 h 57"/>
              <a:gd name="T32" fmla="*/ 2147483646 w 72"/>
              <a:gd name="T33" fmla="*/ 2147483646 h 57"/>
              <a:gd name="T34" fmla="*/ 2147483646 w 72"/>
              <a:gd name="T35" fmla="*/ 2147483646 h 57"/>
              <a:gd name="T36" fmla="*/ 2147483646 w 72"/>
              <a:gd name="T37" fmla="*/ 0 h 57"/>
              <a:gd name="T38" fmla="*/ 2147483646 w 72"/>
              <a:gd name="T39" fmla="*/ 2147483646 h 57"/>
              <a:gd name="T40" fmla="*/ 2147483646 w 72"/>
              <a:gd name="T41" fmla="*/ 0 h 57"/>
              <a:gd name="T42" fmla="*/ 2147483646 w 72"/>
              <a:gd name="T43" fmla="*/ 2147483646 h 57"/>
              <a:gd name="T44" fmla="*/ 2147483646 w 72"/>
              <a:gd name="T45" fmla="*/ 2147483646 h 57"/>
              <a:gd name="T46" fmla="*/ 2147483646 w 72"/>
              <a:gd name="T47" fmla="*/ 0 h 57"/>
              <a:gd name="T48" fmla="*/ 2147483646 w 72"/>
              <a:gd name="T49" fmla="*/ 2147483646 h 57"/>
              <a:gd name="T50" fmla="*/ 2147483646 w 72"/>
              <a:gd name="T51" fmla="*/ 0 h 57"/>
              <a:gd name="T52" fmla="*/ 2147483646 w 72"/>
              <a:gd name="T53" fmla="*/ 2147483646 h 57"/>
              <a:gd name="T54" fmla="*/ 2147483646 w 72"/>
              <a:gd name="T55" fmla="*/ 2147483646 h 57"/>
              <a:gd name="T56" fmla="*/ 2147483646 w 72"/>
              <a:gd name="T57" fmla="*/ 0 h 57"/>
              <a:gd name="T58" fmla="*/ 2147483646 w 72"/>
              <a:gd name="T59" fmla="*/ 2147483646 h 57"/>
              <a:gd name="T60" fmla="*/ 2147483646 w 72"/>
              <a:gd name="T61" fmla="*/ 0 h 57"/>
              <a:gd name="T62" fmla="*/ 2147483646 w 72"/>
              <a:gd name="T63" fmla="*/ 2147483646 h 57"/>
              <a:gd name="T64" fmla="*/ 2147483646 w 72"/>
              <a:gd name="T65" fmla="*/ 2147483646 h 57"/>
              <a:gd name="T66" fmla="*/ 2147483646 w 72"/>
              <a:gd name="T67" fmla="*/ 0 h 57"/>
              <a:gd name="T68" fmla="*/ 2147483646 w 72"/>
              <a:gd name="T69" fmla="*/ 2147483646 h 57"/>
              <a:gd name="T70" fmla="*/ 2147483646 w 72"/>
              <a:gd name="T71" fmla="*/ 0 h 57"/>
              <a:gd name="T72" fmla="*/ 2147483646 w 72"/>
              <a:gd name="T73" fmla="*/ 2147483646 h 57"/>
              <a:gd name="T74" fmla="*/ 2147483646 w 72"/>
              <a:gd name="T75" fmla="*/ 2147483646 h 57"/>
              <a:gd name="T76" fmla="*/ 2147483646 w 72"/>
              <a:gd name="T77" fmla="*/ 0 h 57"/>
              <a:gd name="T78" fmla="*/ 2147483646 w 72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2" h="57">
                <a:moveTo>
                  <a:pt x="0" y="57"/>
                </a:moveTo>
                <a:cubicBezTo>
                  <a:pt x="0" y="38"/>
                  <a:pt x="0" y="19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9"/>
                  <a:pt x="3" y="38"/>
                  <a:pt x="3" y="57"/>
                </a:cubicBezTo>
                <a:cubicBezTo>
                  <a:pt x="2" y="57"/>
                  <a:pt x="1" y="57"/>
                  <a:pt x="0" y="57"/>
                </a:cubicBezTo>
                <a:close/>
                <a:moveTo>
                  <a:pt x="4" y="57"/>
                </a:moveTo>
                <a:cubicBezTo>
                  <a:pt x="4" y="38"/>
                  <a:pt x="4" y="19"/>
                  <a:pt x="4" y="0"/>
                </a:cubicBezTo>
                <a:cubicBezTo>
                  <a:pt x="5" y="0"/>
                  <a:pt x="5" y="0"/>
                  <a:pt x="6" y="0"/>
                </a:cubicBezTo>
                <a:cubicBezTo>
                  <a:pt x="6" y="19"/>
                  <a:pt x="6" y="38"/>
                  <a:pt x="6" y="57"/>
                </a:cubicBezTo>
                <a:cubicBezTo>
                  <a:pt x="5" y="57"/>
                  <a:pt x="5" y="57"/>
                  <a:pt x="4" y="57"/>
                </a:cubicBezTo>
                <a:close/>
                <a:moveTo>
                  <a:pt x="8" y="57"/>
                </a:moveTo>
                <a:cubicBezTo>
                  <a:pt x="8" y="38"/>
                  <a:pt x="8" y="19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19"/>
                  <a:pt x="9" y="38"/>
                  <a:pt x="9" y="57"/>
                </a:cubicBezTo>
                <a:cubicBezTo>
                  <a:pt x="9" y="57"/>
                  <a:pt x="9" y="57"/>
                  <a:pt x="8" y="57"/>
                </a:cubicBezTo>
                <a:close/>
                <a:moveTo>
                  <a:pt x="14" y="57"/>
                </a:moveTo>
                <a:cubicBezTo>
                  <a:pt x="14" y="38"/>
                  <a:pt x="14" y="19"/>
                  <a:pt x="14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16" y="19"/>
                  <a:pt x="16" y="38"/>
                  <a:pt x="16" y="57"/>
                </a:cubicBezTo>
                <a:cubicBezTo>
                  <a:pt x="15" y="57"/>
                  <a:pt x="15" y="57"/>
                  <a:pt x="14" y="57"/>
                </a:cubicBezTo>
                <a:close/>
                <a:moveTo>
                  <a:pt x="19" y="57"/>
                </a:moveTo>
                <a:cubicBezTo>
                  <a:pt x="19" y="38"/>
                  <a:pt x="19" y="19"/>
                  <a:pt x="19" y="0"/>
                </a:cubicBezTo>
                <a:cubicBezTo>
                  <a:pt x="20" y="0"/>
                  <a:pt x="21" y="0"/>
                  <a:pt x="22" y="0"/>
                </a:cubicBezTo>
                <a:cubicBezTo>
                  <a:pt x="22" y="19"/>
                  <a:pt x="22" y="38"/>
                  <a:pt x="22" y="57"/>
                </a:cubicBezTo>
                <a:cubicBezTo>
                  <a:pt x="21" y="57"/>
                  <a:pt x="20" y="57"/>
                  <a:pt x="19" y="57"/>
                </a:cubicBezTo>
                <a:close/>
                <a:moveTo>
                  <a:pt x="26" y="57"/>
                </a:moveTo>
                <a:cubicBezTo>
                  <a:pt x="26" y="38"/>
                  <a:pt x="26" y="19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27" y="19"/>
                  <a:pt x="27" y="38"/>
                  <a:pt x="27" y="57"/>
                </a:cubicBezTo>
                <a:cubicBezTo>
                  <a:pt x="27" y="57"/>
                  <a:pt x="26" y="57"/>
                  <a:pt x="26" y="57"/>
                </a:cubicBezTo>
                <a:close/>
                <a:moveTo>
                  <a:pt x="28" y="57"/>
                </a:moveTo>
                <a:cubicBezTo>
                  <a:pt x="28" y="38"/>
                  <a:pt x="28" y="19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30" y="19"/>
                  <a:pt x="30" y="38"/>
                  <a:pt x="30" y="57"/>
                </a:cubicBezTo>
                <a:cubicBezTo>
                  <a:pt x="29" y="57"/>
                  <a:pt x="29" y="57"/>
                  <a:pt x="28" y="57"/>
                </a:cubicBezTo>
                <a:close/>
                <a:moveTo>
                  <a:pt x="31" y="57"/>
                </a:moveTo>
                <a:cubicBezTo>
                  <a:pt x="31" y="38"/>
                  <a:pt x="31" y="19"/>
                  <a:pt x="31" y="0"/>
                </a:cubicBezTo>
                <a:cubicBezTo>
                  <a:pt x="31" y="0"/>
                  <a:pt x="32" y="0"/>
                  <a:pt x="32" y="0"/>
                </a:cubicBezTo>
                <a:cubicBezTo>
                  <a:pt x="32" y="19"/>
                  <a:pt x="32" y="38"/>
                  <a:pt x="32" y="57"/>
                </a:cubicBezTo>
                <a:cubicBezTo>
                  <a:pt x="32" y="57"/>
                  <a:pt x="31" y="57"/>
                  <a:pt x="31" y="57"/>
                </a:cubicBezTo>
                <a:close/>
                <a:moveTo>
                  <a:pt x="36" y="57"/>
                </a:moveTo>
                <a:cubicBezTo>
                  <a:pt x="36" y="38"/>
                  <a:pt x="36" y="19"/>
                  <a:pt x="36" y="0"/>
                </a:cubicBezTo>
                <a:cubicBezTo>
                  <a:pt x="37" y="0"/>
                  <a:pt x="38" y="0"/>
                  <a:pt x="38" y="0"/>
                </a:cubicBezTo>
                <a:cubicBezTo>
                  <a:pt x="38" y="19"/>
                  <a:pt x="38" y="38"/>
                  <a:pt x="38" y="57"/>
                </a:cubicBezTo>
                <a:cubicBezTo>
                  <a:pt x="38" y="57"/>
                  <a:pt x="37" y="57"/>
                  <a:pt x="36" y="57"/>
                </a:cubicBezTo>
                <a:close/>
                <a:moveTo>
                  <a:pt x="42" y="57"/>
                </a:moveTo>
                <a:cubicBezTo>
                  <a:pt x="42" y="38"/>
                  <a:pt x="42" y="19"/>
                  <a:pt x="42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5" y="19"/>
                  <a:pt x="45" y="38"/>
                  <a:pt x="45" y="57"/>
                </a:cubicBezTo>
                <a:cubicBezTo>
                  <a:pt x="44" y="57"/>
                  <a:pt x="43" y="57"/>
                  <a:pt x="42" y="57"/>
                </a:cubicBezTo>
                <a:close/>
                <a:moveTo>
                  <a:pt x="47" y="57"/>
                </a:moveTo>
                <a:cubicBezTo>
                  <a:pt x="47" y="38"/>
                  <a:pt x="47" y="19"/>
                  <a:pt x="47" y="0"/>
                </a:cubicBezTo>
                <a:cubicBezTo>
                  <a:pt x="48" y="0"/>
                  <a:pt x="49" y="0"/>
                  <a:pt x="50" y="0"/>
                </a:cubicBezTo>
                <a:cubicBezTo>
                  <a:pt x="50" y="19"/>
                  <a:pt x="50" y="38"/>
                  <a:pt x="50" y="57"/>
                </a:cubicBezTo>
                <a:cubicBezTo>
                  <a:pt x="49" y="57"/>
                  <a:pt x="48" y="57"/>
                  <a:pt x="47" y="57"/>
                </a:cubicBezTo>
                <a:close/>
                <a:moveTo>
                  <a:pt x="52" y="57"/>
                </a:moveTo>
                <a:cubicBezTo>
                  <a:pt x="52" y="38"/>
                  <a:pt x="52" y="19"/>
                  <a:pt x="52" y="0"/>
                </a:cubicBezTo>
                <a:cubicBezTo>
                  <a:pt x="53" y="0"/>
                  <a:pt x="54" y="0"/>
                  <a:pt x="55" y="0"/>
                </a:cubicBezTo>
                <a:cubicBezTo>
                  <a:pt x="55" y="19"/>
                  <a:pt x="55" y="38"/>
                  <a:pt x="55" y="57"/>
                </a:cubicBezTo>
                <a:cubicBezTo>
                  <a:pt x="54" y="57"/>
                  <a:pt x="53" y="57"/>
                  <a:pt x="52" y="57"/>
                </a:cubicBezTo>
                <a:close/>
                <a:moveTo>
                  <a:pt x="56" y="57"/>
                </a:moveTo>
                <a:cubicBezTo>
                  <a:pt x="56" y="38"/>
                  <a:pt x="56" y="19"/>
                  <a:pt x="56" y="0"/>
                </a:cubicBezTo>
                <a:cubicBezTo>
                  <a:pt x="57" y="0"/>
                  <a:pt x="58" y="0"/>
                  <a:pt x="59" y="0"/>
                </a:cubicBezTo>
                <a:cubicBezTo>
                  <a:pt x="59" y="19"/>
                  <a:pt x="59" y="38"/>
                  <a:pt x="59" y="57"/>
                </a:cubicBezTo>
                <a:cubicBezTo>
                  <a:pt x="58" y="57"/>
                  <a:pt x="57" y="57"/>
                  <a:pt x="56" y="57"/>
                </a:cubicBezTo>
                <a:close/>
                <a:moveTo>
                  <a:pt x="62" y="57"/>
                </a:moveTo>
                <a:cubicBezTo>
                  <a:pt x="62" y="38"/>
                  <a:pt x="62" y="19"/>
                  <a:pt x="62" y="0"/>
                </a:cubicBezTo>
                <a:cubicBezTo>
                  <a:pt x="64" y="0"/>
                  <a:pt x="65" y="0"/>
                  <a:pt x="66" y="0"/>
                </a:cubicBezTo>
                <a:cubicBezTo>
                  <a:pt x="66" y="19"/>
                  <a:pt x="66" y="38"/>
                  <a:pt x="66" y="57"/>
                </a:cubicBezTo>
                <a:cubicBezTo>
                  <a:pt x="65" y="57"/>
                  <a:pt x="64" y="57"/>
                  <a:pt x="62" y="57"/>
                </a:cubicBezTo>
                <a:close/>
                <a:moveTo>
                  <a:pt x="67" y="57"/>
                </a:moveTo>
                <a:cubicBezTo>
                  <a:pt x="67" y="38"/>
                  <a:pt x="67" y="19"/>
                  <a:pt x="67" y="0"/>
                </a:cubicBezTo>
                <a:cubicBezTo>
                  <a:pt x="68" y="0"/>
                  <a:pt x="68" y="0"/>
                  <a:pt x="69" y="0"/>
                </a:cubicBezTo>
                <a:cubicBezTo>
                  <a:pt x="69" y="19"/>
                  <a:pt x="69" y="38"/>
                  <a:pt x="69" y="57"/>
                </a:cubicBezTo>
                <a:cubicBezTo>
                  <a:pt x="68" y="57"/>
                  <a:pt x="68" y="57"/>
                  <a:pt x="67" y="57"/>
                </a:cubicBezTo>
                <a:close/>
                <a:moveTo>
                  <a:pt x="70" y="57"/>
                </a:moveTo>
                <a:cubicBezTo>
                  <a:pt x="70" y="38"/>
                  <a:pt x="70" y="19"/>
                  <a:pt x="70" y="0"/>
                </a:cubicBezTo>
                <a:cubicBezTo>
                  <a:pt x="71" y="0"/>
                  <a:pt x="72" y="0"/>
                  <a:pt x="72" y="0"/>
                </a:cubicBezTo>
                <a:cubicBezTo>
                  <a:pt x="72" y="19"/>
                  <a:pt x="72" y="38"/>
                  <a:pt x="72" y="57"/>
                </a:cubicBezTo>
                <a:cubicBezTo>
                  <a:pt x="72" y="57"/>
                  <a:pt x="71" y="57"/>
                  <a:pt x="70" y="57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/>
          <a:lstStyle/>
          <a:p>
            <a:endParaRPr lang="en-US" sz="2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775E17-1946-4295-A0BB-EE3A3C6673DD}"/>
              </a:ext>
            </a:extLst>
          </p:cNvPr>
          <p:cNvGrpSpPr/>
          <p:nvPr/>
        </p:nvGrpSpPr>
        <p:grpSpPr>
          <a:xfrm>
            <a:off x="660400" y="1710187"/>
            <a:ext cx="767799" cy="769291"/>
            <a:chOff x="5653084" y="1312014"/>
            <a:chExt cx="1090083" cy="1092200"/>
          </a:xfrm>
          <a:solidFill>
            <a:schemeClr val="accent1"/>
          </a:solidFill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2FDD60D1-859F-432E-95F1-A45AC18E6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3084" y="1312014"/>
              <a:ext cx="543983" cy="546100"/>
            </a:xfrm>
            <a:custGeom>
              <a:avLst/>
              <a:gdLst>
                <a:gd name="T0" fmla="*/ 2147483646 w 256"/>
                <a:gd name="T1" fmla="*/ 2147483646 h 256"/>
                <a:gd name="T2" fmla="*/ 2147483646 w 256"/>
                <a:gd name="T3" fmla="*/ 2147483646 h 256"/>
                <a:gd name="T4" fmla="*/ 0 w 256"/>
                <a:gd name="T5" fmla="*/ 2147483646 h 256"/>
                <a:gd name="T6" fmla="*/ 0 w 256"/>
                <a:gd name="T7" fmla="*/ 2147483646 h 256"/>
                <a:gd name="T8" fmla="*/ 2147483646 w 256"/>
                <a:gd name="T9" fmla="*/ 0 h 256"/>
                <a:gd name="T10" fmla="*/ 2147483646 w 256"/>
                <a:gd name="T11" fmla="*/ 0 h 256"/>
                <a:gd name="T12" fmla="*/ 2147483646 w 256"/>
                <a:gd name="T13" fmla="*/ 2147483646 h 256"/>
                <a:gd name="T14" fmla="*/ 2147483646 w 256"/>
                <a:gd name="T15" fmla="*/ 2147483646 h 256"/>
                <a:gd name="T16" fmla="*/ 2147483646 w 256"/>
                <a:gd name="T17" fmla="*/ 2147483646 h 256"/>
                <a:gd name="T18" fmla="*/ 2147483646 w 256"/>
                <a:gd name="T19" fmla="*/ 2147483646 h 256"/>
                <a:gd name="T20" fmla="*/ 2147483646 w 256"/>
                <a:gd name="T21" fmla="*/ 2147483646 h 256"/>
                <a:gd name="T22" fmla="*/ 2147483646 w 256"/>
                <a:gd name="T23" fmla="*/ 2147483646 h 256"/>
                <a:gd name="T24" fmla="*/ 2147483646 w 256"/>
                <a:gd name="T25" fmla="*/ 2147483646 h 256"/>
                <a:gd name="T26" fmla="*/ 2147483646 w 256"/>
                <a:gd name="T27" fmla="*/ 2147483646 h 2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6" h="256">
                  <a:moveTo>
                    <a:pt x="244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244"/>
                    <a:pt x="256" y="244"/>
                    <a:pt x="256" y="244"/>
                  </a:cubicBezTo>
                  <a:cubicBezTo>
                    <a:pt x="256" y="251"/>
                    <a:pt x="251" y="256"/>
                    <a:pt x="244" y="256"/>
                  </a:cubicBezTo>
                  <a:moveTo>
                    <a:pt x="2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32" y="232"/>
                    <a:pt x="232" y="232"/>
                    <a:pt x="232" y="232"/>
                  </a:cubicBezTo>
                  <a:lnTo>
                    <a:pt x="23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id="{16CC3D3D-0B5D-4C00-8F88-3307FD5BD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7067" y="1858114"/>
              <a:ext cx="546100" cy="546100"/>
            </a:xfrm>
            <a:custGeom>
              <a:avLst/>
              <a:gdLst>
                <a:gd name="T0" fmla="*/ 2147483646 w 256"/>
                <a:gd name="T1" fmla="*/ 2147483646 h 256"/>
                <a:gd name="T2" fmla="*/ 0 w 256"/>
                <a:gd name="T3" fmla="*/ 2147483646 h 256"/>
                <a:gd name="T4" fmla="*/ 2147483646 w 256"/>
                <a:gd name="T5" fmla="*/ 0 h 256"/>
                <a:gd name="T6" fmla="*/ 2147483646 w 256"/>
                <a:gd name="T7" fmla="*/ 2147483646 h 256"/>
                <a:gd name="T8" fmla="*/ 2147483646 w 256"/>
                <a:gd name="T9" fmla="*/ 2147483646 h 256"/>
                <a:gd name="T10" fmla="*/ 2147483646 w 256"/>
                <a:gd name="T11" fmla="*/ 2147483646 h 256"/>
                <a:gd name="T12" fmla="*/ 2147483646 w 256"/>
                <a:gd name="T13" fmla="*/ 2147483646 h 256"/>
                <a:gd name="T14" fmla="*/ 2147483646 w 256"/>
                <a:gd name="T15" fmla="*/ 2147483646 h 256"/>
                <a:gd name="T16" fmla="*/ 2147483646 w 256"/>
                <a:gd name="T17" fmla="*/ 2147483646 h 256"/>
                <a:gd name="T18" fmla="*/ 2147483646 w 256"/>
                <a:gd name="T19" fmla="*/ 214748364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8666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4BC40-AB97-406B-94C3-69D67B8D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1" y="237989"/>
            <a:ext cx="11275971" cy="838200"/>
          </a:xfrm>
        </p:spPr>
        <p:txBody>
          <a:bodyPr/>
          <a:lstStyle/>
          <a:p>
            <a:r>
              <a:rPr lang="en-US" dirty="0"/>
              <a:t>Physical Layer Interoperability Standards » Not Scalable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D8BC464-86F7-4658-AFB1-C7C62AA3C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88"/>
          <a:stretch/>
        </p:blipFill>
        <p:spPr>
          <a:xfrm>
            <a:off x="414528" y="1352819"/>
            <a:ext cx="4688733" cy="46433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25A3D5-401B-4E8A-87DE-72A14F149689}"/>
              </a:ext>
            </a:extLst>
          </p:cNvPr>
          <p:cNvSpPr/>
          <p:nvPr/>
        </p:nvSpPr>
        <p:spPr>
          <a:xfrm>
            <a:off x="266330" y="5302821"/>
            <a:ext cx="5033639" cy="693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A8858-3724-41AB-A855-61C7CEE47065}"/>
              </a:ext>
            </a:extLst>
          </p:cNvPr>
          <p:cNvSpPr txBox="1"/>
          <p:nvPr/>
        </p:nvSpPr>
        <p:spPr>
          <a:xfrm>
            <a:off x="639191" y="978531"/>
            <a:ext cx="4394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OSI Networking Model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953628-1363-4AF1-A4C7-B6D085F90A44}"/>
              </a:ext>
            </a:extLst>
          </p:cNvPr>
          <p:cNvCxnSpPr>
            <a:cxnSpLocks/>
          </p:cNvCxnSpPr>
          <p:nvPr/>
        </p:nvCxnSpPr>
        <p:spPr>
          <a:xfrm>
            <a:off x="5299969" y="5631718"/>
            <a:ext cx="328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5389D4-7B44-4258-B9B6-CC98B15E0D98}"/>
              </a:ext>
            </a:extLst>
          </p:cNvPr>
          <p:cNvCxnSpPr>
            <a:cxnSpLocks/>
          </p:cNvCxnSpPr>
          <p:nvPr/>
        </p:nvCxnSpPr>
        <p:spPr>
          <a:xfrm flipV="1">
            <a:off x="5628440" y="3296610"/>
            <a:ext cx="0" cy="2352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AEFBD3-6A44-4EC7-B904-11D14F885952}"/>
              </a:ext>
            </a:extLst>
          </p:cNvPr>
          <p:cNvCxnSpPr>
            <a:cxnSpLocks/>
          </p:cNvCxnSpPr>
          <p:nvPr/>
        </p:nvCxnSpPr>
        <p:spPr>
          <a:xfrm>
            <a:off x="5619562" y="3296610"/>
            <a:ext cx="328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648E31-BF38-406C-9261-C5B8362EE9D7}"/>
              </a:ext>
            </a:extLst>
          </p:cNvPr>
          <p:cNvCxnSpPr>
            <a:cxnSpLocks/>
          </p:cNvCxnSpPr>
          <p:nvPr/>
        </p:nvCxnSpPr>
        <p:spPr>
          <a:xfrm>
            <a:off x="5948036" y="2528688"/>
            <a:ext cx="0" cy="14573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D9FC66-A973-4F2D-BD35-938F3439CFFF}"/>
              </a:ext>
            </a:extLst>
          </p:cNvPr>
          <p:cNvSpPr txBox="1"/>
          <p:nvPr/>
        </p:nvSpPr>
        <p:spPr>
          <a:xfrm>
            <a:off x="6153620" y="2373614"/>
            <a:ext cx="5623849" cy="54984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ED733"/>
              </a:buClr>
              <a:buSzPct val="12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Creating Interoperability Standards at Layer 1: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15A74-2205-41C7-9D2F-B451DCCDCA97}"/>
              </a:ext>
            </a:extLst>
          </p:cNvPr>
          <p:cNvSpPr txBox="1"/>
          <p:nvPr/>
        </p:nvSpPr>
        <p:spPr>
          <a:xfrm>
            <a:off x="6153619" y="2902049"/>
            <a:ext cx="6258758" cy="8382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scalable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Requires hardware changes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20000"/>
              <a:buFont typeface="Verdana" panose="020B0604030504040204" pitchFamily="34" charset="0"/>
              <a:buChar char="›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Easier for enemy to take down the network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FEDFCE35-0236-443A-B559-256727CA3091}"/>
              </a:ext>
            </a:extLst>
          </p:cNvPr>
          <p:cNvSpPr>
            <a:spLocks noEditPoints="1"/>
          </p:cNvSpPr>
          <p:nvPr/>
        </p:nvSpPr>
        <p:spPr bwMode="auto">
          <a:xfrm>
            <a:off x="6153619" y="1535413"/>
            <a:ext cx="1012024" cy="838201"/>
          </a:xfrm>
          <a:custGeom>
            <a:avLst/>
            <a:gdLst>
              <a:gd name="T0" fmla="*/ 2147483646 w 256"/>
              <a:gd name="T1" fmla="*/ 2147483646 h 212"/>
              <a:gd name="T2" fmla="*/ 2147483646 w 256"/>
              <a:gd name="T3" fmla="*/ 2147483646 h 212"/>
              <a:gd name="T4" fmla="*/ 2147483646 w 256"/>
              <a:gd name="T5" fmla="*/ 2147483646 h 212"/>
              <a:gd name="T6" fmla="*/ 2147483646 w 256"/>
              <a:gd name="T7" fmla="*/ 2147483646 h 212"/>
              <a:gd name="T8" fmla="*/ 2147483646 w 256"/>
              <a:gd name="T9" fmla="*/ 2147483646 h 212"/>
              <a:gd name="T10" fmla="*/ 2147483646 w 256"/>
              <a:gd name="T11" fmla="*/ 2147483646 h 212"/>
              <a:gd name="T12" fmla="*/ 0 w 256"/>
              <a:gd name="T13" fmla="*/ 2147483646 h 212"/>
              <a:gd name="T14" fmla="*/ 2147483646 w 256"/>
              <a:gd name="T15" fmla="*/ 2147483646 h 212"/>
              <a:gd name="T16" fmla="*/ 2147483646 w 256"/>
              <a:gd name="T17" fmla="*/ 2147483646 h 212"/>
              <a:gd name="T18" fmla="*/ 2147483646 w 256"/>
              <a:gd name="T19" fmla="*/ 2147483646 h 212"/>
              <a:gd name="T20" fmla="*/ 2147483646 w 256"/>
              <a:gd name="T21" fmla="*/ 2147483646 h 212"/>
              <a:gd name="T22" fmla="*/ 2147483646 w 256"/>
              <a:gd name="T23" fmla="*/ 0 h 212"/>
              <a:gd name="T24" fmla="*/ 2147483646 w 256"/>
              <a:gd name="T25" fmla="*/ 2147483646 h 212"/>
              <a:gd name="T26" fmla="*/ 2147483646 w 256"/>
              <a:gd name="T27" fmla="*/ 2147483646 h 212"/>
              <a:gd name="T28" fmla="*/ 2147483646 w 256"/>
              <a:gd name="T29" fmla="*/ 2147483646 h 212"/>
              <a:gd name="T30" fmla="*/ 2147483646 w 256"/>
              <a:gd name="T31" fmla="*/ 2147483646 h 212"/>
              <a:gd name="T32" fmla="*/ 2147483646 w 256"/>
              <a:gd name="T33" fmla="*/ 2147483646 h 212"/>
              <a:gd name="T34" fmla="*/ 2147483646 w 256"/>
              <a:gd name="T35" fmla="*/ 2147483646 h 212"/>
              <a:gd name="T36" fmla="*/ 2147483646 w 256"/>
              <a:gd name="T37" fmla="*/ 2147483646 h 212"/>
              <a:gd name="T38" fmla="*/ 2147483646 w 256"/>
              <a:gd name="T39" fmla="*/ 2147483646 h 212"/>
              <a:gd name="T40" fmla="*/ 2147483646 w 256"/>
              <a:gd name="T41" fmla="*/ 2147483646 h 212"/>
              <a:gd name="T42" fmla="*/ 2147483646 w 256"/>
              <a:gd name="T43" fmla="*/ 2147483646 h 212"/>
              <a:gd name="T44" fmla="*/ 2147483646 w 256"/>
              <a:gd name="T45" fmla="*/ 2147483646 h 212"/>
              <a:gd name="T46" fmla="*/ 2147483646 w 256"/>
              <a:gd name="T47" fmla="*/ 2147483646 h 212"/>
              <a:gd name="T48" fmla="*/ 2147483646 w 256"/>
              <a:gd name="T49" fmla="*/ 2147483646 h 212"/>
              <a:gd name="T50" fmla="*/ 2147483646 w 256"/>
              <a:gd name="T51" fmla="*/ 2147483646 h 212"/>
              <a:gd name="T52" fmla="*/ 2147483646 w 256"/>
              <a:gd name="T53" fmla="*/ 2147483646 h 212"/>
              <a:gd name="T54" fmla="*/ 2147483646 w 256"/>
              <a:gd name="T55" fmla="*/ 2147483646 h 212"/>
              <a:gd name="T56" fmla="*/ 2147483646 w 256"/>
              <a:gd name="T57" fmla="*/ 2147483646 h 2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56" h="212">
                <a:moveTo>
                  <a:pt x="256" y="200"/>
                </a:moveTo>
                <a:cubicBezTo>
                  <a:pt x="256" y="207"/>
                  <a:pt x="251" y="212"/>
                  <a:pt x="244" y="212"/>
                </a:cubicBezTo>
                <a:cubicBezTo>
                  <a:pt x="244" y="212"/>
                  <a:pt x="244" y="212"/>
                  <a:pt x="244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5" y="212"/>
                  <a:pt x="0" y="207"/>
                  <a:pt x="0" y="200"/>
                </a:cubicBezTo>
                <a:cubicBezTo>
                  <a:pt x="0" y="198"/>
                  <a:pt x="1" y="195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18" y="5"/>
                  <a:pt x="118" y="5"/>
                  <a:pt x="118" y="5"/>
                </a:cubicBezTo>
                <a:cubicBezTo>
                  <a:pt x="118" y="5"/>
                  <a:pt x="118" y="5"/>
                  <a:pt x="118" y="5"/>
                </a:cubicBezTo>
                <a:cubicBezTo>
                  <a:pt x="120" y="2"/>
                  <a:pt x="124" y="0"/>
                  <a:pt x="128" y="0"/>
                </a:cubicBezTo>
                <a:cubicBezTo>
                  <a:pt x="132" y="0"/>
                  <a:pt x="136" y="2"/>
                  <a:pt x="138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4" y="194"/>
                  <a:pt x="254" y="194"/>
                  <a:pt x="254" y="194"/>
                </a:cubicBezTo>
                <a:cubicBezTo>
                  <a:pt x="255" y="196"/>
                  <a:pt x="256" y="198"/>
                  <a:pt x="256" y="200"/>
                </a:cubicBezTo>
                <a:moveTo>
                  <a:pt x="144" y="68"/>
                </a:moveTo>
                <a:cubicBezTo>
                  <a:pt x="144" y="59"/>
                  <a:pt x="137" y="52"/>
                  <a:pt x="128" y="52"/>
                </a:cubicBezTo>
                <a:cubicBezTo>
                  <a:pt x="119" y="52"/>
                  <a:pt x="112" y="59"/>
                  <a:pt x="112" y="6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lnTo>
                  <a:pt x="144" y="68"/>
                </a:lnTo>
                <a:close/>
                <a:moveTo>
                  <a:pt x="128" y="156"/>
                </a:moveTo>
                <a:cubicBezTo>
                  <a:pt x="119" y="156"/>
                  <a:pt x="112" y="163"/>
                  <a:pt x="112" y="172"/>
                </a:cubicBezTo>
                <a:cubicBezTo>
                  <a:pt x="112" y="181"/>
                  <a:pt x="119" y="188"/>
                  <a:pt x="128" y="188"/>
                </a:cubicBezTo>
                <a:cubicBezTo>
                  <a:pt x="137" y="188"/>
                  <a:pt x="144" y="181"/>
                  <a:pt x="144" y="172"/>
                </a:cubicBezTo>
                <a:cubicBezTo>
                  <a:pt x="144" y="163"/>
                  <a:pt x="137" y="156"/>
                  <a:pt x="128" y="15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47DC3F-D07A-41A8-8DD0-420892AB2D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C81E896-353D-4EA9-850C-00C5144A63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9874-3913-3E4A-9285-BA6A0CAD74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037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Viasat Rebrand Color Scheme (2020) 1">
      <a:dk1>
        <a:srgbClr val="000000"/>
      </a:dk1>
      <a:lt1>
        <a:srgbClr val="FFFFFF"/>
      </a:lt1>
      <a:dk2>
        <a:srgbClr val="202E39"/>
      </a:dk2>
      <a:lt2>
        <a:srgbClr val="C8C8C8"/>
      </a:lt2>
      <a:accent1>
        <a:srgbClr val="009DE0"/>
      </a:accent1>
      <a:accent2>
        <a:srgbClr val="BED733"/>
      </a:accent2>
      <a:accent3>
        <a:srgbClr val="003F73"/>
      </a:accent3>
      <a:accent4>
        <a:srgbClr val="014656"/>
      </a:accent4>
      <a:accent5>
        <a:srgbClr val="5EA215"/>
      </a:accent5>
      <a:accent6>
        <a:srgbClr val="EF8201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Theme">
  <a:themeElements>
    <a:clrScheme name="Viasat Rebrand Color Scheme (2020) 1">
      <a:dk1>
        <a:srgbClr val="000000"/>
      </a:dk1>
      <a:lt1>
        <a:srgbClr val="FFFFFF"/>
      </a:lt1>
      <a:dk2>
        <a:srgbClr val="202E39"/>
      </a:dk2>
      <a:lt2>
        <a:srgbClr val="C8C8C8"/>
      </a:lt2>
      <a:accent1>
        <a:srgbClr val="009DE0"/>
      </a:accent1>
      <a:accent2>
        <a:srgbClr val="BED733"/>
      </a:accent2>
      <a:accent3>
        <a:srgbClr val="003F73"/>
      </a:accent3>
      <a:accent4>
        <a:srgbClr val="014656"/>
      </a:accent4>
      <a:accent5>
        <a:srgbClr val="5EA215"/>
      </a:accent5>
      <a:accent6>
        <a:srgbClr val="EF8201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err="1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rk Theme">
  <a:themeElements>
    <a:clrScheme name="Viasat Rebrand Color Scheme (2020) 1">
      <a:dk1>
        <a:srgbClr val="000000"/>
      </a:dk1>
      <a:lt1>
        <a:srgbClr val="FFFFFF"/>
      </a:lt1>
      <a:dk2>
        <a:srgbClr val="202E39"/>
      </a:dk2>
      <a:lt2>
        <a:srgbClr val="C8C8C8"/>
      </a:lt2>
      <a:accent1>
        <a:srgbClr val="009DE0"/>
      </a:accent1>
      <a:accent2>
        <a:srgbClr val="BED733"/>
      </a:accent2>
      <a:accent3>
        <a:srgbClr val="003F73"/>
      </a:accent3>
      <a:accent4>
        <a:srgbClr val="014656"/>
      </a:accent4>
      <a:accent5>
        <a:srgbClr val="5EA215"/>
      </a:accent5>
      <a:accent6>
        <a:srgbClr val="EF8201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37160" indent="-137160" algn="l" defTabSz="685800">
          <a:spcBef>
            <a:spcPts val="450"/>
          </a:spcBef>
          <a:buFont typeface="Arial" panose="020B0604020202020204" pitchFamily="34" charset="0"/>
          <a:buChar char="•"/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ark Theme">
  <a:themeElements>
    <a:clrScheme name="Viasat Rebrand Color Scheme (2020) 1">
      <a:dk1>
        <a:srgbClr val="000000"/>
      </a:dk1>
      <a:lt1>
        <a:srgbClr val="FFFFFF"/>
      </a:lt1>
      <a:dk2>
        <a:srgbClr val="202E39"/>
      </a:dk2>
      <a:lt2>
        <a:srgbClr val="C8C8C8"/>
      </a:lt2>
      <a:accent1>
        <a:srgbClr val="009DE0"/>
      </a:accent1>
      <a:accent2>
        <a:srgbClr val="BED733"/>
      </a:accent2>
      <a:accent3>
        <a:srgbClr val="003F73"/>
      </a:accent3>
      <a:accent4>
        <a:srgbClr val="014656"/>
      </a:accent4>
      <a:accent5>
        <a:srgbClr val="5EA215"/>
      </a:accent5>
      <a:accent6>
        <a:srgbClr val="EF8201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err="1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ark Theme">
  <a:themeElements>
    <a:clrScheme name="Viasat">
      <a:dk1>
        <a:sysClr val="windowText" lastClr="000000"/>
      </a:dk1>
      <a:lt1>
        <a:sysClr val="window" lastClr="FFFFFF"/>
      </a:lt1>
      <a:dk2>
        <a:srgbClr val="202E39"/>
      </a:dk2>
      <a:lt2>
        <a:srgbClr val="C8C8C8"/>
      </a:lt2>
      <a:accent1>
        <a:srgbClr val="013064"/>
      </a:accent1>
      <a:accent2>
        <a:srgbClr val="009FE3"/>
      </a:accent2>
      <a:accent3>
        <a:srgbClr val="BFD733"/>
      </a:accent3>
      <a:accent4>
        <a:srgbClr val="EF8201"/>
      </a:accent4>
      <a:accent5>
        <a:srgbClr val="CF4520"/>
      </a:accent5>
      <a:accent6>
        <a:srgbClr val="014656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err="1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ark Theme">
  <a:themeElements>
    <a:clrScheme name="Viasat Rebrand Color Scheme (2020) 1">
      <a:dk1>
        <a:srgbClr val="000000"/>
      </a:dk1>
      <a:lt1>
        <a:srgbClr val="FFFFFF"/>
      </a:lt1>
      <a:dk2>
        <a:srgbClr val="202E39"/>
      </a:dk2>
      <a:lt2>
        <a:srgbClr val="C8C8C8"/>
      </a:lt2>
      <a:accent1>
        <a:srgbClr val="009DE0"/>
      </a:accent1>
      <a:accent2>
        <a:srgbClr val="BED733"/>
      </a:accent2>
      <a:accent3>
        <a:srgbClr val="003F73"/>
      </a:accent3>
      <a:accent4>
        <a:srgbClr val="014656"/>
      </a:accent4>
      <a:accent5>
        <a:srgbClr val="5EA215"/>
      </a:accent5>
      <a:accent6>
        <a:srgbClr val="EF8201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err="1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Light Theme">
  <a:themeElements>
    <a:clrScheme name="Viasat Rebrand Color Scheme (2020) 1">
      <a:dk1>
        <a:srgbClr val="000000"/>
      </a:dk1>
      <a:lt1>
        <a:srgbClr val="FFFFFF"/>
      </a:lt1>
      <a:dk2>
        <a:srgbClr val="202E39"/>
      </a:dk2>
      <a:lt2>
        <a:srgbClr val="C8C8C8"/>
      </a:lt2>
      <a:accent1>
        <a:srgbClr val="009DE0"/>
      </a:accent1>
      <a:accent2>
        <a:srgbClr val="BED733"/>
      </a:accent2>
      <a:accent3>
        <a:srgbClr val="003F73"/>
      </a:accent3>
      <a:accent4>
        <a:srgbClr val="014656"/>
      </a:accent4>
      <a:accent5>
        <a:srgbClr val="5EA215"/>
      </a:accent5>
      <a:accent6>
        <a:srgbClr val="EF8201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41C441277BE49A12862F92EAE82D8" ma:contentTypeVersion="6" ma:contentTypeDescription="Create a new document." ma:contentTypeScope="" ma:versionID="96eb6d648eef5b32689aa5583e7ad61b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c9cc3a6dcc5bf39f56c49cae08a97c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F32D24-C316-4B4D-A1B6-3E7F5FF555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22F5BE-3516-49AB-B915-3D929CE5C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575E3-F6B7-4D76-8309-1E028E2E06A1}">
  <ds:schemaRefs>
    <ds:schemaRef ds:uri="http://schemas.microsoft.com/sharepoint/v4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20759</TotalTime>
  <Words>1455</Words>
  <Application>Microsoft Macintosh PowerPoint</Application>
  <PresentationFormat>Widescreen</PresentationFormat>
  <Paragraphs>294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 Arial</vt:lpstr>
      <vt:lpstr>Arial</vt:lpstr>
      <vt:lpstr>Calibri</vt:lpstr>
      <vt:lpstr>Gill Sans</vt:lpstr>
      <vt:lpstr>Impact</vt:lpstr>
      <vt:lpstr>System Font Regular</vt:lpstr>
      <vt:lpstr>Tahoma</vt:lpstr>
      <vt:lpstr>Verdana</vt:lpstr>
      <vt:lpstr>Wingdings</vt:lpstr>
      <vt:lpstr>Light Theme</vt:lpstr>
      <vt:lpstr>Dark Theme</vt:lpstr>
      <vt:lpstr>1_Dark Theme</vt:lpstr>
      <vt:lpstr>2_Dark Theme</vt:lpstr>
      <vt:lpstr>4_Dark Theme</vt:lpstr>
      <vt:lpstr>3_Dark Theme</vt:lpstr>
      <vt:lpstr>1_Light Theme</vt:lpstr>
      <vt:lpstr>T&amp;E Modernization for All-Domain Warfighting </vt:lpstr>
      <vt:lpstr>MDO Presents Interoperability, Security and Testing Challenges</vt:lpstr>
      <vt:lpstr>Multi-Domain Operations are Crucial in Modern Warfare</vt:lpstr>
      <vt:lpstr>Multi-Domain Operations are Crucial in Modern Warfare</vt:lpstr>
      <vt:lpstr>PowerPoint Presentation</vt:lpstr>
      <vt:lpstr>PowerPoint Presentation</vt:lpstr>
      <vt:lpstr>Bringing Users Together Creates More Useful Capabilities</vt:lpstr>
      <vt:lpstr>What Are Interoperability Concerns?</vt:lpstr>
      <vt:lpstr>Physical Layer Interoperability Standards » Not Scalable</vt:lpstr>
      <vt:lpstr>PowerPoint Presentation</vt:lpstr>
      <vt:lpstr>Network &amp; Application Layer Interoperability » Scalable</vt:lpstr>
      <vt:lpstr>Best Approach:  Adopt Commercial Interoperability Standards Rely on Existing Commercial Interoperability Standards Whenever Possible</vt:lpstr>
      <vt:lpstr>Best Approach:  Adopt Existing Infrastructure Models Rely on Existing Commercial Interoperability Standards Whenever Possible</vt:lpstr>
      <vt:lpstr>PowerPoint Presentation</vt:lpstr>
      <vt:lpstr>PowerPoint Presentation</vt:lpstr>
      <vt:lpstr>PowerPoint Presentation</vt:lpstr>
      <vt:lpstr>RF Simulation  Environments  Are Needed</vt:lpstr>
      <vt:lpstr>Automated, Intelligent Testing Is Necessary</vt:lpstr>
      <vt:lpstr>Digital Twins Enhance Scalability </vt:lpstr>
      <vt:lpstr>Digital Twins Aren’t Perfect </vt:lpstr>
      <vt:lpstr>PowerPoint Presentation</vt:lpstr>
      <vt:lpstr>The Need for Adaptive,  Intelligent Cyber Defense</vt:lpstr>
      <vt:lpstr>An Inconvenient Truth:   Not All Networks or Systems Meet Desired Cyber Posture</vt:lpstr>
      <vt:lpstr>Network Management Informed By Cyber Threat Intelligence</vt:lpstr>
      <vt:lpstr>Crowdsourcing* of Trust and Cyber Threat Indicators</vt:lpstr>
      <vt:lpstr>Variable-Trust Architectures Based on Behavioral Analytics</vt:lpstr>
      <vt:lpstr>PowerPoint Presentation</vt:lpstr>
      <vt:lpstr>Thank You</vt:lpstr>
      <vt:lpstr>PowerPoint Presentation</vt:lpstr>
      <vt:lpstr>PNTAX 20 » Joint Sensor-to-Shooter Mission Connectivity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Viasat, Inc.</dc:creator>
  <cp:keywords/>
  <dc:description/>
  <cp:lastModifiedBy>Lena Moran</cp:lastModifiedBy>
  <cp:revision>974</cp:revision>
  <cp:lastPrinted>2021-06-18T21:28:02Z</cp:lastPrinted>
  <dcterms:created xsi:type="dcterms:W3CDTF">2017-07-28T19:18:52Z</dcterms:created>
  <dcterms:modified xsi:type="dcterms:W3CDTF">2021-07-12T02:32:37Z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Classification goes here</vt:lpwstr>
  </property>
  <property fmtid="{D5CDD505-2E9C-101B-9397-08002B2CF9AE}" pid="3" name="ContentTypeId">
    <vt:lpwstr>0x0101004AE41C441277BE49A12862F92EAE82D8</vt:lpwstr>
  </property>
  <property fmtid="{D5CDD505-2E9C-101B-9397-08002B2CF9AE}" pid="4" name="NXPowerLiteLastOptimized">
    <vt:lpwstr>6639266</vt:lpwstr>
  </property>
  <property fmtid="{D5CDD505-2E9C-101B-9397-08002B2CF9AE}" pid="5" name="NXPowerLiteSettings">
    <vt:lpwstr>C780073804F000</vt:lpwstr>
  </property>
  <property fmtid="{D5CDD505-2E9C-101B-9397-08002B2CF9AE}" pid="6" name="NXPowerLiteVersion">
    <vt:lpwstr>D8.0.4</vt:lpwstr>
  </property>
  <property fmtid="{D5CDD505-2E9C-101B-9397-08002B2CF9AE}" pid="7" name="_dlc_DocIdItemGuid">
    <vt:lpwstr>ffb4e377-3d2a-4004-995b-932a680e563c</vt:lpwstr>
  </property>
</Properties>
</file>