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9" r:id="rId1"/>
  </p:sldMasterIdLst>
  <p:notesMasterIdLst>
    <p:notesMasterId r:id="rId31"/>
  </p:notesMasterIdLst>
  <p:sldIdLst>
    <p:sldId id="256" r:id="rId2"/>
    <p:sldId id="261" r:id="rId3"/>
    <p:sldId id="263" r:id="rId4"/>
    <p:sldId id="266" r:id="rId5"/>
    <p:sldId id="268" r:id="rId6"/>
    <p:sldId id="271" r:id="rId7"/>
    <p:sldId id="267" r:id="rId8"/>
    <p:sldId id="258" r:id="rId9"/>
    <p:sldId id="272" r:id="rId10"/>
    <p:sldId id="290" r:id="rId11"/>
    <p:sldId id="281" r:id="rId12"/>
    <p:sldId id="283" r:id="rId13"/>
    <p:sldId id="284" r:id="rId14"/>
    <p:sldId id="285" r:id="rId15"/>
    <p:sldId id="286" r:id="rId16"/>
    <p:sldId id="287" r:id="rId17"/>
    <p:sldId id="288" r:id="rId18"/>
    <p:sldId id="289" r:id="rId19"/>
    <p:sldId id="282" r:id="rId20"/>
    <p:sldId id="291" r:id="rId21"/>
    <p:sldId id="292" r:id="rId22"/>
    <p:sldId id="293" r:id="rId23"/>
    <p:sldId id="294" r:id="rId24"/>
    <p:sldId id="297" r:id="rId25"/>
    <p:sldId id="270" r:id="rId26"/>
    <p:sldId id="280" r:id="rId27"/>
    <p:sldId id="295" r:id="rId28"/>
    <p:sldId id="296"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89" autoAdjust="0"/>
    <p:restoredTop sz="86418" autoAdjust="0"/>
  </p:normalViewPr>
  <p:slideViewPr>
    <p:cSldViewPr snapToGrid="0">
      <p:cViewPr varScale="1">
        <p:scale>
          <a:sx n="112" d="100"/>
          <a:sy n="112" d="100"/>
        </p:scale>
        <p:origin x="1200" y="224"/>
      </p:cViewPr>
      <p:guideLst/>
    </p:cSldViewPr>
  </p:slideViewPr>
  <p:outlineViewPr>
    <p:cViewPr>
      <p:scale>
        <a:sx n="33" d="100"/>
        <a:sy n="33" d="100"/>
      </p:scale>
      <p:origin x="0" y="-184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001C3F-D30A-4E95-A68E-786BF5ABED8E}" type="doc">
      <dgm:prSet loTypeId="urn:microsoft.com/office/officeart/2005/8/layout/cycle8" loCatId="cycle" qsTypeId="urn:microsoft.com/office/officeart/2005/8/quickstyle/simple1" qsCatId="simple" csTypeId="urn:microsoft.com/office/officeart/2005/8/colors/accent1_4" csCatId="accent1" phldr="1"/>
      <dgm:spPr/>
    </dgm:pt>
    <dgm:pt modelId="{3E7B9826-2752-4BD8-B99B-2EC3755CA511}">
      <dgm:prSet phldrT="[Text]"/>
      <dgm:spPr/>
      <dgm:t>
        <a:bodyPr/>
        <a:lstStyle/>
        <a:p>
          <a:r>
            <a:rPr lang="en-US"/>
            <a:t>Requirements Gathering</a:t>
          </a:r>
        </a:p>
      </dgm:t>
    </dgm:pt>
    <dgm:pt modelId="{191F5A0C-2418-49B2-8435-405A6A22F5E2}" type="parTrans" cxnId="{BFE066CD-029C-4321-B53B-D40A720D39EB}">
      <dgm:prSet/>
      <dgm:spPr/>
      <dgm:t>
        <a:bodyPr/>
        <a:lstStyle/>
        <a:p>
          <a:endParaRPr lang="en-US"/>
        </a:p>
      </dgm:t>
    </dgm:pt>
    <dgm:pt modelId="{21C0F8A8-D89C-4546-8C61-87698B3C32BE}" type="sibTrans" cxnId="{BFE066CD-029C-4321-B53B-D40A720D39EB}">
      <dgm:prSet/>
      <dgm:spPr/>
      <dgm:t>
        <a:bodyPr/>
        <a:lstStyle/>
        <a:p>
          <a:endParaRPr lang="en-US"/>
        </a:p>
      </dgm:t>
    </dgm:pt>
    <dgm:pt modelId="{02E06AA1-05F1-4934-A819-F8AF6D4E5FDB}">
      <dgm:prSet phldrT="[Text]"/>
      <dgm:spPr/>
      <dgm:t>
        <a:bodyPr/>
        <a:lstStyle/>
        <a:p>
          <a:r>
            <a:rPr lang="en-US"/>
            <a:t>Design</a:t>
          </a:r>
        </a:p>
      </dgm:t>
    </dgm:pt>
    <dgm:pt modelId="{5D643EEC-CA39-4E97-A947-9A0261310F46}" type="parTrans" cxnId="{C3DD1E38-33EF-491F-968B-0D058985DBC4}">
      <dgm:prSet/>
      <dgm:spPr/>
      <dgm:t>
        <a:bodyPr/>
        <a:lstStyle/>
        <a:p>
          <a:endParaRPr lang="en-US"/>
        </a:p>
      </dgm:t>
    </dgm:pt>
    <dgm:pt modelId="{3AE80248-3418-40CF-B2EF-DF3DC68CC824}" type="sibTrans" cxnId="{C3DD1E38-33EF-491F-968B-0D058985DBC4}">
      <dgm:prSet/>
      <dgm:spPr/>
      <dgm:t>
        <a:bodyPr/>
        <a:lstStyle/>
        <a:p>
          <a:endParaRPr lang="en-US"/>
        </a:p>
      </dgm:t>
    </dgm:pt>
    <dgm:pt modelId="{6C181FAF-4A5C-41B1-9D32-C8027089959C}">
      <dgm:prSet phldrT="[Text]"/>
      <dgm:spPr/>
      <dgm:t>
        <a:bodyPr/>
        <a:lstStyle/>
        <a:p>
          <a:r>
            <a:rPr lang="en-US"/>
            <a:t>Develop</a:t>
          </a:r>
        </a:p>
      </dgm:t>
    </dgm:pt>
    <dgm:pt modelId="{077C6BA0-613F-41D9-863A-3E6205F385FF}" type="parTrans" cxnId="{D47E28A8-0133-4902-AFE4-AD256CDA175D}">
      <dgm:prSet/>
      <dgm:spPr/>
      <dgm:t>
        <a:bodyPr/>
        <a:lstStyle/>
        <a:p>
          <a:endParaRPr lang="en-US"/>
        </a:p>
      </dgm:t>
    </dgm:pt>
    <dgm:pt modelId="{21B879CC-EF5D-4F47-8186-AC5FADC6A39E}" type="sibTrans" cxnId="{D47E28A8-0133-4902-AFE4-AD256CDA175D}">
      <dgm:prSet/>
      <dgm:spPr/>
      <dgm:t>
        <a:bodyPr/>
        <a:lstStyle/>
        <a:p>
          <a:endParaRPr lang="en-US"/>
        </a:p>
      </dgm:t>
    </dgm:pt>
    <dgm:pt modelId="{F133E85D-6F53-4253-8258-8D9ECE25E3E5}">
      <dgm:prSet phldrT="[Text]"/>
      <dgm:spPr/>
      <dgm:t>
        <a:bodyPr/>
        <a:lstStyle/>
        <a:p>
          <a:r>
            <a:rPr lang="en-US"/>
            <a:t>Test</a:t>
          </a:r>
        </a:p>
      </dgm:t>
    </dgm:pt>
    <dgm:pt modelId="{4B37A51A-A206-4F7D-814B-B840D9B02865}" type="parTrans" cxnId="{61B75D81-F8A1-4B33-BB74-0432806371BE}">
      <dgm:prSet/>
      <dgm:spPr/>
      <dgm:t>
        <a:bodyPr/>
        <a:lstStyle/>
        <a:p>
          <a:endParaRPr lang="en-US"/>
        </a:p>
      </dgm:t>
    </dgm:pt>
    <dgm:pt modelId="{F885E537-F228-4854-A18B-76C6C580FE8B}" type="sibTrans" cxnId="{61B75D81-F8A1-4B33-BB74-0432806371BE}">
      <dgm:prSet/>
      <dgm:spPr/>
      <dgm:t>
        <a:bodyPr/>
        <a:lstStyle/>
        <a:p>
          <a:endParaRPr lang="en-US"/>
        </a:p>
      </dgm:t>
    </dgm:pt>
    <dgm:pt modelId="{05A7CDDC-281B-4EAE-B963-82DEBA4ACEE0}">
      <dgm:prSet phldrT="[Text]"/>
      <dgm:spPr/>
      <dgm:t>
        <a:bodyPr/>
        <a:lstStyle/>
        <a:p>
          <a:r>
            <a:rPr lang="en-US"/>
            <a:t>Deploy</a:t>
          </a:r>
        </a:p>
      </dgm:t>
    </dgm:pt>
    <dgm:pt modelId="{F7928C84-EC36-4AF3-8893-27C09CAED948}" type="parTrans" cxnId="{942CB9C4-A4BD-4D22-9DAD-9742D768DD97}">
      <dgm:prSet/>
      <dgm:spPr/>
      <dgm:t>
        <a:bodyPr/>
        <a:lstStyle/>
        <a:p>
          <a:endParaRPr lang="en-US"/>
        </a:p>
      </dgm:t>
    </dgm:pt>
    <dgm:pt modelId="{9E3492D2-3CAD-4139-B716-68DFA7CD9D9E}" type="sibTrans" cxnId="{942CB9C4-A4BD-4D22-9DAD-9742D768DD97}">
      <dgm:prSet/>
      <dgm:spPr/>
      <dgm:t>
        <a:bodyPr/>
        <a:lstStyle/>
        <a:p>
          <a:endParaRPr lang="en-US"/>
        </a:p>
      </dgm:t>
    </dgm:pt>
    <dgm:pt modelId="{2E9FC0D9-982C-4E14-9A72-61949588B944}">
      <dgm:prSet phldrT="[Text]"/>
      <dgm:spPr/>
      <dgm:t>
        <a:bodyPr/>
        <a:lstStyle/>
        <a:p>
          <a:r>
            <a:rPr lang="en-US"/>
            <a:t>Review</a:t>
          </a:r>
        </a:p>
      </dgm:t>
    </dgm:pt>
    <dgm:pt modelId="{5D9EFFB8-2447-496F-8BC3-81D1E24CC84A}" type="parTrans" cxnId="{09408756-953E-48D5-8588-8F69EEFEBE91}">
      <dgm:prSet/>
      <dgm:spPr/>
      <dgm:t>
        <a:bodyPr/>
        <a:lstStyle/>
        <a:p>
          <a:endParaRPr lang="en-US"/>
        </a:p>
      </dgm:t>
    </dgm:pt>
    <dgm:pt modelId="{82A5E9CC-8AC2-4FD4-AC11-F98A0D22F408}" type="sibTrans" cxnId="{09408756-953E-48D5-8588-8F69EEFEBE91}">
      <dgm:prSet/>
      <dgm:spPr/>
      <dgm:t>
        <a:bodyPr/>
        <a:lstStyle/>
        <a:p>
          <a:endParaRPr lang="en-US"/>
        </a:p>
      </dgm:t>
    </dgm:pt>
    <dgm:pt modelId="{E098FDC2-F6B0-4278-BC73-CED2FAD98DFE}" type="pres">
      <dgm:prSet presAssocID="{64001C3F-D30A-4E95-A68E-786BF5ABED8E}" presName="compositeShape" presStyleCnt="0">
        <dgm:presLayoutVars>
          <dgm:chMax val="7"/>
          <dgm:dir/>
          <dgm:resizeHandles val="exact"/>
        </dgm:presLayoutVars>
      </dgm:prSet>
      <dgm:spPr/>
    </dgm:pt>
    <dgm:pt modelId="{F3C411A5-AEB0-4A49-9052-8E3DF71652CA}" type="pres">
      <dgm:prSet presAssocID="{64001C3F-D30A-4E95-A68E-786BF5ABED8E}" presName="wedge1" presStyleLbl="node1" presStyleIdx="0" presStyleCnt="6" custLinFactNeighborX="3191" custLinFactNeighborY="-4664"/>
      <dgm:spPr/>
    </dgm:pt>
    <dgm:pt modelId="{30E95857-33EA-4791-B460-9D965B980208}" type="pres">
      <dgm:prSet presAssocID="{64001C3F-D30A-4E95-A68E-786BF5ABED8E}" presName="dummy1a" presStyleCnt="0"/>
      <dgm:spPr/>
    </dgm:pt>
    <dgm:pt modelId="{783E6FC3-62F7-4B89-B885-79EC329672A9}" type="pres">
      <dgm:prSet presAssocID="{64001C3F-D30A-4E95-A68E-786BF5ABED8E}" presName="dummy1b" presStyleCnt="0"/>
      <dgm:spPr/>
    </dgm:pt>
    <dgm:pt modelId="{B6010CC3-456C-4B71-BAAE-011B5818C349}" type="pres">
      <dgm:prSet presAssocID="{64001C3F-D30A-4E95-A68E-786BF5ABED8E}" presName="wedge1Tx" presStyleLbl="node1" presStyleIdx="0" presStyleCnt="6">
        <dgm:presLayoutVars>
          <dgm:chMax val="0"/>
          <dgm:chPref val="0"/>
          <dgm:bulletEnabled val="1"/>
        </dgm:presLayoutVars>
      </dgm:prSet>
      <dgm:spPr/>
    </dgm:pt>
    <dgm:pt modelId="{514DF87F-6370-4B94-90C2-E5A4C175F636}" type="pres">
      <dgm:prSet presAssocID="{64001C3F-D30A-4E95-A68E-786BF5ABED8E}" presName="wedge2" presStyleLbl="node1" presStyleIdx="1" presStyleCnt="6"/>
      <dgm:spPr/>
    </dgm:pt>
    <dgm:pt modelId="{CEFFBD59-A403-42E5-BB4E-9CB08DE50BFF}" type="pres">
      <dgm:prSet presAssocID="{64001C3F-D30A-4E95-A68E-786BF5ABED8E}" presName="dummy2a" presStyleCnt="0"/>
      <dgm:spPr/>
    </dgm:pt>
    <dgm:pt modelId="{D4A3224B-4B94-4002-AD44-1B14BB5EB918}" type="pres">
      <dgm:prSet presAssocID="{64001C3F-D30A-4E95-A68E-786BF5ABED8E}" presName="dummy2b" presStyleCnt="0"/>
      <dgm:spPr/>
    </dgm:pt>
    <dgm:pt modelId="{4BA106AD-C9EF-4095-A2FB-90B81A073CC0}" type="pres">
      <dgm:prSet presAssocID="{64001C3F-D30A-4E95-A68E-786BF5ABED8E}" presName="wedge2Tx" presStyleLbl="node1" presStyleIdx="1" presStyleCnt="6">
        <dgm:presLayoutVars>
          <dgm:chMax val="0"/>
          <dgm:chPref val="0"/>
          <dgm:bulletEnabled val="1"/>
        </dgm:presLayoutVars>
      </dgm:prSet>
      <dgm:spPr/>
    </dgm:pt>
    <dgm:pt modelId="{08BD0A29-31BB-4775-B08B-513002242D22}" type="pres">
      <dgm:prSet presAssocID="{64001C3F-D30A-4E95-A68E-786BF5ABED8E}" presName="wedge3" presStyleLbl="node1" presStyleIdx="2" presStyleCnt="6"/>
      <dgm:spPr/>
    </dgm:pt>
    <dgm:pt modelId="{3FD8FDDD-1006-45B1-9CC9-6B5062F49D94}" type="pres">
      <dgm:prSet presAssocID="{64001C3F-D30A-4E95-A68E-786BF5ABED8E}" presName="dummy3a" presStyleCnt="0"/>
      <dgm:spPr/>
    </dgm:pt>
    <dgm:pt modelId="{910E982E-7206-46D9-A479-8452531CE41B}" type="pres">
      <dgm:prSet presAssocID="{64001C3F-D30A-4E95-A68E-786BF5ABED8E}" presName="dummy3b" presStyleCnt="0"/>
      <dgm:spPr/>
    </dgm:pt>
    <dgm:pt modelId="{E9056131-00AC-46AE-938E-AB028BE33D08}" type="pres">
      <dgm:prSet presAssocID="{64001C3F-D30A-4E95-A68E-786BF5ABED8E}" presName="wedge3Tx" presStyleLbl="node1" presStyleIdx="2" presStyleCnt="6">
        <dgm:presLayoutVars>
          <dgm:chMax val="0"/>
          <dgm:chPref val="0"/>
          <dgm:bulletEnabled val="1"/>
        </dgm:presLayoutVars>
      </dgm:prSet>
      <dgm:spPr/>
    </dgm:pt>
    <dgm:pt modelId="{C4861699-F7E7-4FD6-8FA7-17596223501A}" type="pres">
      <dgm:prSet presAssocID="{64001C3F-D30A-4E95-A68E-786BF5ABED8E}" presName="wedge4" presStyleLbl="node1" presStyleIdx="3" presStyleCnt="6"/>
      <dgm:spPr/>
    </dgm:pt>
    <dgm:pt modelId="{202727A1-23B9-47D8-9779-22FA6FE7044D}" type="pres">
      <dgm:prSet presAssocID="{64001C3F-D30A-4E95-A68E-786BF5ABED8E}" presName="dummy4a" presStyleCnt="0"/>
      <dgm:spPr/>
    </dgm:pt>
    <dgm:pt modelId="{991F2F4E-772B-47CF-885D-C81F1B5922D1}" type="pres">
      <dgm:prSet presAssocID="{64001C3F-D30A-4E95-A68E-786BF5ABED8E}" presName="dummy4b" presStyleCnt="0"/>
      <dgm:spPr/>
    </dgm:pt>
    <dgm:pt modelId="{3E95C376-C91A-4F89-BE3E-5E13D929E459}" type="pres">
      <dgm:prSet presAssocID="{64001C3F-D30A-4E95-A68E-786BF5ABED8E}" presName="wedge4Tx" presStyleLbl="node1" presStyleIdx="3" presStyleCnt="6">
        <dgm:presLayoutVars>
          <dgm:chMax val="0"/>
          <dgm:chPref val="0"/>
          <dgm:bulletEnabled val="1"/>
        </dgm:presLayoutVars>
      </dgm:prSet>
      <dgm:spPr/>
    </dgm:pt>
    <dgm:pt modelId="{679DBAF7-0A61-4F76-B4CC-F2C127D1936F}" type="pres">
      <dgm:prSet presAssocID="{64001C3F-D30A-4E95-A68E-786BF5ABED8E}" presName="wedge5" presStyleLbl="node1" presStyleIdx="4" presStyleCnt="6"/>
      <dgm:spPr/>
    </dgm:pt>
    <dgm:pt modelId="{A7C5FCD8-A035-400D-883F-23C20ACA3015}" type="pres">
      <dgm:prSet presAssocID="{64001C3F-D30A-4E95-A68E-786BF5ABED8E}" presName="dummy5a" presStyleCnt="0"/>
      <dgm:spPr/>
    </dgm:pt>
    <dgm:pt modelId="{B6F99694-E764-4AF4-805F-6A6999C43809}" type="pres">
      <dgm:prSet presAssocID="{64001C3F-D30A-4E95-A68E-786BF5ABED8E}" presName="dummy5b" presStyleCnt="0"/>
      <dgm:spPr/>
    </dgm:pt>
    <dgm:pt modelId="{0E367D29-AC3A-4784-B463-ACC938CECF51}" type="pres">
      <dgm:prSet presAssocID="{64001C3F-D30A-4E95-A68E-786BF5ABED8E}" presName="wedge5Tx" presStyleLbl="node1" presStyleIdx="4" presStyleCnt="6">
        <dgm:presLayoutVars>
          <dgm:chMax val="0"/>
          <dgm:chPref val="0"/>
          <dgm:bulletEnabled val="1"/>
        </dgm:presLayoutVars>
      </dgm:prSet>
      <dgm:spPr/>
    </dgm:pt>
    <dgm:pt modelId="{40EFDEA9-7515-47EB-A683-5582FE49D1C1}" type="pres">
      <dgm:prSet presAssocID="{64001C3F-D30A-4E95-A68E-786BF5ABED8E}" presName="wedge6" presStyleLbl="node1" presStyleIdx="5" presStyleCnt="6"/>
      <dgm:spPr/>
    </dgm:pt>
    <dgm:pt modelId="{0A9C7023-2610-43D9-98A3-7677D6C96A62}" type="pres">
      <dgm:prSet presAssocID="{64001C3F-D30A-4E95-A68E-786BF5ABED8E}" presName="dummy6a" presStyleCnt="0"/>
      <dgm:spPr/>
    </dgm:pt>
    <dgm:pt modelId="{8B674E62-4CEB-4CF7-BF22-48EB129012C5}" type="pres">
      <dgm:prSet presAssocID="{64001C3F-D30A-4E95-A68E-786BF5ABED8E}" presName="dummy6b" presStyleCnt="0"/>
      <dgm:spPr/>
    </dgm:pt>
    <dgm:pt modelId="{3DD207D4-6013-4595-A157-59AA405691EE}" type="pres">
      <dgm:prSet presAssocID="{64001C3F-D30A-4E95-A68E-786BF5ABED8E}" presName="wedge6Tx" presStyleLbl="node1" presStyleIdx="5" presStyleCnt="6">
        <dgm:presLayoutVars>
          <dgm:chMax val="0"/>
          <dgm:chPref val="0"/>
          <dgm:bulletEnabled val="1"/>
        </dgm:presLayoutVars>
      </dgm:prSet>
      <dgm:spPr/>
    </dgm:pt>
    <dgm:pt modelId="{F3E5A3EF-573B-40C2-8536-E302759E64B3}" type="pres">
      <dgm:prSet presAssocID="{21C0F8A8-D89C-4546-8C61-87698B3C32BE}" presName="arrowWedge1" presStyleLbl="fgSibTrans2D1" presStyleIdx="0" presStyleCnt="6"/>
      <dgm:spPr/>
    </dgm:pt>
    <dgm:pt modelId="{C2FE31E1-9E38-4722-A3F6-BB9D45BE321D}" type="pres">
      <dgm:prSet presAssocID="{3AE80248-3418-40CF-B2EF-DF3DC68CC824}" presName="arrowWedge2" presStyleLbl="fgSibTrans2D1" presStyleIdx="1" presStyleCnt="6"/>
      <dgm:spPr/>
    </dgm:pt>
    <dgm:pt modelId="{910B8DF4-AC3D-445B-BAF7-C495423EE2C1}" type="pres">
      <dgm:prSet presAssocID="{21B879CC-EF5D-4F47-8186-AC5FADC6A39E}" presName="arrowWedge3" presStyleLbl="fgSibTrans2D1" presStyleIdx="2" presStyleCnt="6"/>
      <dgm:spPr/>
    </dgm:pt>
    <dgm:pt modelId="{E3049CD4-9CAE-47C3-A5E2-5E1E25D13E9D}" type="pres">
      <dgm:prSet presAssocID="{F885E537-F228-4854-A18B-76C6C580FE8B}" presName="arrowWedge4" presStyleLbl="fgSibTrans2D1" presStyleIdx="3" presStyleCnt="6"/>
      <dgm:spPr/>
    </dgm:pt>
    <dgm:pt modelId="{CB6A69C1-69B4-4386-BDC2-BFD2089B22F3}" type="pres">
      <dgm:prSet presAssocID="{9E3492D2-3CAD-4139-B716-68DFA7CD9D9E}" presName="arrowWedge5" presStyleLbl="fgSibTrans2D1" presStyleIdx="4" presStyleCnt="6"/>
      <dgm:spPr/>
    </dgm:pt>
    <dgm:pt modelId="{899E7BD4-9687-4631-8CB3-BF7D70D8C37A}" type="pres">
      <dgm:prSet presAssocID="{82A5E9CC-8AC2-4FD4-AC11-F98A0D22F408}" presName="arrowWedge6" presStyleLbl="fgSibTrans2D1" presStyleIdx="5" presStyleCnt="6" custLinFactNeighborX="-874" custLinFactNeighborY="-437"/>
      <dgm:spPr/>
    </dgm:pt>
  </dgm:ptLst>
  <dgm:cxnLst>
    <dgm:cxn modelId="{F557E816-C69A-44E8-9F11-B67AC6DFF43F}" type="presOf" srcId="{05A7CDDC-281B-4EAE-B963-82DEBA4ACEE0}" destId="{679DBAF7-0A61-4F76-B4CC-F2C127D1936F}" srcOrd="0" destOrd="0" presId="urn:microsoft.com/office/officeart/2005/8/layout/cycle8"/>
    <dgm:cxn modelId="{AFBDE719-0A6A-459C-8C4D-035672C032B4}" type="presOf" srcId="{2E9FC0D9-982C-4E14-9A72-61949588B944}" destId="{40EFDEA9-7515-47EB-A683-5582FE49D1C1}" srcOrd="0" destOrd="0" presId="urn:microsoft.com/office/officeart/2005/8/layout/cycle8"/>
    <dgm:cxn modelId="{C7AF8836-B3BD-48AE-ABF3-543361C1CADE}" type="presOf" srcId="{2E9FC0D9-982C-4E14-9A72-61949588B944}" destId="{3DD207D4-6013-4595-A157-59AA405691EE}" srcOrd="1" destOrd="0" presId="urn:microsoft.com/office/officeart/2005/8/layout/cycle8"/>
    <dgm:cxn modelId="{C3DD1E38-33EF-491F-968B-0D058985DBC4}" srcId="{64001C3F-D30A-4E95-A68E-786BF5ABED8E}" destId="{02E06AA1-05F1-4934-A819-F8AF6D4E5FDB}" srcOrd="1" destOrd="0" parTransId="{5D643EEC-CA39-4E97-A947-9A0261310F46}" sibTransId="{3AE80248-3418-40CF-B2EF-DF3DC68CC824}"/>
    <dgm:cxn modelId="{09408756-953E-48D5-8588-8F69EEFEBE91}" srcId="{64001C3F-D30A-4E95-A68E-786BF5ABED8E}" destId="{2E9FC0D9-982C-4E14-9A72-61949588B944}" srcOrd="5" destOrd="0" parTransId="{5D9EFFB8-2447-496F-8BC3-81D1E24CC84A}" sibTransId="{82A5E9CC-8AC2-4FD4-AC11-F98A0D22F408}"/>
    <dgm:cxn modelId="{5B59F764-E0CE-47A5-A538-828F4C051BAA}" type="presOf" srcId="{F133E85D-6F53-4253-8258-8D9ECE25E3E5}" destId="{3E95C376-C91A-4F89-BE3E-5E13D929E459}" srcOrd="1" destOrd="0" presId="urn:microsoft.com/office/officeart/2005/8/layout/cycle8"/>
    <dgm:cxn modelId="{12FEDA6B-A258-4C33-BB28-28219B7E66B9}" type="presOf" srcId="{3E7B9826-2752-4BD8-B99B-2EC3755CA511}" destId="{B6010CC3-456C-4B71-BAAE-011B5818C349}" srcOrd="1" destOrd="0" presId="urn:microsoft.com/office/officeart/2005/8/layout/cycle8"/>
    <dgm:cxn modelId="{61B75D81-F8A1-4B33-BB74-0432806371BE}" srcId="{64001C3F-D30A-4E95-A68E-786BF5ABED8E}" destId="{F133E85D-6F53-4253-8258-8D9ECE25E3E5}" srcOrd="3" destOrd="0" parTransId="{4B37A51A-A206-4F7D-814B-B840D9B02865}" sibTransId="{F885E537-F228-4854-A18B-76C6C580FE8B}"/>
    <dgm:cxn modelId="{FD3BF78B-6A3F-4F24-914A-6759AF2D1623}" type="presOf" srcId="{05A7CDDC-281B-4EAE-B963-82DEBA4ACEE0}" destId="{0E367D29-AC3A-4784-B463-ACC938CECF51}" srcOrd="1" destOrd="0" presId="urn:microsoft.com/office/officeart/2005/8/layout/cycle8"/>
    <dgm:cxn modelId="{D47E28A8-0133-4902-AFE4-AD256CDA175D}" srcId="{64001C3F-D30A-4E95-A68E-786BF5ABED8E}" destId="{6C181FAF-4A5C-41B1-9D32-C8027089959C}" srcOrd="2" destOrd="0" parTransId="{077C6BA0-613F-41D9-863A-3E6205F385FF}" sibTransId="{21B879CC-EF5D-4F47-8186-AC5FADC6A39E}"/>
    <dgm:cxn modelId="{A17612AE-F26D-4298-A839-110119ADEC96}" type="presOf" srcId="{6C181FAF-4A5C-41B1-9D32-C8027089959C}" destId="{08BD0A29-31BB-4775-B08B-513002242D22}" srcOrd="0" destOrd="0" presId="urn:microsoft.com/office/officeart/2005/8/layout/cycle8"/>
    <dgm:cxn modelId="{61D2A2B7-8814-425F-9A3E-6DF6418D974B}" type="presOf" srcId="{6C181FAF-4A5C-41B1-9D32-C8027089959C}" destId="{E9056131-00AC-46AE-938E-AB028BE33D08}" srcOrd="1" destOrd="0" presId="urn:microsoft.com/office/officeart/2005/8/layout/cycle8"/>
    <dgm:cxn modelId="{AF1248C1-28E5-4180-92AE-975CF1C3AB9C}" type="presOf" srcId="{F133E85D-6F53-4253-8258-8D9ECE25E3E5}" destId="{C4861699-F7E7-4FD6-8FA7-17596223501A}" srcOrd="0" destOrd="0" presId="urn:microsoft.com/office/officeart/2005/8/layout/cycle8"/>
    <dgm:cxn modelId="{942CB9C4-A4BD-4D22-9DAD-9742D768DD97}" srcId="{64001C3F-D30A-4E95-A68E-786BF5ABED8E}" destId="{05A7CDDC-281B-4EAE-B963-82DEBA4ACEE0}" srcOrd="4" destOrd="0" parTransId="{F7928C84-EC36-4AF3-8893-27C09CAED948}" sibTransId="{9E3492D2-3CAD-4139-B716-68DFA7CD9D9E}"/>
    <dgm:cxn modelId="{39359DC6-86FC-4AF8-9477-02717CBA6D33}" type="presOf" srcId="{02E06AA1-05F1-4934-A819-F8AF6D4E5FDB}" destId="{514DF87F-6370-4B94-90C2-E5A4C175F636}" srcOrd="0" destOrd="0" presId="urn:microsoft.com/office/officeart/2005/8/layout/cycle8"/>
    <dgm:cxn modelId="{BFE066CD-029C-4321-B53B-D40A720D39EB}" srcId="{64001C3F-D30A-4E95-A68E-786BF5ABED8E}" destId="{3E7B9826-2752-4BD8-B99B-2EC3755CA511}" srcOrd="0" destOrd="0" parTransId="{191F5A0C-2418-49B2-8435-405A6A22F5E2}" sibTransId="{21C0F8A8-D89C-4546-8C61-87698B3C32BE}"/>
    <dgm:cxn modelId="{8E0EE6D2-30F7-42FF-9686-D5A7C514A164}" type="presOf" srcId="{02E06AA1-05F1-4934-A819-F8AF6D4E5FDB}" destId="{4BA106AD-C9EF-4095-A2FB-90B81A073CC0}" srcOrd="1" destOrd="0" presId="urn:microsoft.com/office/officeart/2005/8/layout/cycle8"/>
    <dgm:cxn modelId="{E1C5ABDB-B6CE-4485-8E0A-B866D9ED7368}" type="presOf" srcId="{3E7B9826-2752-4BD8-B99B-2EC3755CA511}" destId="{F3C411A5-AEB0-4A49-9052-8E3DF71652CA}" srcOrd="0" destOrd="0" presId="urn:microsoft.com/office/officeart/2005/8/layout/cycle8"/>
    <dgm:cxn modelId="{CB94B3E9-D3E8-4A3B-8B9D-72182C72AD24}" type="presOf" srcId="{64001C3F-D30A-4E95-A68E-786BF5ABED8E}" destId="{E098FDC2-F6B0-4278-BC73-CED2FAD98DFE}" srcOrd="0" destOrd="0" presId="urn:microsoft.com/office/officeart/2005/8/layout/cycle8"/>
    <dgm:cxn modelId="{F09EE964-7194-40D9-8054-E5E6BF6C7D94}" type="presParOf" srcId="{E098FDC2-F6B0-4278-BC73-CED2FAD98DFE}" destId="{F3C411A5-AEB0-4A49-9052-8E3DF71652CA}" srcOrd="0" destOrd="0" presId="urn:microsoft.com/office/officeart/2005/8/layout/cycle8"/>
    <dgm:cxn modelId="{373A04D1-CB59-4377-AEDC-AADE429E8291}" type="presParOf" srcId="{E098FDC2-F6B0-4278-BC73-CED2FAD98DFE}" destId="{30E95857-33EA-4791-B460-9D965B980208}" srcOrd="1" destOrd="0" presId="urn:microsoft.com/office/officeart/2005/8/layout/cycle8"/>
    <dgm:cxn modelId="{3D7B9BFA-9E3C-4F0F-A2D3-9ABED1BD1D87}" type="presParOf" srcId="{E098FDC2-F6B0-4278-BC73-CED2FAD98DFE}" destId="{783E6FC3-62F7-4B89-B885-79EC329672A9}" srcOrd="2" destOrd="0" presId="urn:microsoft.com/office/officeart/2005/8/layout/cycle8"/>
    <dgm:cxn modelId="{5A4F6319-8C3E-492A-BE03-C5390FE3E58D}" type="presParOf" srcId="{E098FDC2-F6B0-4278-BC73-CED2FAD98DFE}" destId="{B6010CC3-456C-4B71-BAAE-011B5818C349}" srcOrd="3" destOrd="0" presId="urn:microsoft.com/office/officeart/2005/8/layout/cycle8"/>
    <dgm:cxn modelId="{43D74D2A-111B-49CE-8752-DB79B082AC0A}" type="presParOf" srcId="{E098FDC2-F6B0-4278-BC73-CED2FAD98DFE}" destId="{514DF87F-6370-4B94-90C2-E5A4C175F636}" srcOrd="4" destOrd="0" presId="urn:microsoft.com/office/officeart/2005/8/layout/cycle8"/>
    <dgm:cxn modelId="{2DDE638E-C0C3-41BD-B117-607646B57D22}" type="presParOf" srcId="{E098FDC2-F6B0-4278-BC73-CED2FAD98DFE}" destId="{CEFFBD59-A403-42E5-BB4E-9CB08DE50BFF}" srcOrd="5" destOrd="0" presId="urn:microsoft.com/office/officeart/2005/8/layout/cycle8"/>
    <dgm:cxn modelId="{9AE94471-C7B0-4AF0-ACFB-2555A76967D8}" type="presParOf" srcId="{E098FDC2-F6B0-4278-BC73-CED2FAD98DFE}" destId="{D4A3224B-4B94-4002-AD44-1B14BB5EB918}" srcOrd="6" destOrd="0" presId="urn:microsoft.com/office/officeart/2005/8/layout/cycle8"/>
    <dgm:cxn modelId="{9EFECCAA-35E1-4A17-A395-009348DEEC7D}" type="presParOf" srcId="{E098FDC2-F6B0-4278-BC73-CED2FAD98DFE}" destId="{4BA106AD-C9EF-4095-A2FB-90B81A073CC0}" srcOrd="7" destOrd="0" presId="urn:microsoft.com/office/officeart/2005/8/layout/cycle8"/>
    <dgm:cxn modelId="{DB4B16F1-D725-424A-88DF-A8790D951AD6}" type="presParOf" srcId="{E098FDC2-F6B0-4278-BC73-CED2FAD98DFE}" destId="{08BD0A29-31BB-4775-B08B-513002242D22}" srcOrd="8" destOrd="0" presId="urn:microsoft.com/office/officeart/2005/8/layout/cycle8"/>
    <dgm:cxn modelId="{7F94818E-DEC4-462D-8093-B128B8C4B3D1}" type="presParOf" srcId="{E098FDC2-F6B0-4278-BC73-CED2FAD98DFE}" destId="{3FD8FDDD-1006-45B1-9CC9-6B5062F49D94}" srcOrd="9" destOrd="0" presId="urn:microsoft.com/office/officeart/2005/8/layout/cycle8"/>
    <dgm:cxn modelId="{9FD6FEDD-0708-4AF9-8AF0-44F8A145D39E}" type="presParOf" srcId="{E098FDC2-F6B0-4278-BC73-CED2FAD98DFE}" destId="{910E982E-7206-46D9-A479-8452531CE41B}" srcOrd="10" destOrd="0" presId="urn:microsoft.com/office/officeart/2005/8/layout/cycle8"/>
    <dgm:cxn modelId="{C8D447F5-37C9-477A-ADCA-6EAC33B49DE7}" type="presParOf" srcId="{E098FDC2-F6B0-4278-BC73-CED2FAD98DFE}" destId="{E9056131-00AC-46AE-938E-AB028BE33D08}" srcOrd="11" destOrd="0" presId="urn:microsoft.com/office/officeart/2005/8/layout/cycle8"/>
    <dgm:cxn modelId="{E070F14C-9F77-489C-81E1-F5FDE3DA66D9}" type="presParOf" srcId="{E098FDC2-F6B0-4278-BC73-CED2FAD98DFE}" destId="{C4861699-F7E7-4FD6-8FA7-17596223501A}" srcOrd="12" destOrd="0" presId="urn:microsoft.com/office/officeart/2005/8/layout/cycle8"/>
    <dgm:cxn modelId="{5FD7F8B5-B6EF-4CC3-8213-237681A6328B}" type="presParOf" srcId="{E098FDC2-F6B0-4278-BC73-CED2FAD98DFE}" destId="{202727A1-23B9-47D8-9779-22FA6FE7044D}" srcOrd="13" destOrd="0" presId="urn:microsoft.com/office/officeart/2005/8/layout/cycle8"/>
    <dgm:cxn modelId="{5E29AFB4-58A3-4290-A58A-786413DFC26F}" type="presParOf" srcId="{E098FDC2-F6B0-4278-BC73-CED2FAD98DFE}" destId="{991F2F4E-772B-47CF-885D-C81F1B5922D1}" srcOrd="14" destOrd="0" presId="urn:microsoft.com/office/officeart/2005/8/layout/cycle8"/>
    <dgm:cxn modelId="{0688DFC1-D31D-4795-90AF-97732E528A4D}" type="presParOf" srcId="{E098FDC2-F6B0-4278-BC73-CED2FAD98DFE}" destId="{3E95C376-C91A-4F89-BE3E-5E13D929E459}" srcOrd="15" destOrd="0" presId="urn:microsoft.com/office/officeart/2005/8/layout/cycle8"/>
    <dgm:cxn modelId="{F25033C8-C2A0-4DEE-BBE7-E72E6C80ADC8}" type="presParOf" srcId="{E098FDC2-F6B0-4278-BC73-CED2FAD98DFE}" destId="{679DBAF7-0A61-4F76-B4CC-F2C127D1936F}" srcOrd="16" destOrd="0" presId="urn:microsoft.com/office/officeart/2005/8/layout/cycle8"/>
    <dgm:cxn modelId="{D1EA2A8E-3977-4C86-9C5A-10AB53E564C6}" type="presParOf" srcId="{E098FDC2-F6B0-4278-BC73-CED2FAD98DFE}" destId="{A7C5FCD8-A035-400D-883F-23C20ACA3015}" srcOrd="17" destOrd="0" presId="urn:microsoft.com/office/officeart/2005/8/layout/cycle8"/>
    <dgm:cxn modelId="{0DD0D557-D91E-4D0B-959C-E2BD09DA4FF8}" type="presParOf" srcId="{E098FDC2-F6B0-4278-BC73-CED2FAD98DFE}" destId="{B6F99694-E764-4AF4-805F-6A6999C43809}" srcOrd="18" destOrd="0" presId="urn:microsoft.com/office/officeart/2005/8/layout/cycle8"/>
    <dgm:cxn modelId="{30D8385F-B323-4094-9D93-45C9986CCF27}" type="presParOf" srcId="{E098FDC2-F6B0-4278-BC73-CED2FAD98DFE}" destId="{0E367D29-AC3A-4784-B463-ACC938CECF51}" srcOrd="19" destOrd="0" presId="urn:microsoft.com/office/officeart/2005/8/layout/cycle8"/>
    <dgm:cxn modelId="{CA07F8B8-F2B8-410C-9C3B-13AAEDC7E6C8}" type="presParOf" srcId="{E098FDC2-F6B0-4278-BC73-CED2FAD98DFE}" destId="{40EFDEA9-7515-47EB-A683-5582FE49D1C1}" srcOrd="20" destOrd="0" presId="urn:microsoft.com/office/officeart/2005/8/layout/cycle8"/>
    <dgm:cxn modelId="{8B351EED-45DF-433E-B3CB-8D740B06C93D}" type="presParOf" srcId="{E098FDC2-F6B0-4278-BC73-CED2FAD98DFE}" destId="{0A9C7023-2610-43D9-98A3-7677D6C96A62}" srcOrd="21" destOrd="0" presId="urn:microsoft.com/office/officeart/2005/8/layout/cycle8"/>
    <dgm:cxn modelId="{A6C712AD-5A5C-4A35-A119-C1E9FB1DE38E}" type="presParOf" srcId="{E098FDC2-F6B0-4278-BC73-CED2FAD98DFE}" destId="{8B674E62-4CEB-4CF7-BF22-48EB129012C5}" srcOrd="22" destOrd="0" presId="urn:microsoft.com/office/officeart/2005/8/layout/cycle8"/>
    <dgm:cxn modelId="{D21720D6-D6DD-45C3-9847-16CFAF50CDB4}" type="presParOf" srcId="{E098FDC2-F6B0-4278-BC73-CED2FAD98DFE}" destId="{3DD207D4-6013-4595-A157-59AA405691EE}" srcOrd="23" destOrd="0" presId="urn:microsoft.com/office/officeart/2005/8/layout/cycle8"/>
    <dgm:cxn modelId="{FBDD672E-616A-40D3-946D-D8F76E23C1A0}" type="presParOf" srcId="{E098FDC2-F6B0-4278-BC73-CED2FAD98DFE}" destId="{F3E5A3EF-573B-40C2-8536-E302759E64B3}" srcOrd="24" destOrd="0" presId="urn:microsoft.com/office/officeart/2005/8/layout/cycle8"/>
    <dgm:cxn modelId="{FF78A814-3926-4D03-87D3-445668005E27}" type="presParOf" srcId="{E098FDC2-F6B0-4278-BC73-CED2FAD98DFE}" destId="{C2FE31E1-9E38-4722-A3F6-BB9D45BE321D}" srcOrd="25" destOrd="0" presId="urn:microsoft.com/office/officeart/2005/8/layout/cycle8"/>
    <dgm:cxn modelId="{A19D9FB2-E687-4108-B760-102C97893424}" type="presParOf" srcId="{E098FDC2-F6B0-4278-BC73-CED2FAD98DFE}" destId="{910B8DF4-AC3D-445B-BAF7-C495423EE2C1}" srcOrd="26" destOrd="0" presId="urn:microsoft.com/office/officeart/2005/8/layout/cycle8"/>
    <dgm:cxn modelId="{D23AF754-29A6-4926-8386-717BAC3BB5DE}" type="presParOf" srcId="{E098FDC2-F6B0-4278-BC73-CED2FAD98DFE}" destId="{E3049CD4-9CAE-47C3-A5E2-5E1E25D13E9D}" srcOrd="27" destOrd="0" presId="urn:microsoft.com/office/officeart/2005/8/layout/cycle8"/>
    <dgm:cxn modelId="{0CE3D768-925C-4407-ADCB-614F6C24FB0D}" type="presParOf" srcId="{E098FDC2-F6B0-4278-BC73-CED2FAD98DFE}" destId="{CB6A69C1-69B4-4386-BDC2-BFD2089B22F3}" srcOrd="28" destOrd="0" presId="urn:microsoft.com/office/officeart/2005/8/layout/cycle8"/>
    <dgm:cxn modelId="{DCEBE492-AB52-4801-80C6-469AB615A5C5}" type="presParOf" srcId="{E098FDC2-F6B0-4278-BC73-CED2FAD98DFE}" destId="{899E7BD4-9687-4631-8CB3-BF7D70D8C37A}"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4001C3F-D30A-4E95-A68E-786BF5ABED8E}" type="doc">
      <dgm:prSet loTypeId="urn:microsoft.com/office/officeart/2005/8/layout/cycle8" loCatId="cycle" qsTypeId="urn:microsoft.com/office/officeart/2005/8/quickstyle/simple1" qsCatId="simple" csTypeId="urn:microsoft.com/office/officeart/2005/8/colors/accent1_4" csCatId="accent1" phldr="1"/>
      <dgm:spPr/>
    </dgm:pt>
    <dgm:pt modelId="{3E7B9826-2752-4BD8-B99B-2EC3755CA511}">
      <dgm:prSet phldrT="[Text]"/>
      <dgm:spPr/>
      <dgm:t>
        <a:bodyPr/>
        <a:lstStyle/>
        <a:p>
          <a:r>
            <a:rPr lang="en-US"/>
            <a:t>Requirements Gathering</a:t>
          </a:r>
        </a:p>
      </dgm:t>
    </dgm:pt>
    <dgm:pt modelId="{191F5A0C-2418-49B2-8435-405A6A22F5E2}" type="parTrans" cxnId="{BFE066CD-029C-4321-B53B-D40A720D39EB}">
      <dgm:prSet/>
      <dgm:spPr/>
      <dgm:t>
        <a:bodyPr/>
        <a:lstStyle/>
        <a:p>
          <a:endParaRPr lang="en-US"/>
        </a:p>
      </dgm:t>
    </dgm:pt>
    <dgm:pt modelId="{21C0F8A8-D89C-4546-8C61-87698B3C32BE}" type="sibTrans" cxnId="{BFE066CD-029C-4321-B53B-D40A720D39EB}">
      <dgm:prSet/>
      <dgm:spPr/>
      <dgm:t>
        <a:bodyPr/>
        <a:lstStyle/>
        <a:p>
          <a:endParaRPr lang="en-US"/>
        </a:p>
      </dgm:t>
    </dgm:pt>
    <dgm:pt modelId="{02E06AA1-05F1-4934-A819-F8AF6D4E5FDB}">
      <dgm:prSet phldrT="[Text]"/>
      <dgm:spPr/>
      <dgm:t>
        <a:bodyPr/>
        <a:lstStyle/>
        <a:p>
          <a:r>
            <a:rPr lang="en-US"/>
            <a:t>Design</a:t>
          </a:r>
        </a:p>
      </dgm:t>
    </dgm:pt>
    <dgm:pt modelId="{5D643EEC-CA39-4E97-A947-9A0261310F46}" type="parTrans" cxnId="{C3DD1E38-33EF-491F-968B-0D058985DBC4}">
      <dgm:prSet/>
      <dgm:spPr/>
      <dgm:t>
        <a:bodyPr/>
        <a:lstStyle/>
        <a:p>
          <a:endParaRPr lang="en-US"/>
        </a:p>
      </dgm:t>
    </dgm:pt>
    <dgm:pt modelId="{3AE80248-3418-40CF-B2EF-DF3DC68CC824}" type="sibTrans" cxnId="{C3DD1E38-33EF-491F-968B-0D058985DBC4}">
      <dgm:prSet/>
      <dgm:spPr/>
      <dgm:t>
        <a:bodyPr/>
        <a:lstStyle/>
        <a:p>
          <a:endParaRPr lang="en-US"/>
        </a:p>
      </dgm:t>
    </dgm:pt>
    <dgm:pt modelId="{6C181FAF-4A5C-41B1-9D32-C8027089959C}">
      <dgm:prSet phldrT="[Text]"/>
      <dgm:spPr/>
      <dgm:t>
        <a:bodyPr/>
        <a:lstStyle/>
        <a:p>
          <a:r>
            <a:rPr lang="en-US"/>
            <a:t>Develop</a:t>
          </a:r>
        </a:p>
      </dgm:t>
    </dgm:pt>
    <dgm:pt modelId="{077C6BA0-613F-41D9-863A-3E6205F385FF}" type="parTrans" cxnId="{D47E28A8-0133-4902-AFE4-AD256CDA175D}">
      <dgm:prSet/>
      <dgm:spPr/>
      <dgm:t>
        <a:bodyPr/>
        <a:lstStyle/>
        <a:p>
          <a:endParaRPr lang="en-US"/>
        </a:p>
      </dgm:t>
    </dgm:pt>
    <dgm:pt modelId="{21B879CC-EF5D-4F47-8186-AC5FADC6A39E}" type="sibTrans" cxnId="{D47E28A8-0133-4902-AFE4-AD256CDA175D}">
      <dgm:prSet/>
      <dgm:spPr/>
      <dgm:t>
        <a:bodyPr/>
        <a:lstStyle/>
        <a:p>
          <a:endParaRPr lang="en-US"/>
        </a:p>
      </dgm:t>
    </dgm:pt>
    <dgm:pt modelId="{F133E85D-6F53-4253-8258-8D9ECE25E3E5}">
      <dgm:prSet phldrT="[Text]"/>
      <dgm:spPr/>
      <dgm:t>
        <a:bodyPr/>
        <a:lstStyle/>
        <a:p>
          <a:r>
            <a:rPr lang="en-US"/>
            <a:t>Test</a:t>
          </a:r>
        </a:p>
      </dgm:t>
    </dgm:pt>
    <dgm:pt modelId="{4B37A51A-A206-4F7D-814B-B840D9B02865}" type="parTrans" cxnId="{61B75D81-F8A1-4B33-BB74-0432806371BE}">
      <dgm:prSet/>
      <dgm:spPr/>
      <dgm:t>
        <a:bodyPr/>
        <a:lstStyle/>
        <a:p>
          <a:endParaRPr lang="en-US"/>
        </a:p>
      </dgm:t>
    </dgm:pt>
    <dgm:pt modelId="{F885E537-F228-4854-A18B-76C6C580FE8B}" type="sibTrans" cxnId="{61B75D81-F8A1-4B33-BB74-0432806371BE}">
      <dgm:prSet/>
      <dgm:spPr/>
      <dgm:t>
        <a:bodyPr/>
        <a:lstStyle/>
        <a:p>
          <a:endParaRPr lang="en-US"/>
        </a:p>
      </dgm:t>
    </dgm:pt>
    <dgm:pt modelId="{05A7CDDC-281B-4EAE-B963-82DEBA4ACEE0}">
      <dgm:prSet phldrT="[Text]"/>
      <dgm:spPr/>
      <dgm:t>
        <a:bodyPr/>
        <a:lstStyle/>
        <a:p>
          <a:r>
            <a:rPr lang="en-US"/>
            <a:t>Deploy</a:t>
          </a:r>
        </a:p>
      </dgm:t>
    </dgm:pt>
    <dgm:pt modelId="{F7928C84-EC36-4AF3-8893-27C09CAED948}" type="parTrans" cxnId="{942CB9C4-A4BD-4D22-9DAD-9742D768DD97}">
      <dgm:prSet/>
      <dgm:spPr/>
      <dgm:t>
        <a:bodyPr/>
        <a:lstStyle/>
        <a:p>
          <a:endParaRPr lang="en-US"/>
        </a:p>
      </dgm:t>
    </dgm:pt>
    <dgm:pt modelId="{9E3492D2-3CAD-4139-B716-68DFA7CD9D9E}" type="sibTrans" cxnId="{942CB9C4-A4BD-4D22-9DAD-9742D768DD97}">
      <dgm:prSet/>
      <dgm:spPr/>
      <dgm:t>
        <a:bodyPr/>
        <a:lstStyle/>
        <a:p>
          <a:endParaRPr lang="en-US"/>
        </a:p>
      </dgm:t>
    </dgm:pt>
    <dgm:pt modelId="{2E9FC0D9-982C-4E14-9A72-61949588B944}">
      <dgm:prSet phldrT="[Text]"/>
      <dgm:spPr/>
      <dgm:t>
        <a:bodyPr/>
        <a:lstStyle/>
        <a:p>
          <a:r>
            <a:rPr lang="en-US"/>
            <a:t>Review</a:t>
          </a:r>
        </a:p>
      </dgm:t>
    </dgm:pt>
    <dgm:pt modelId="{5D9EFFB8-2447-496F-8BC3-81D1E24CC84A}" type="parTrans" cxnId="{09408756-953E-48D5-8588-8F69EEFEBE91}">
      <dgm:prSet/>
      <dgm:spPr/>
      <dgm:t>
        <a:bodyPr/>
        <a:lstStyle/>
        <a:p>
          <a:endParaRPr lang="en-US"/>
        </a:p>
      </dgm:t>
    </dgm:pt>
    <dgm:pt modelId="{82A5E9CC-8AC2-4FD4-AC11-F98A0D22F408}" type="sibTrans" cxnId="{09408756-953E-48D5-8588-8F69EEFEBE91}">
      <dgm:prSet/>
      <dgm:spPr/>
      <dgm:t>
        <a:bodyPr/>
        <a:lstStyle/>
        <a:p>
          <a:endParaRPr lang="en-US"/>
        </a:p>
      </dgm:t>
    </dgm:pt>
    <dgm:pt modelId="{E098FDC2-F6B0-4278-BC73-CED2FAD98DFE}" type="pres">
      <dgm:prSet presAssocID="{64001C3F-D30A-4E95-A68E-786BF5ABED8E}" presName="compositeShape" presStyleCnt="0">
        <dgm:presLayoutVars>
          <dgm:chMax val="7"/>
          <dgm:dir/>
          <dgm:resizeHandles val="exact"/>
        </dgm:presLayoutVars>
      </dgm:prSet>
      <dgm:spPr/>
    </dgm:pt>
    <dgm:pt modelId="{F3C411A5-AEB0-4A49-9052-8E3DF71652CA}" type="pres">
      <dgm:prSet presAssocID="{64001C3F-D30A-4E95-A68E-786BF5ABED8E}" presName="wedge1" presStyleLbl="node1" presStyleIdx="0" presStyleCnt="6" custLinFactNeighborX="3191" custLinFactNeighborY="-4664"/>
      <dgm:spPr/>
    </dgm:pt>
    <dgm:pt modelId="{30E95857-33EA-4791-B460-9D965B980208}" type="pres">
      <dgm:prSet presAssocID="{64001C3F-D30A-4E95-A68E-786BF5ABED8E}" presName="dummy1a" presStyleCnt="0"/>
      <dgm:spPr/>
    </dgm:pt>
    <dgm:pt modelId="{783E6FC3-62F7-4B89-B885-79EC329672A9}" type="pres">
      <dgm:prSet presAssocID="{64001C3F-D30A-4E95-A68E-786BF5ABED8E}" presName="dummy1b" presStyleCnt="0"/>
      <dgm:spPr/>
    </dgm:pt>
    <dgm:pt modelId="{B6010CC3-456C-4B71-BAAE-011B5818C349}" type="pres">
      <dgm:prSet presAssocID="{64001C3F-D30A-4E95-A68E-786BF5ABED8E}" presName="wedge1Tx" presStyleLbl="node1" presStyleIdx="0" presStyleCnt="6">
        <dgm:presLayoutVars>
          <dgm:chMax val="0"/>
          <dgm:chPref val="0"/>
          <dgm:bulletEnabled val="1"/>
        </dgm:presLayoutVars>
      </dgm:prSet>
      <dgm:spPr/>
    </dgm:pt>
    <dgm:pt modelId="{514DF87F-6370-4B94-90C2-E5A4C175F636}" type="pres">
      <dgm:prSet presAssocID="{64001C3F-D30A-4E95-A68E-786BF5ABED8E}" presName="wedge2" presStyleLbl="node1" presStyleIdx="1" presStyleCnt="6"/>
      <dgm:spPr/>
    </dgm:pt>
    <dgm:pt modelId="{CEFFBD59-A403-42E5-BB4E-9CB08DE50BFF}" type="pres">
      <dgm:prSet presAssocID="{64001C3F-D30A-4E95-A68E-786BF5ABED8E}" presName="dummy2a" presStyleCnt="0"/>
      <dgm:spPr/>
    </dgm:pt>
    <dgm:pt modelId="{D4A3224B-4B94-4002-AD44-1B14BB5EB918}" type="pres">
      <dgm:prSet presAssocID="{64001C3F-D30A-4E95-A68E-786BF5ABED8E}" presName="dummy2b" presStyleCnt="0"/>
      <dgm:spPr/>
    </dgm:pt>
    <dgm:pt modelId="{4BA106AD-C9EF-4095-A2FB-90B81A073CC0}" type="pres">
      <dgm:prSet presAssocID="{64001C3F-D30A-4E95-A68E-786BF5ABED8E}" presName="wedge2Tx" presStyleLbl="node1" presStyleIdx="1" presStyleCnt="6">
        <dgm:presLayoutVars>
          <dgm:chMax val="0"/>
          <dgm:chPref val="0"/>
          <dgm:bulletEnabled val="1"/>
        </dgm:presLayoutVars>
      </dgm:prSet>
      <dgm:spPr/>
    </dgm:pt>
    <dgm:pt modelId="{08BD0A29-31BB-4775-B08B-513002242D22}" type="pres">
      <dgm:prSet presAssocID="{64001C3F-D30A-4E95-A68E-786BF5ABED8E}" presName="wedge3" presStyleLbl="node1" presStyleIdx="2" presStyleCnt="6"/>
      <dgm:spPr/>
    </dgm:pt>
    <dgm:pt modelId="{3FD8FDDD-1006-45B1-9CC9-6B5062F49D94}" type="pres">
      <dgm:prSet presAssocID="{64001C3F-D30A-4E95-A68E-786BF5ABED8E}" presName="dummy3a" presStyleCnt="0"/>
      <dgm:spPr/>
    </dgm:pt>
    <dgm:pt modelId="{910E982E-7206-46D9-A479-8452531CE41B}" type="pres">
      <dgm:prSet presAssocID="{64001C3F-D30A-4E95-A68E-786BF5ABED8E}" presName="dummy3b" presStyleCnt="0"/>
      <dgm:spPr/>
    </dgm:pt>
    <dgm:pt modelId="{E9056131-00AC-46AE-938E-AB028BE33D08}" type="pres">
      <dgm:prSet presAssocID="{64001C3F-D30A-4E95-A68E-786BF5ABED8E}" presName="wedge3Tx" presStyleLbl="node1" presStyleIdx="2" presStyleCnt="6">
        <dgm:presLayoutVars>
          <dgm:chMax val="0"/>
          <dgm:chPref val="0"/>
          <dgm:bulletEnabled val="1"/>
        </dgm:presLayoutVars>
      </dgm:prSet>
      <dgm:spPr/>
    </dgm:pt>
    <dgm:pt modelId="{C4861699-F7E7-4FD6-8FA7-17596223501A}" type="pres">
      <dgm:prSet presAssocID="{64001C3F-D30A-4E95-A68E-786BF5ABED8E}" presName="wedge4" presStyleLbl="node1" presStyleIdx="3" presStyleCnt="6"/>
      <dgm:spPr/>
    </dgm:pt>
    <dgm:pt modelId="{202727A1-23B9-47D8-9779-22FA6FE7044D}" type="pres">
      <dgm:prSet presAssocID="{64001C3F-D30A-4E95-A68E-786BF5ABED8E}" presName="dummy4a" presStyleCnt="0"/>
      <dgm:spPr/>
    </dgm:pt>
    <dgm:pt modelId="{991F2F4E-772B-47CF-885D-C81F1B5922D1}" type="pres">
      <dgm:prSet presAssocID="{64001C3F-D30A-4E95-A68E-786BF5ABED8E}" presName="dummy4b" presStyleCnt="0"/>
      <dgm:spPr/>
    </dgm:pt>
    <dgm:pt modelId="{3E95C376-C91A-4F89-BE3E-5E13D929E459}" type="pres">
      <dgm:prSet presAssocID="{64001C3F-D30A-4E95-A68E-786BF5ABED8E}" presName="wedge4Tx" presStyleLbl="node1" presStyleIdx="3" presStyleCnt="6">
        <dgm:presLayoutVars>
          <dgm:chMax val="0"/>
          <dgm:chPref val="0"/>
          <dgm:bulletEnabled val="1"/>
        </dgm:presLayoutVars>
      </dgm:prSet>
      <dgm:spPr/>
    </dgm:pt>
    <dgm:pt modelId="{679DBAF7-0A61-4F76-B4CC-F2C127D1936F}" type="pres">
      <dgm:prSet presAssocID="{64001C3F-D30A-4E95-A68E-786BF5ABED8E}" presName="wedge5" presStyleLbl="node1" presStyleIdx="4" presStyleCnt="6"/>
      <dgm:spPr/>
    </dgm:pt>
    <dgm:pt modelId="{A7C5FCD8-A035-400D-883F-23C20ACA3015}" type="pres">
      <dgm:prSet presAssocID="{64001C3F-D30A-4E95-A68E-786BF5ABED8E}" presName="dummy5a" presStyleCnt="0"/>
      <dgm:spPr/>
    </dgm:pt>
    <dgm:pt modelId="{B6F99694-E764-4AF4-805F-6A6999C43809}" type="pres">
      <dgm:prSet presAssocID="{64001C3F-D30A-4E95-A68E-786BF5ABED8E}" presName="dummy5b" presStyleCnt="0"/>
      <dgm:spPr/>
    </dgm:pt>
    <dgm:pt modelId="{0E367D29-AC3A-4784-B463-ACC938CECF51}" type="pres">
      <dgm:prSet presAssocID="{64001C3F-D30A-4E95-A68E-786BF5ABED8E}" presName="wedge5Tx" presStyleLbl="node1" presStyleIdx="4" presStyleCnt="6">
        <dgm:presLayoutVars>
          <dgm:chMax val="0"/>
          <dgm:chPref val="0"/>
          <dgm:bulletEnabled val="1"/>
        </dgm:presLayoutVars>
      </dgm:prSet>
      <dgm:spPr/>
    </dgm:pt>
    <dgm:pt modelId="{40EFDEA9-7515-47EB-A683-5582FE49D1C1}" type="pres">
      <dgm:prSet presAssocID="{64001C3F-D30A-4E95-A68E-786BF5ABED8E}" presName="wedge6" presStyleLbl="node1" presStyleIdx="5" presStyleCnt="6"/>
      <dgm:spPr/>
    </dgm:pt>
    <dgm:pt modelId="{0A9C7023-2610-43D9-98A3-7677D6C96A62}" type="pres">
      <dgm:prSet presAssocID="{64001C3F-D30A-4E95-A68E-786BF5ABED8E}" presName="dummy6a" presStyleCnt="0"/>
      <dgm:spPr/>
    </dgm:pt>
    <dgm:pt modelId="{8B674E62-4CEB-4CF7-BF22-48EB129012C5}" type="pres">
      <dgm:prSet presAssocID="{64001C3F-D30A-4E95-A68E-786BF5ABED8E}" presName="dummy6b" presStyleCnt="0"/>
      <dgm:spPr/>
    </dgm:pt>
    <dgm:pt modelId="{3DD207D4-6013-4595-A157-59AA405691EE}" type="pres">
      <dgm:prSet presAssocID="{64001C3F-D30A-4E95-A68E-786BF5ABED8E}" presName="wedge6Tx" presStyleLbl="node1" presStyleIdx="5" presStyleCnt="6">
        <dgm:presLayoutVars>
          <dgm:chMax val="0"/>
          <dgm:chPref val="0"/>
          <dgm:bulletEnabled val="1"/>
        </dgm:presLayoutVars>
      </dgm:prSet>
      <dgm:spPr/>
    </dgm:pt>
    <dgm:pt modelId="{F3E5A3EF-573B-40C2-8536-E302759E64B3}" type="pres">
      <dgm:prSet presAssocID="{21C0F8A8-D89C-4546-8C61-87698B3C32BE}" presName="arrowWedge1" presStyleLbl="fgSibTrans2D1" presStyleIdx="0" presStyleCnt="6"/>
      <dgm:spPr/>
    </dgm:pt>
    <dgm:pt modelId="{C2FE31E1-9E38-4722-A3F6-BB9D45BE321D}" type="pres">
      <dgm:prSet presAssocID="{3AE80248-3418-40CF-B2EF-DF3DC68CC824}" presName="arrowWedge2" presStyleLbl="fgSibTrans2D1" presStyleIdx="1" presStyleCnt="6"/>
      <dgm:spPr/>
    </dgm:pt>
    <dgm:pt modelId="{910B8DF4-AC3D-445B-BAF7-C495423EE2C1}" type="pres">
      <dgm:prSet presAssocID="{21B879CC-EF5D-4F47-8186-AC5FADC6A39E}" presName="arrowWedge3" presStyleLbl="fgSibTrans2D1" presStyleIdx="2" presStyleCnt="6"/>
      <dgm:spPr/>
    </dgm:pt>
    <dgm:pt modelId="{E3049CD4-9CAE-47C3-A5E2-5E1E25D13E9D}" type="pres">
      <dgm:prSet presAssocID="{F885E537-F228-4854-A18B-76C6C580FE8B}" presName="arrowWedge4" presStyleLbl="fgSibTrans2D1" presStyleIdx="3" presStyleCnt="6"/>
      <dgm:spPr/>
    </dgm:pt>
    <dgm:pt modelId="{CB6A69C1-69B4-4386-BDC2-BFD2089B22F3}" type="pres">
      <dgm:prSet presAssocID="{9E3492D2-3CAD-4139-B716-68DFA7CD9D9E}" presName="arrowWedge5" presStyleLbl="fgSibTrans2D1" presStyleIdx="4" presStyleCnt="6"/>
      <dgm:spPr/>
    </dgm:pt>
    <dgm:pt modelId="{899E7BD4-9687-4631-8CB3-BF7D70D8C37A}" type="pres">
      <dgm:prSet presAssocID="{82A5E9CC-8AC2-4FD4-AC11-F98A0D22F408}" presName="arrowWedge6" presStyleLbl="fgSibTrans2D1" presStyleIdx="5" presStyleCnt="6" custLinFactNeighborX="-874" custLinFactNeighborY="-437"/>
      <dgm:spPr/>
    </dgm:pt>
  </dgm:ptLst>
  <dgm:cxnLst>
    <dgm:cxn modelId="{F557E816-C69A-44E8-9F11-B67AC6DFF43F}" type="presOf" srcId="{05A7CDDC-281B-4EAE-B963-82DEBA4ACEE0}" destId="{679DBAF7-0A61-4F76-B4CC-F2C127D1936F}" srcOrd="0" destOrd="0" presId="urn:microsoft.com/office/officeart/2005/8/layout/cycle8"/>
    <dgm:cxn modelId="{AFBDE719-0A6A-459C-8C4D-035672C032B4}" type="presOf" srcId="{2E9FC0D9-982C-4E14-9A72-61949588B944}" destId="{40EFDEA9-7515-47EB-A683-5582FE49D1C1}" srcOrd="0" destOrd="0" presId="urn:microsoft.com/office/officeart/2005/8/layout/cycle8"/>
    <dgm:cxn modelId="{C7AF8836-B3BD-48AE-ABF3-543361C1CADE}" type="presOf" srcId="{2E9FC0D9-982C-4E14-9A72-61949588B944}" destId="{3DD207D4-6013-4595-A157-59AA405691EE}" srcOrd="1" destOrd="0" presId="urn:microsoft.com/office/officeart/2005/8/layout/cycle8"/>
    <dgm:cxn modelId="{C3DD1E38-33EF-491F-968B-0D058985DBC4}" srcId="{64001C3F-D30A-4E95-A68E-786BF5ABED8E}" destId="{02E06AA1-05F1-4934-A819-F8AF6D4E5FDB}" srcOrd="1" destOrd="0" parTransId="{5D643EEC-CA39-4E97-A947-9A0261310F46}" sibTransId="{3AE80248-3418-40CF-B2EF-DF3DC68CC824}"/>
    <dgm:cxn modelId="{09408756-953E-48D5-8588-8F69EEFEBE91}" srcId="{64001C3F-D30A-4E95-A68E-786BF5ABED8E}" destId="{2E9FC0D9-982C-4E14-9A72-61949588B944}" srcOrd="5" destOrd="0" parTransId="{5D9EFFB8-2447-496F-8BC3-81D1E24CC84A}" sibTransId="{82A5E9CC-8AC2-4FD4-AC11-F98A0D22F408}"/>
    <dgm:cxn modelId="{5B59F764-E0CE-47A5-A538-828F4C051BAA}" type="presOf" srcId="{F133E85D-6F53-4253-8258-8D9ECE25E3E5}" destId="{3E95C376-C91A-4F89-BE3E-5E13D929E459}" srcOrd="1" destOrd="0" presId="urn:microsoft.com/office/officeart/2005/8/layout/cycle8"/>
    <dgm:cxn modelId="{12FEDA6B-A258-4C33-BB28-28219B7E66B9}" type="presOf" srcId="{3E7B9826-2752-4BD8-B99B-2EC3755CA511}" destId="{B6010CC3-456C-4B71-BAAE-011B5818C349}" srcOrd="1" destOrd="0" presId="urn:microsoft.com/office/officeart/2005/8/layout/cycle8"/>
    <dgm:cxn modelId="{61B75D81-F8A1-4B33-BB74-0432806371BE}" srcId="{64001C3F-D30A-4E95-A68E-786BF5ABED8E}" destId="{F133E85D-6F53-4253-8258-8D9ECE25E3E5}" srcOrd="3" destOrd="0" parTransId="{4B37A51A-A206-4F7D-814B-B840D9B02865}" sibTransId="{F885E537-F228-4854-A18B-76C6C580FE8B}"/>
    <dgm:cxn modelId="{FD3BF78B-6A3F-4F24-914A-6759AF2D1623}" type="presOf" srcId="{05A7CDDC-281B-4EAE-B963-82DEBA4ACEE0}" destId="{0E367D29-AC3A-4784-B463-ACC938CECF51}" srcOrd="1" destOrd="0" presId="urn:microsoft.com/office/officeart/2005/8/layout/cycle8"/>
    <dgm:cxn modelId="{D47E28A8-0133-4902-AFE4-AD256CDA175D}" srcId="{64001C3F-D30A-4E95-A68E-786BF5ABED8E}" destId="{6C181FAF-4A5C-41B1-9D32-C8027089959C}" srcOrd="2" destOrd="0" parTransId="{077C6BA0-613F-41D9-863A-3E6205F385FF}" sibTransId="{21B879CC-EF5D-4F47-8186-AC5FADC6A39E}"/>
    <dgm:cxn modelId="{A17612AE-F26D-4298-A839-110119ADEC96}" type="presOf" srcId="{6C181FAF-4A5C-41B1-9D32-C8027089959C}" destId="{08BD0A29-31BB-4775-B08B-513002242D22}" srcOrd="0" destOrd="0" presId="urn:microsoft.com/office/officeart/2005/8/layout/cycle8"/>
    <dgm:cxn modelId="{61D2A2B7-8814-425F-9A3E-6DF6418D974B}" type="presOf" srcId="{6C181FAF-4A5C-41B1-9D32-C8027089959C}" destId="{E9056131-00AC-46AE-938E-AB028BE33D08}" srcOrd="1" destOrd="0" presId="urn:microsoft.com/office/officeart/2005/8/layout/cycle8"/>
    <dgm:cxn modelId="{AF1248C1-28E5-4180-92AE-975CF1C3AB9C}" type="presOf" srcId="{F133E85D-6F53-4253-8258-8D9ECE25E3E5}" destId="{C4861699-F7E7-4FD6-8FA7-17596223501A}" srcOrd="0" destOrd="0" presId="urn:microsoft.com/office/officeart/2005/8/layout/cycle8"/>
    <dgm:cxn modelId="{942CB9C4-A4BD-4D22-9DAD-9742D768DD97}" srcId="{64001C3F-D30A-4E95-A68E-786BF5ABED8E}" destId="{05A7CDDC-281B-4EAE-B963-82DEBA4ACEE0}" srcOrd="4" destOrd="0" parTransId="{F7928C84-EC36-4AF3-8893-27C09CAED948}" sibTransId="{9E3492D2-3CAD-4139-B716-68DFA7CD9D9E}"/>
    <dgm:cxn modelId="{39359DC6-86FC-4AF8-9477-02717CBA6D33}" type="presOf" srcId="{02E06AA1-05F1-4934-A819-F8AF6D4E5FDB}" destId="{514DF87F-6370-4B94-90C2-E5A4C175F636}" srcOrd="0" destOrd="0" presId="urn:microsoft.com/office/officeart/2005/8/layout/cycle8"/>
    <dgm:cxn modelId="{BFE066CD-029C-4321-B53B-D40A720D39EB}" srcId="{64001C3F-D30A-4E95-A68E-786BF5ABED8E}" destId="{3E7B9826-2752-4BD8-B99B-2EC3755CA511}" srcOrd="0" destOrd="0" parTransId="{191F5A0C-2418-49B2-8435-405A6A22F5E2}" sibTransId="{21C0F8A8-D89C-4546-8C61-87698B3C32BE}"/>
    <dgm:cxn modelId="{8E0EE6D2-30F7-42FF-9686-D5A7C514A164}" type="presOf" srcId="{02E06AA1-05F1-4934-A819-F8AF6D4E5FDB}" destId="{4BA106AD-C9EF-4095-A2FB-90B81A073CC0}" srcOrd="1" destOrd="0" presId="urn:microsoft.com/office/officeart/2005/8/layout/cycle8"/>
    <dgm:cxn modelId="{E1C5ABDB-B6CE-4485-8E0A-B866D9ED7368}" type="presOf" srcId="{3E7B9826-2752-4BD8-B99B-2EC3755CA511}" destId="{F3C411A5-AEB0-4A49-9052-8E3DF71652CA}" srcOrd="0" destOrd="0" presId="urn:microsoft.com/office/officeart/2005/8/layout/cycle8"/>
    <dgm:cxn modelId="{CB94B3E9-D3E8-4A3B-8B9D-72182C72AD24}" type="presOf" srcId="{64001C3F-D30A-4E95-A68E-786BF5ABED8E}" destId="{E098FDC2-F6B0-4278-BC73-CED2FAD98DFE}" srcOrd="0" destOrd="0" presId="urn:microsoft.com/office/officeart/2005/8/layout/cycle8"/>
    <dgm:cxn modelId="{F09EE964-7194-40D9-8054-E5E6BF6C7D94}" type="presParOf" srcId="{E098FDC2-F6B0-4278-BC73-CED2FAD98DFE}" destId="{F3C411A5-AEB0-4A49-9052-8E3DF71652CA}" srcOrd="0" destOrd="0" presId="urn:microsoft.com/office/officeart/2005/8/layout/cycle8"/>
    <dgm:cxn modelId="{373A04D1-CB59-4377-AEDC-AADE429E8291}" type="presParOf" srcId="{E098FDC2-F6B0-4278-BC73-CED2FAD98DFE}" destId="{30E95857-33EA-4791-B460-9D965B980208}" srcOrd="1" destOrd="0" presId="urn:microsoft.com/office/officeart/2005/8/layout/cycle8"/>
    <dgm:cxn modelId="{3D7B9BFA-9E3C-4F0F-A2D3-9ABED1BD1D87}" type="presParOf" srcId="{E098FDC2-F6B0-4278-BC73-CED2FAD98DFE}" destId="{783E6FC3-62F7-4B89-B885-79EC329672A9}" srcOrd="2" destOrd="0" presId="urn:microsoft.com/office/officeart/2005/8/layout/cycle8"/>
    <dgm:cxn modelId="{5A4F6319-8C3E-492A-BE03-C5390FE3E58D}" type="presParOf" srcId="{E098FDC2-F6B0-4278-BC73-CED2FAD98DFE}" destId="{B6010CC3-456C-4B71-BAAE-011B5818C349}" srcOrd="3" destOrd="0" presId="urn:microsoft.com/office/officeart/2005/8/layout/cycle8"/>
    <dgm:cxn modelId="{43D74D2A-111B-49CE-8752-DB79B082AC0A}" type="presParOf" srcId="{E098FDC2-F6B0-4278-BC73-CED2FAD98DFE}" destId="{514DF87F-6370-4B94-90C2-E5A4C175F636}" srcOrd="4" destOrd="0" presId="urn:microsoft.com/office/officeart/2005/8/layout/cycle8"/>
    <dgm:cxn modelId="{2DDE638E-C0C3-41BD-B117-607646B57D22}" type="presParOf" srcId="{E098FDC2-F6B0-4278-BC73-CED2FAD98DFE}" destId="{CEFFBD59-A403-42E5-BB4E-9CB08DE50BFF}" srcOrd="5" destOrd="0" presId="urn:microsoft.com/office/officeart/2005/8/layout/cycle8"/>
    <dgm:cxn modelId="{9AE94471-C7B0-4AF0-ACFB-2555A76967D8}" type="presParOf" srcId="{E098FDC2-F6B0-4278-BC73-CED2FAD98DFE}" destId="{D4A3224B-4B94-4002-AD44-1B14BB5EB918}" srcOrd="6" destOrd="0" presId="urn:microsoft.com/office/officeart/2005/8/layout/cycle8"/>
    <dgm:cxn modelId="{9EFECCAA-35E1-4A17-A395-009348DEEC7D}" type="presParOf" srcId="{E098FDC2-F6B0-4278-BC73-CED2FAD98DFE}" destId="{4BA106AD-C9EF-4095-A2FB-90B81A073CC0}" srcOrd="7" destOrd="0" presId="urn:microsoft.com/office/officeart/2005/8/layout/cycle8"/>
    <dgm:cxn modelId="{DB4B16F1-D725-424A-88DF-A8790D951AD6}" type="presParOf" srcId="{E098FDC2-F6B0-4278-BC73-CED2FAD98DFE}" destId="{08BD0A29-31BB-4775-B08B-513002242D22}" srcOrd="8" destOrd="0" presId="urn:microsoft.com/office/officeart/2005/8/layout/cycle8"/>
    <dgm:cxn modelId="{7F94818E-DEC4-462D-8093-B128B8C4B3D1}" type="presParOf" srcId="{E098FDC2-F6B0-4278-BC73-CED2FAD98DFE}" destId="{3FD8FDDD-1006-45B1-9CC9-6B5062F49D94}" srcOrd="9" destOrd="0" presId="urn:microsoft.com/office/officeart/2005/8/layout/cycle8"/>
    <dgm:cxn modelId="{9FD6FEDD-0708-4AF9-8AF0-44F8A145D39E}" type="presParOf" srcId="{E098FDC2-F6B0-4278-BC73-CED2FAD98DFE}" destId="{910E982E-7206-46D9-A479-8452531CE41B}" srcOrd="10" destOrd="0" presId="urn:microsoft.com/office/officeart/2005/8/layout/cycle8"/>
    <dgm:cxn modelId="{C8D447F5-37C9-477A-ADCA-6EAC33B49DE7}" type="presParOf" srcId="{E098FDC2-F6B0-4278-BC73-CED2FAD98DFE}" destId="{E9056131-00AC-46AE-938E-AB028BE33D08}" srcOrd="11" destOrd="0" presId="urn:microsoft.com/office/officeart/2005/8/layout/cycle8"/>
    <dgm:cxn modelId="{E070F14C-9F77-489C-81E1-F5FDE3DA66D9}" type="presParOf" srcId="{E098FDC2-F6B0-4278-BC73-CED2FAD98DFE}" destId="{C4861699-F7E7-4FD6-8FA7-17596223501A}" srcOrd="12" destOrd="0" presId="urn:microsoft.com/office/officeart/2005/8/layout/cycle8"/>
    <dgm:cxn modelId="{5FD7F8B5-B6EF-4CC3-8213-237681A6328B}" type="presParOf" srcId="{E098FDC2-F6B0-4278-BC73-CED2FAD98DFE}" destId="{202727A1-23B9-47D8-9779-22FA6FE7044D}" srcOrd="13" destOrd="0" presId="urn:microsoft.com/office/officeart/2005/8/layout/cycle8"/>
    <dgm:cxn modelId="{5E29AFB4-58A3-4290-A58A-786413DFC26F}" type="presParOf" srcId="{E098FDC2-F6B0-4278-BC73-CED2FAD98DFE}" destId="{991F2F4E-772B-47CF-885D-C81F1B5922D1}" srcOrd="14" destOrd="0" presId="urn:microsoft.com/office/officeart/2005/8/layout/cycle8"/>
    <dgm:cxn modelId="{0688DFC1-D31D-4795-90AF-97732E528A4D}" type="presParOf" srcId="{E098FDC2-F6B0-4278-BC73-CED2FAD98DFE}" destId="{3E95C376-C91A-4F89-BE3E-5E13D929E459}" srcOrd="15" destOrd="0" presId="urn:microsoft.com/office/officeart/2005/8/layout/cycle8"/>
    <dgm:cxn modelId="{F25033C8-C2A0-4DEE-BBE7-E72E6C80ADC8}" type="presParOf" srcId="{E098FDC2-F6B0-4278-BC73-CED2FAD98DFE}" destId="{679DBAF7-0A61-4F76-B4CC-F2C127D1936F}" srcOrd="16" destOrd="0" presId="urn:microsoft.com/office/officeart/2005/8/layout/cycle8"/>
    <dgm:cxn modelId="{D1EA2A8E-3977-4C86-9C5A-10AB53E564C6}" type="presParOf" srcId="{E098FDC2-F6B0-4278-BC73-CED2FAD98DFE}" destId="{A7C5FCD8-A035-400D-883F-23C20ACA3015}" srcOrd="17" destOrd="0" presId="urn:microsoft.com/office/officeart/2005/8/layout/cycle8"/>
    <dgm:cxn modelId="{0DD0D557-D91E-4D0B-959C-E2BD09DA4FF8}" type="presParOf" srcId="{E098FDC2-F6B0-4278-BC73-CED2FAD98DFE}" destId="{B6F99694-E764-4AF4-805F-6A6999C43809}" srcOrd="18" destOrd="0" presId="urn:microsoft.com/office/officeart/2005/8/layout/cycle8"/>
    <dgm:cxn modelId="{30D8385F-B323-4094-9D93-45C9986CCF27}" type="presParOf" srcId="{E098FDC2-F6B0-4278-BC73-CED2FAD98DFE}" destId="{0E367D29-AC3A-4784-B463-ACC938CECF51}" srcOrd="19" destOrd="0" presId="urn:microsoft.com/office/officeart/2005/8/layout/cycle8"/>
    <dgm:cxn modelId="{CA07F8B8-F2B8-410C-9C3B-13AAEDC7E6C8}" type="presParOf" srcId="{E098FDC2-F6B0-4278-BC73-CED2FAD98DFE}" destId="{40EFDEA9-7515-47EB-A683-5582FE49D1C1}" srcOrd="20" destOrd="0" presId="urn:microsoft.com/office/officeart/2005/8/layout/cycle8"/>
    <dgm:cxn modelId="{8B351EED-45DF-433E-B3CB-8D740B06C93D}" type="presParOf" srcId="{E098FDC2-F6B0-4278-BC73-CED2FAD98DFE}" destId="{0A9C7023-2610-43D9-98A3-7677D6C96A62}" srcOrd="21" destOrd="0" presId="urn:microsoft.com/office/officeart/2005/8/layout/cycle8"/>
    <dgm:cxn modelId="{A6C712AD-5A5C-4A35-A119-C1E9FB1DE38E}" type="presParOf" srcId="{E098FDC2-F6B0-4278-BC73-CED2FAD98DFE}" destId="{8B674E62-4CEB-4CF7-BF22-48EB129012C5}" srcOrd="22" destOrd="0" presId="urn:microsoft.com/office/officeart/2005/8/layout/cycle8"/>
    <dgm:cxn modelId="{D21720D6-D6DD-45C3-9847-16CFAF50CDB4}" type="presParOf" srcId="{E098FDC2-F6B0-4278-BC73-CED2FAD98DFE}" destId="{3DD207D4-6013-4595-A157-59AA405691EE}" srcOrd="23" destOrd="0" presId="urn:microsoft.com/office/officeart/2005/8/layout/cycle8"/>
    <dgm:cxn modelId="{FBDD672E-616A-40D3-946D-D8F76E23C1A0}" type="presParOf" srcId="{E098FDC2-F6B0-4278-BC73-CED2FAD98DFE}" destId="{F3E5A3EF-573B-40C2-8536-E302759E64B3}" srcOrd="24" destOrd="0" presId="urn:microsoft.com/office/officeart/2005/8/layout/cycle8"/>
    <dgm:cxn modelId="{FF78A814-3926-4D03-87D3-445668005E27}" type="presParOf" srcId="{E098FDC2-F6B0-4278-BC73-CED2FAD98DFE}" destId="{C2FE31E1-9E38-4722-A3F6-BB9D45BE321D}" srcOrd="25" destOrd="0" presId="urn:microsoft.com/office/officeart/2005/8/layout/cycle8"/>
    <dgm:cxn modelId="{A19D9FB2-E687-4108-B760-102C97893424}" type="presParOf" srcId="{E098FDC2-F6B0-4278-BC73-CED2FAD98DFE}" destId="{910B8DF4-AC3D-445B-BAF7-C495423EE2C1}" srcOrd="26" destOrd="0" presId="urn:microsoft.com/office/officeart/2005/8/layout/cycle8"/>
    <dgm:cxn modelId="{D23AF754-29A6-4926-8386-717BAC3BB5DE}" type="presParOf" srcId="{E098FDC2-F6B0-4278-BC73-CED2FAD98DFE}" destId="{E3049CD4-9CAE-47C3-A5E2-5E1E25D13E9D}" srcOrd="27" destOrd="0" presId="urn:microsoft.com/office/officeart/2005/8/layout/cycle8"/>
    <dgm:cxn modelId="{0CE3D768-925C-4407-ADCB-614F6C24FB0D}" type="presParOf" srcId="{E098FDC2-F6B0-4278-BC73-CED2FAD98DFE}" destId="{CB6A69C1-69B4-4386-BDC2-BFD2089B22F3}" srcOrd="28" destOrd="0" presId="urn:microsoft.com/office/officeart/2005/8/layout/cycle8"/>
    <dgm:cxn modelId="{DCEBE492-AB52-4801-80C6-469AB615A5C5}" type="presParOf" srcId="{E098FDC2-F6B0-4278-BC73-CED2FAD98DFE}" destId="{899E7BD4-9687-4631-8CB3-BF7D70D8C37A}"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4001C3F-D30A-4E95-A68E-786BF5ABED8E}" type="doc">
      <dgm:prSet loTypeId="urn:microsoft.com/office/officeart/2005/8/layout/cycle8" loCatId="cycle" qsTypeId="urn:microsoft.com/office/officeart/2005/8/quickstyle/simple1" qsCatId="simple" csTypeId="urn:microsoft.com/office/officeart/2005/8/colors/accent1_4" csCatId="accent1" phldr="1"/>
      <dgm:spPr/>
    </dgm:pt>
    <dgm:pt modelId="{3E7B9826-2752-4BD8-B99B-2EC3755CA511}">
      <dgm:prSet phldrT="[Text]"/>
      <dgm:spPr/>
      <dgm:t>
        <a:bodyPr/>
        <a:lstStyle/>
        <a:p>
          <a:r>
            <a:rPr lang="en-US"/>
            <a:t>Requirements Gathering</a:t>
          </a:r>
        </a:p>
      </dgm:t>
    </dgm:pt>
    <dgm:pt modelId="{191F5A0C-2418-49B2-8435-405A6A22F5E2}" type="parTrans" cxnId="{BFE066CD-029C-4321-B53B-D40A720D39EB}">
      <dgm:prSet/>
      <dgm:spPr/>
      <dgm:t>
        <a:bodyPr/>
        <a:lstStyle/>
        <a:p>
          <a:endParaRPr lang="en-US"/>
        </a:p>
      </dgm:t>
    </dgm:pt>
    <dgm:pt modelId="{21C0F8A8-D89C-4546-8C61-87698B3C32BE}" type="sibTrans" cxnId="{BFE066CD-029C-4321-B53B-D40A720D39EB}">
      <dgm:prSet/>
      <dgm:spPr/>
      <dgm:t>
        <a:bodyPr/>
        <a:lstStyle/>
        <a:p>
          <a:endParaRPr lang="en-US"/>
        </a:p>
      </dgm:t>
    </dgm:pt>
    <dgm:pt modelId="{02E06AA1-05F1-4934-A819-F8AF6D4E5FDB}">
      <dgm:prSet phldrT="[Text]"/>
      <dgm:spPr/>
      <dgm:t>
        <a:bodyPr/>
        <a:lstStyle/>
        <a:p>
          <a:r>
            <a:rPr lang="en-US"/>
            <a:t>Design</a:t>
          </a:r>
        </a:p>
      </dgm:t>
    </dgm:pt>
    <dgm:pt modelId="{5D643EEC-CA39-4E97-A947-9A0261310F46}" type="parTrans" cxnId="{C3DD1E38-33EF-491F-968B-0D058985DBC4}">
      <dgm:prSet/>
      <dgm:spPr/>
      <dgm:t>
        <a:bodyPr/>
        <a:lstStyle/>
        <a:p>
          <a:endParaRPr lang="en-US"/>
        </a:p>
      </dgm:t>
    </dgm:pt>
    <dgm:pt modelId="{3AE80248-3418-40CF-B2EF-DF3DC68CC824}" type="sibTrans" cxnId="{C3DD1E38-33EF-491F-968B-0D058985DBC4}">
      <dgm:prSet/>
      <dgm:spPr/>
      <dgm:t>
        <a:bodyPr/>
        <a:lstStyle/>
        <a:p>
          <a:endParaRPr lang="en-US"/>
        </a:p>
      </dgm:t>
    </dgm:pt>
    <dgm:pt modelId="{6C181FAF-4A5C-41B1-9D32-C8027089959C}">
      <dgm:prSet phldrT="[Text]"/>
      <dgm:spPr/>
      <dgm:t>
        <a:bodyPr/>
        <a:lstStyle/>
        <a:p>
          <a:r>
            <a:rPr lang="en-US"/>
            <a:t>Develop</a:t>
          </a:r>
        </a:p>
      </dgm:t>
    </dgm:pt>
    <dgm:pt modelId="{077C6BA0-613F-41D9-863A-3E6205F385FF}" type="parTrans" cxnId="{D47E28A8-0133-4902-AFE4-AD256CDA175D}">
      <dgm:prSet/>
      <dgm:spPr/>
      <dgm:t>
        <a:bodyPr/>
        <a:lstStyle/>
        <a:p>
          <a:endParaRPr lang="en-US"/>
        </a:p>
      </dgm:t>
    </dgm:pt>
    <dgm:pt modelId="{21B879CC-EF5D-4F47-8186-AC5FADC6A39E}" type="sibTrans" cxnId="{D47E28A8-0133-4902-AFE4-AD256CDA175D}">
      <dgm:prSet/>
      <dgm:spPr/>
      <dgm:t>
        <a:bodyPr/>
        <a:lstStyle/>
        <a:p>
          <a:endParaRPr lang="en-US"/>
        </a:p>
      </dgm:t>
    </dgm:pt>
    <dgm:pt modelId="{F133E85D-6F53-4253-8258-8D9ECE25E3E5}">
      <dgm:prSet phldrT="[Text]"/>
      <dgm:spPr/>
      <dgm:t>
        <a:bodyPr/>
        <a:lstStyle/>
        <a:p>
          <a:r>
            <a:rPr lang="en-US"/>
            <a:t>Test</a:t>
          </a:r>
        </a:p>
      </dgm:t>
    </dgm:pt>
    <dgm:pt modelId="{4B37A51A-A206-4F7D-814B-B840D9B02865}" type="parTrans" cxnId="{61B75D81-F8A1-4B33-BB74-0432806371BE}">
      <dgm:prSet/>
      <dgm:spPr/>
      <dgm:t>
        <a:bodyPr/>
        <a:lstStyle/>
        <a:p>
          <a:endParaRPr lang="en-US"/>
        </a:p>
      </dgm:t>
    </dgm:pt>
    <dgm:pt modelId="{F885E537-F228-4854-A18B-76C6C580FE8B}" type="sibTrans" cxnId="{61B75D81-F8A1-4B33-BB74-0432806371BE}">
      <dgm:prSet/>
      <dgm:spPr/>
      <dgm:t>
        <a:bodyPr/>
        <a:lstStyle/>
        <a:p>
          <a:endParaRPr lang="en-US"/>
        </a:p>
      </dgm:t>
    </dgm:pt>
    <dgm:pt modelId="{05A7CDDC-281B-4EAE-B963-82DEBA4ACEE0}">
      <dgm:prSet phldrT="[Text]"/>
      <dgm:spPr/>
      <dgm:t>
        <a:bodyPr/>
        <a:lstStyle/>
        <a:p>
          <a:r>
            <a:rPr lang="en-US"/>
            <a:t>Deploy</a:t>
          </a:r>
        </a:p>
      </dgm:t>
    </dgm:pt>
    <dgm:pt modelId="{F7928C84-EC36-4AF3-8893-27C09CAED948}" type="parTrans" cxnId="{942CB9C4-A4BD-4D22-9DAD-9742D768DD97}">
      <dgm:prSet/>
      <dgm:spPr/>
      <dgm:t>
        <a:bodyPr/>
        <a:lstStyle/>
        <a:p>
          <a:endParaRPr lang="en-US"/>
        </a:p>
      </dgm:t>
    </dgm:pt>
    <dgm:pt modelId="{9E3492D2-3CAD-4139-B716-68DFA7CD9D9E}" type="sibTrans" cxnId="{942CB9C4-A4BD-4D22-9DAD-9742D768DD97}">
      <dgm:prSet/>
      <dgm:spPr/>
      <dgm:t>
        <a:bodyPr/>
        <a:lstStyle/>
        <a:p>
          <a:endParaRPr lang="en-US"/>
        </a:p>
      </dgm:t>
    </dgm:pt>
    <dgm:pt modelId="{2E9FC0D9-982C-4E14-9A72-61949588B944}">
      <dgm:prSet phldrT="[Text]"/>
      <dgm:spPr/>
      <dgm:t>
        <a:bodyPr/>
        <a:lstStyle/>
        <a:p>
          <a:r>
            <a:rPr lang="en-US"/>
            <a:t>Review</a:t>
          </a:r>
        </a:p>
      </dgm:t>
    </dgm:pt>
    <dgm:pt modelId="{5D9EFFB8-2447-496F-8BC3-81D1E24CC84A}" type="parTrans" cxnId="{09408756-953E-48D5-8588-8F69EEFEBE91}">
      <dgm:prSet/>
      <dgm:spPr/>
      <dgm:t>
        <a:bodyPr/>
        <a:lstStyle/>
        <a:p>
          <a:endParaRPr lang="en-US"/>
        </a:p>
      </dgm:t>
    </dgm:pt>
    <dgm:pt modelId="{82A5E9CC-8AC2-4FD4-AC11-F98A0D22F408}" type="sibTrans" cxnId="{09408756-953E-48D5-8588-8F69EEFEBE91}">
      <dgm:prSet/>
      <dgm:spPr/>
      <dgm:t>
        <a:bodyPr/>
        <a:lstStyle/>
        <a:p>
          <a:endParaRPr lang="en-US"/>
        </a:p>
      </dgm:t>
    </dgm:pt>
    <dgm:pt modelId="{E098FDC2-F6B0-4278-BC73-CED2FAD98DFE}" type="pres">
      <dgm:prSet presAssocID="{64001C3F-D30A-4E95-A68E-786BF5ABED8E}" presName="compositeShape" presStyleCnt="0">
        <dgm:presLayoutVars>
          <dgm:chMax val="7"/>
          <dgm:dir/>
          <dgm:resizeHandles val="exact"/>
        </dgm:presLayoutVars>
      </dgm:prSet>
      <dgm:spPr/>
    </dgm:pt>
    <dgm:pt modelId="{F3C411A5-AEB0-4A49-9052-8E3DF71652CA}" type="pres">
      <dgm:prSet presAssocID="{64001C3F-D30A-4E95-A68E-786BF5ABED8E}" presName="wedge1" presStyleLbl="node1" presStyleIdx="0" presStyleCnt="6" custLinFactNeighborX="3191" custLinFactNeighborY="-4664"/>
      <dgm:spPr/>
    </dgm:pt>
    <dgm:pt modelId="{30E95857-33EA-4791-B460-9D965B980208}" type="pres">
      <dgm:prSet presAssocID="{64001C3F-D30A-4E95-A68E-786BF5ABED8E}" presName="dummy1a" presStyleCnt="0"/>
      <dgm:spPr/>
    </dgm:pt>
    <dgm:pt modelId="{783E6FC3-62F7-4B89-B885-79EC329672A9}" type="pres">
      <dgm:prSet presAssocID="{64001C3F-D30A-4E95-A68E-786BF5ABED8E}" presName="dummy1b" presStyleCnt="0"/>
      <dgm:spPr/>
    </dgm:pt>
    <dgm:pt modelId="{B6010CC3-456C-4B71-BAAE-011B5818C349}" type="pres">
      <dgm:prSet presAssocID="{64001C3F-D30A-4E95-A68E-786BF5ABED8E}" presName="wedge1Tx" presStyleLbl="node1" presStyleIdx="0" presStyleCnt="6">
        <dgm:presLayoutVars>
          <dgm:chMax val="0"/>
          <dgm:chPref val="0"/>
          <dgm:bulletEnabled val="1"/>
        </dgm:presLayoutVars>
      </dgm:prSet>
      <dgm:spPr/>
    </dgm:pt>
    <dgm:pt modelId="{514DF87F-6370-4B94-90C2-E5A4C175F636}" type="pres">
      <dgm:prSet presAssocID="{64001C3F-D30A-4E95-A68E-786BF5ABED8E}" presName="wedge2" presStyleLbl="node1" presStyleIdx="1" presStyleCnt="6"/>
      <dgm:spPr/>
    </dgm:pt>
    <dgm:pt modelId="{CEFFBD59-A403-42E5-BB4E-9CB08DE50BFF}" type="pres">
      <dgm:prSet presAssocID="{64001C3F-D30A-4E95-A68E-786BF5ABED8E}" presName="dummy2a" presStyleCnt="0"/>
      <dgm:spPr/>
    </dgm:pt>
    <dgm:pt modelId="{D4A3224B-4B94-4002-AD44-1B14BB5EB918}" type="pres">
      <dgm:prSet presAssocID="{64001C3F-D30A-4E95-A68E-786BF5ABED8E}" presName="dummy2b" presStyleCnt="0"/>
      <dgm:spPr/>
    </dgm:pt>
    <dgm:pt modelId="{4BA106AD-C9EF-4095-A2FB-90B81A073CC0}" type="pres">
      <dgm:prSet presAssocID="{64001C3F-D30A-4E95-A68E-786BF5ABED8E}" presName="wedge2Tx" presStyleLbl="node1" presStyleIdx="1" presStyleCnt="6">
        <dgm:presLayoutVars>
          <dgm:chMax val="0"/>
          <dgm:chPref val="0"/>
          <dgm:bulletEnabled val="1"/>
        </dgm:presLayoutVars>
      </dgm:prSet>
      <dgm:spPr/>
    </dgm:pt>
    <dgm:pt modelId="{08BD0A29-31BB-4775-B08B-513002242D22}" type="pres">
      <dgm:prSet presAssocID="{64001C3F-D30A-4E95-A68E-786BF5ABED8E}" presName="wedge3" presStyleLbl="node1" presStyleIdx="2" presStyleCnt="6"/>
      <dgm:spPr/>
    </dgm:pt>
    <dgm:pt modelId="{3FD8FDDD-1006-45B1-9CC9-6B5062F49D94}" type="pres">
      <dgm:prSet presAssocID="{64001C3F-D30A-4E95-A68E-786BF5ABED8E}" presName="dummy3a" presStyleCnt="0"/>
      <dgm:spPr/>
    </dgm:pt>
    <dgm:pt modelId="{910E982E-7206-46D9-A479-8452531CE41B}" type="pres">
      <dgm:prSet presAssocID="{64001C3F-D30A-4E95-A68E-786BF5ABED8E}" presName="dummy3b" presStyleCnt="0"/>
      <dgm:spPr/>
    </dgm:pt>
    <dgm:pt modelId="{E9056131-00AC-46AE-938E-AB028BE33D08}" type="pres">
      <dgm:prSet presAssocID="{64001C3F-D30A-4E95-A68E-786BF5ABED8E}" presName="wedge3Tx" presStyleLbl="node1" presStyleIdx="2" presStyleCnt="6">
        <dgm:presLayoutVars>
          <dgm:chMax val="0"/>
          <dgm:chPref val="0"/>
          <dgm:bulletEnabled val="1"/>
        </dgm:presLayoutVars>
      </dgm:prSet>
      <dgm:spPr/>
    </dgm:pt>
    <dgm:pt modelId="{C4861699-F7E7-4FD6-8FA7-17596223501A}" type="pres">
      <dgm:prSet presAssocID="{64001C3F-D30A-4E95-A68E-786BF5ABED8E}" presName="wedge4" presStyleLbl="node1" presStyleIdx="3" presStyleCnt="6"/>
      <dgm:spPr/>
    </dgm:pt>
    <dgm:pt modelId="{202727A1-23B9-47D8-9779-22FA6FE7044D}" type="pres">
      <dgm:prSet presAssocID="{64001C3F-D30A-4E95-A68E-786BF5ABED8E}" presName="dummy4a" presStyleCnt="0"/>
      <dgm:spPr/>
    </dgm:pt>
    <dgm:pt modelId="{991F2F4E-772B-47CF-885D-C81F1B5922D1}" type="pres">
      <dgm:prSet presAssocID="{64001C3F-D30A-4E95-A68E-786BF5ABED8E}" presName="dummy4b" presStyleCnt="0"/>
      <dgm:spPr/>
    </dgm:pt>
    <dgm:pt modelId="{3E95C376-C91A-4F89-BE3E-5E13D929E459}" type="pres">
      <dgm:prSet presAssocID="{64001C3F-D30A-4E95-A68E-786BF5ABED8E}" presName="wedge4Tx" presStyleLbl="node1" presStyleIdx="3" presStyleCnt="6">
        <dgm:presLayoutVars>
          <dgm:chMax val="0"/>
          <dgm:chPref val="0"/>
          <dgm:bulletEnabled val="1"/>
        </dgm:presLayoutVars>
      </dgm:prSet>
      <dgm:spPr/>
    </dgm:pt>
    <dgm:pt modelId="{679DBAF7-0A61-4F76-B4CC-F2C127D1936F}" type="pres">
      <dgm:prSet presAssocID="{64001C3F-D30A-4E95-A68E-786BF5ABED8E}" presName="wedge5" presStyleLbl="node1" presStyleIdx="4" presStyleCnt="6"/>
      <dgm:spPr/>
    </dgm:pt>
    <dgm:pt modelId="{A7C5FCD8-A035-400D-883F-23C20ACA3015}" type="pres">
      <dgm:prSet presAssocID="{64001C3F-D30A-4E95-A68E-786BF5ABED8E}" presName="dummy5a" presStyleCnt="0"/>
      <dgm:spPr/>
    </dgm:pt>
    <dgm:pt modelId="{B6F99694-E764-4AF4-805F-6A6999C43809}" type="pres">
      <dgm:prSet presAssocID="{64001C3F-D30A-4E95-A68E-786BF5ABED8E}" presName="dummy5b" presStyleCnt="0"/>
      <dgm:spPr/>
    </dgm:pt>
    <dgm:pt modelId="{0E367D29-AC3A-4784-B463-ACC938CECF51}" type="pres">
      <dgm:prSet presAssocID="{64001C3F-D30A-4E95-A68E-786BF5ABED8E}" presName="wedge5Tx" presStyleLbl="node1" presStyleIdx="4" presStyleCnt="6">
        <dgm:presLayoutVars>
          <dgm:chMax val="0"/>
          <dgm:chPref val="0"/>
          <dgm:bulletEnabled val="1"/>
        </dgm:presLayoutVars>
      </dgm:prSet>
      <dgm:spPr/>
    </dgm:pt>
    <dgm:pt modelId="{40EFDEA9-7515-47EB-A683-5582FE49D1C1}" type="pres">
      <dgm:prSet presAssocID="{64001C3F-D30A-4E95-A68E-786BF5ABED8E}" presName="wedge6" presStyleLbl="node1" presStyleIdx="5" presStyleCnt="6"/>
      <dgm:spPr/>
    </dgm:pt>
    <dgm:pt modelId="{0A9C7023-2610-43D9-98A3-7677D6C96A62}" type="pres">
      <dgm:prSet presAssocID="{64001C3F-D30A-4E95-A68E-786BF5ABED8E}" presName="dummy6a" presStyleCnt="0"/>
      <dgm:spPr/>
    </dgm:pt>
    <dgm:pt modelId="{8B674E62-4CEB-4CF7-BF22-48EB129012C5}" type="pres">
      <dgm:prSet presAssocID="{64001C3F-D30A-4E95-A68E-786BF5ABED8E}" presName="dummy6b" presStyleCnt="0"/>
      <dgm:spPr/>
    </dgm:pt>
    <dgm:pt modelId="{3DD207D4-6013-4595-A157-59AA405691EE}" type="pres">
      <dgm:prSet presAssocID="{64001C3F-D30A-4E95-A68E-786BF5ABED8E}" presName="wedge6Tx" presStyleLbl="node1" presStyleIdx="5" presStyleCnt="6">
        <dgm:presLayoutVars>
          <dgm:chMax val="0"/>
          <dgm:chPref val="0"/>
          <dgm:bulletEnabled val="1"/>
        </dgm:presLayoutVars>
      </dgm:prSet>
      <dgm:spPr/>
    </dgm:pt>
    <dgm:pt modelId="{F3E5A3EF-573B-40C2-8536-E302759E64B3}" type="pres">
      <dgm:prSet presAssocID="{21C0F8A8-D89C-4546-8C61-87698B3C32BE}" presName="arrowWedge1" presStyleLbl="fgSibTrans2D1" presStyleIdx="0" presStyleCnt="6"/>
      <dgm:spPr/>
    </dgm:pt>
    <dgm:pt modelId="{C2FE31E1-9E38-4722-A3F6-BB9D45BE321D}" type="pres">
      <dgm:prSet presAssocID="{3AE80248-3418-40CF-B2EF-DF3DC68CC824}" presName="arrowWedge2" presStyleLbl="fgSibTrans2D1" presStyleIdx="1" presStyleCnt="6"/>
      <dgm:spPr/>
    </dgm:pt>
    <dgm:pt modelId="{910B8DF4-AC3D-445B-BAF7-C495423EE2C1}" type="pres">
      <dgm:prSet presAssocID="{21B879CC-EF5D-4F47-8186-AC5FADC6A39E}" presName="arrowWedge3" presStyleLbl="fgSibTrans2D1" presStyleIdx="2" presStyleCnt="6"/>
      <dgm:spPr/>
    </dgm:pt>
    <dgm:pt modelId="{E3049CD4-9CAE-47C3-A5E2-5E1E25D13E9D}" type="pres">
      <dgm:prSet presAssocID="{F885E537-F228-4854-A18B-76C6C580FE8B}" presName="arrowWedge4" presStyleLbl="fgSibTrans2D1" presStyleIdx="3" presStyleCnt="6"/>
      <dgm:spPr/>
    </dgm:pt>
    <dgm:pt modelId="{CB6A69C1-69B4-4386-BDC2-BFD2089B22F3}" type="pres">
      <dgm:prSet presAssocID="{9E3492D2-3CAD-4139-B716-68DFA7CD9D9E}" presName="arrowWedge5" presStyleLbl="fgSibTrans2D1" presStyleIdx="4" presStyleCnt="6"/>
      <dgm:spPr/>
    </dgm:pt>
    <dgm:pt modelId="{899E7BD4-9687-4631-8CB3-BF7D70D8C37A}" type="pres">
      <dgm:prSet presAssocID="{82A5E9CC-8AC2-4FD4-AC11-F98A0D22F408}" presName="arrowWedge6" presStyleLbl="fgSibTrans2D1" presStyleIdx="5" presStyleCnt="6" custLinFactNeighborX="-874" custLinFactNeighborY="-437"/>
      <dgm:spPr/>
    </dgm:pt>
  </dgm:ptLst>
  <dgm:cxnLst>
    <dgm:cxn modelId="{F557E816-C69A-44E8-9F11-B67AC6DFF43F}" type="presOf" srcId="{05A7CDDC-281B-4EAE-B963-82DEBA4ACEE0}" destId="{679DBAF7-0A61-4F76-B4CC-F2C127D1936F}" srcOrd="0" destOrd="0" presId="urn:microsoft.com/office/officeart/2005/8/layout/cycle8"/>
    <dgm:cxn modelId="{AFBDE719-0A6A-459C-8C4D-035672C032B4}" type="presOf" srcId="{2E9FC0D9-982C-4E14-9A72-61949588B944}" destId="{40EFDEA9-7515-47EB-A683-5582FE49D1C1}" srcOrd="0" destOrd="0" presId="urn:microsoft.com/office/officeart/2005/8/layout/cycle8"/>
    <dgm:cxn modelId="{C7AF8836-B3BD-48AE-ABF3-543361C1CADE}" type="presOf" srcId="{2E9FC0D9-982C-4E14-9A72-61949588B944}" destId="{3DD207D4-6013-4595-A157-59AA405691EE}" srcOrd="1" destOrd="0" presId="urn:microsoft.com/office/officeart/2005/8/layout/cycle8"/>
    <dgm:cxn modelId="{C3DD1E38-33EF-491F-968B-0D058985DBC4}" srcId="{64001C3F-D30A-4E95-A68E-786BF5ABED8E}" destId="{02E06AA1-05F1-4934-A819-F8AF6D4E5FDB}" srcOrd="1" destOrd="0" parTransId="{5D643EEC-CA39-4E97-A947-9A0261310F46}" sibTransId="{3AE80248-3418-40CF-B2EF-DF3DC68CC824}"/>
    <dgm:cxn modelId="{09408756-953E-48D5-8588-8F69EEFEBE91}" srcId="{64001C3F-D30A-4E95-A68E-786BF5ABED8E}" destId="{2E9FC0D9-982C-4E14-9A72-61949588B944}" srcOrd="5" destOrd="0" parTransId="{5D9EFFB8-2447-496F-8BC3-81D1E24CC84A}" sibTransId="{82A5E9CC-8AC2-4FD4-AC11-F98A0D22F408}"/>
    <dgm:cxn modelId="{5B59F764-E0CE-47A5-A538-828F4C051BAA}" type="presOf" srcId="{F133E85D-6F53-4253-8258-8D9ECE25E3E5}" destId="{3E95C376-C91A-4F89-BE3E-5E13D929E459}" srcOrd="1" destOrd="0" presId="urn:microsoft.com/office/officeart/2005/8/layout/cycle8"/>
    <dgm:cxn modelId="{12FEDA6B-A258-4C33-BB28-28219B7E66B9}" type="presOf" srcId="{3E7B9826-2752-4BD8-B99B-2EC3755CA511}" destId="{B6010CC3-456C-4B71-BAAE-011B5818C349}" srcOrd="1" destOrd="0" presId="urn:microsoft.com/office/officeart/2005/8/layout/cycle8"/>
    <dgm:cxn modelId="{61B75D81-F8A1-4B33-BB74-0432806371BE}" srcId="{64001C3F-D30A-4E95-A68E-786BF5ABED8E}" destId="{F133E85D-6F53-4253-8258-8D9ECE25E3E5}" srcOrd="3" destOrd="0" parTransId="{4B37A51A-A206-4F7D-814B-B840D9B02865}" sibTransId="{F885E537-F228-4854-A18B-76C6C580FE8B}"/>
    <dgm:cxn modelId="{FD3BF78B-6A3F-4F24-914A-6759AF2D1623}" type="presOf" srcId="{05A7CDDC-281B-4EAE-B963-82DEBA4ACEE0}" destId="{0E367D29-AC3A-4784-B463-ACC938CECF51}" srcOrd="1" destOrd="0" presId="urn:microsoft.com/office/officeart/2005/8/layout/cycle8"/>
    <dgm:cxn modelId="{D47E28A8-0133-4902-AFE4-AD256CDA175D}" srcId="{64001C3F-D30A-4E95-A68E-786BF5ABED8E}" destId="{6C181FAF-4A5C-41B1-9D32-C8027089959C}" srcOrd="2" destOrd="0" parTransId="{077C6BA0-613F-41D9-863A-3E6205F385FF}" sibTransId="{21B879CC-EF5D-4F47-8186-AC5FADC6A39E}"/>
    <dgm:cxn modelId="{A17612AE-F26D-4298-A839-110119ADEC96}" type="presOf" srcId="{6C181FAF-4A5C-41B1-9D32-C8027089959C}" destId="{08BD0A29-31BB-4775-B08B-513002242D22}" srcOrd="0" destOrd="0" presId="urn:microsoft.com/office/officeart/2005/8/layout/cycle8"/>
    <dgm:cxn modelId="{61D2A2B7-8814-425F-9A3E-6DF6418D974B}" type="presOf" srcId="{6C181FAF-4A5C-41B1-9D32-C8027089959C}" destId="{E9056131-00AC-46AE-938E-AB028BE33D08}" srcOrd="1" destOrd="0" presId="urn:microsoft.com/office/officeart/2005/8/layout/cycle8"/>
    <dgm:cxn modelId="{AF1248C1-28E5-4180-92AE-975CF1C3AB9C}" type="presOf" srcId="{F133E85D-6F53-4253-8258-8D9ECE25E3E5}" destId="{C4861699-F7E7-4FD6-8FA7-17596223501A}" srcOrd="0" destOrd="0" presId="urn:microsoft.com/office/officeart/2005/8/layout/cycle8"/>
    <dgm:cxn modelId="{942CB9C4-A4BD-4D22-9DAD-9742D768DD97}" srcId="{64001C3F-D30A-4E95-A68E-786BF5ABED8E}" destId="{05A7CDDC-281B-4EAE-B963-82DEBA4ACEE0}" srcOrd="4" destOrd="0" parTransId="{F7928C84-EC36-4AF3-8893-27C09CAED948}" sibTransId="{9E3492D2-3CAD-4139-B716-68DFA7CD9D9E}"/>
    <dgm:cxn modelId="{39359DC6-86FC-4AF8-9477-02717CBA6D33}" type="presOf" srcId="{02E06AA1-05F1-4934-A819-F8AF6D4E5FDB}" destId="{514DF87F-6370-4B94-90C2-E5A4C175F636}" srcOrd="0" destOrd="0" presId="urn:microsoft.com/office/officeart/2005/8/layout/cycle8"/>
    <dgm:cxn modelId="{BFE066CD-029C-4321-B53B-D40A720D39EB}" srcId="{64001C3F-D30A-4E95-A68E-786BF5ABED8E}" destId="{3E7B9826-2752-4BD8-B99B-2EC3755CA511}" srcOrd="0" destOrd="0" parTransId="{191F5A0C-2418-49B2-8435-405A6A22F5E2}" sibTransId="{21C0F8A8-D89C-4546-8C61-87698B3C32BE}"/>
    <dgm:cxn modelId="{8E0EE6D2-30F7-42FF-9686-D5A7C514A164}" type="presOf" srcId="{02E06AA1-05F1-4934-A819-F8AF6D4E5FDB}" destId="{4BA106AD-C9EF-4095-A2FB-90B81A073CC0}" srcOrd="1" destOrd="0" presId="urn:microsoft.com/office/officeart/2005/8/layout/cycle8"/>
    <dgm:cxn modelId="{E1C5ABDB-B6CE-4485-8E0A-B866D9ED7368}" type="presOf" srcId="{3E7B9826-2752-4BD8-B99B-2EC3755CA511}" destId="{F3C411A5-AEB0-4A49-9052-8E3DF71652CA}" srcOrd="0" destOrd="0" presId="urn:microsoft.com/office/officeart/2005/8/layout/cycle8"/>
    <dgm:cxn modelId="{CB94B3E9-D3E8-4A3B-8B9D-72182C72AD24}" type="presOf" srcId="{64001C3F-D30A-4E95-A68E-786BF5ABED8E}" destId="{E098FDC2-F6B0-4278-BC73-CED2FAD98DFE}" srcOrd="0" destOrd="0" presId="urn:microsoft.com/office/officeart/2005/8/layout/cycle8"/>
    <dgm:cxn modelId="{F09EE964-7194-40D9-8054-E5E6BF6C7D94}" type="presParOf" srcId="{E098FDC2-F6B0-4278-BC73-CED2FAD98DFE}" destId="{F3C411A5-AEB0-4A49-9052-8E3DF71652CA}" srcOrd="0" destOrd="0" presId="urn:microsoft.com/office/officeart/2005/8/layout/cycle8"/>
    <dgm:cxn modelId="{373A04D1-CB59-4377-AEDC-AADE429E8291}" type="presParOf" srcId="{E098FDC2-F6B0-4278-BC73-CED2FAD98DFE}" destId="{30E95857-33EA-4791-B460-9D965B980208}" srcOrd="1" destOrd="0" presId="urn:microsoft.com/office/officeart/2005/8/layout/cycle8"/>
    <dgm:cxn modelId="{3D7B9BFA-9E3C-4F0F-A2D3-9ABED1BD1D87}" type="presParOf" srcId="{E098FDC2-F6B0-4278-BC73-CED2FAD98DFE}" destId="{783E6FC3-62F7-4B89-B885-79EC329672A9}" srcOrd="2" destOrd="0" presId="urn:microsoft.com/office/officeart/2005/8/layout/cycle8"/>
    <dgm:cxn modelId="{5A4F6319-8C3E-492A-BE03-C5390FE3E58D}" type="presParOf" srcId="{E098FDC2-F6B0-4278-BC73-CED2FAD98DFE}" destId="{B6010CC3-456C-4B71-BAAE-011B5818C349}" srcOrd="3" destOrd="0" presId="urn:microsoft.com/office/officeart/2005/8/layout/cycle8"/>
    <dgm:cxn modelId="{43D74D2A-111B-49CE-8752-DB79B082AC0A}" type="presParOf" srcId="{E098FDC2-F6B0-4278-BC73-CED2FAD98DFE}" destId="{514DF87F-6370-4B94-90C2-E5A4C175F636}" srcOrd="4" destOrd="0" presId="urn:microsoft.com/office/officeart/2005/8/layout/cycle8"/>
    <dgm:cxn modelId="{2DDE638E-C0C3-41BD-B117-607646B57D22}" type="presParOf" srcId="{E098FDC2-F6B0-4278-BC73-CED2FAD98DFE}" destId="{CEFFBD59-A403-42E5-BB4E-9CB08DE50BFF}" srcOrd="5" destOrd="0" presId="urn:microsoft.com/office/officeart/2005/8/layout/cycle8"/>
    <dgm:cxn modelId="{9AE94471-C7B0-4AF0-ACFB-2555A76967D8}" type="presParOf" srcId="{E098FDC2-F6B0-4278-BC73-CED2FAD98DFE}" destId="{D4A3224B-4B94-4002-AD44-1B14BB5EB918}" srcOrd="6" destOrd="0" presId="urn:microsoft.com/office/officeart/2005/8/layout/cycle8"/>
    <dgm:cxn modelId="{9EFECCAA-35E1-4A17-A395-009348DEEC7D}" type="presParOf" srcId="{E098FDC2-F6B0-4278-BC73-CED2FAD98DFE}" destId="{4BA106AD-C9EF-4095-A2FB-90B81A073CC0}" srcOrd="7" destOrd="0" presId="urn:microsoft.com/office/officeart/2005/8/layout/cycle8"/>
    <dgm:cxn modelId="{DB4B16F1-D725-424A-88DF-A8790D951AD6}" type="presParOf" srcId="{E098FDC2-F6B0-4278-BC73-CED2FAD98DFE}" destId="{08BD0A29-31BB-4775-B08B-513002242D22}" srcOrd="8" destOrd="0" presId="urn:microsoft.com/office/officeart/2005/8/layout/cycle8"/>
    <dgm:cxn modelId="{7F94818E-DEC4-462D-8093-B128B8C4B3D1}" type="presParOf" srcId="{E098FDC2-F6B0-4278-BC73-CED2FAD98DFE}" destId="{3FD8FDDD-1006-45B1-9CC9-6B5062F49D94}" srcOrd="9" destOrd="0" presId="urn:microsoft.com/office/officeart/2005/8/layout/cycle8"/>
    <dgm:cxn modelId="{9FD6FEDD-0708-4AF9-8AF0-44F8A145D39E}" type="presParOf" srcId="{E098FDC2-F6B0-4278-BC73-CED2FAD98DFE}" destId="{910E982E-7206-46D9-A479-8452531CE41B}" srcOrd="10" destOrd="0" presId="urn:microsoft.com/office/officeart/2005/8/layout/cycle8"/>
    <dgm:cxn modelId="{C8D447F5-37C9-477A-ADCA-6EAC33B49DE7}" type="presParOf" srcId="{E098FDC2-F6B0-4278-BC73-CED2FAD98DFE}" destId="{E9056131-00AC-46AE-938E-AB028BE33D08}" srcOrd="11" destOrd="0" presId="urn:microsoft.com/office/officeart/2005/8/layout/cycle8"/>
    <dgm:cxn modelId="{E070F14C-9F77-489C-81E1-F5FDE3DA66D9}" type="presParOf" srcId="{E098FDC2-F6B0-4278-BC73-CED2FAD98DFE}" destId="{C4861699-F7E7-4FD6-8FA7-17596223501A}" srcOrd="12" destOrd="0" presId="urn:microsoft.com/office/officeart/2005/8/layout/cycle8"/>
    <dgm:cxn modelId="{5FD7F8B5-B6EF-4CC3-8213-237681A6328B}" type="presParOf" srcId="{E098FDC2-F6B0-4278-BC73-CED2FAD98DFE}" destId="{202727A1-23B9-47D8-9779-22FA6FE7044D}" srcOrd="13" destOrd="0" presId="urn:microsoft.com/office/officeart/2005/8/layout/cycle8"/>
    <dgm:cxn modelId="{5E29AFB4-58A3-4290-A58A-786413DFC26F}" type="presParOf" srcId="{E098FDC2-F6B0-4278-BC73-CED2FAD98DFE}" destId="{991F2F4E-772B-47CF-885D-C81F1B5922D1}" srcOrd="14" destOrd="0" presId="urn:microsoft.com/office/officeart/2005/8/layout/cycle8"/>
    <dgm:cxn modelId="{0688DFC1-D31D-4795-90AF-97732E528A4D}" type="presParOf" srcId="{E098FDC2-F6B0-4278-BC73-CED2FAD98DFE}" destId="{3E95C376-C91A-4F89-BE3E-5E13D929E459}" srcOrd="15" destOrd="0" presId="urn:microsoft.com/office/officeart/2005/8/layout/cycle8"/>
    <dgm:cxn modelId="{F25033C8-C2A0-4DEE-BBE7-E72E6C80ADC8}" type="presParOf" srcId="{E098FDC2-F6B0-4278-BC73-CED2FAD98DFE}" destId="{679DBAF7-0A61-4F76-B4CC-F2C127D1936F}" srcOrd="16" destOrd="0" presId="urn:microsoft.com/office/officeart/2005/8/layout/cycle8"/>
    <dgm:cxn modelId="{D1EA2A8E-3977-4C86-9C5A-10AB53E564C6}" type="presParOf" srcId="{E098FDC2-F6B0-4278-BC73-CED2FAD98DFE}" destId="{A7C5FCD8-A035-400D-883F-23C20ACA3015}" srcOrd="17" destOrd="0" presId="urn:microsoft.com/office/officeart/2005/8/layout/cycle8"/>
    <dgm:cxn modelId="{0DD0D557-D91E-4D0B-959C-E2BD09DA4FF8}" type="presParOf" srcId="{E098FDC2-F6B0-4278-BC73-CED2FAD98DFE}" destId="{B6F99694-E764-4AF4-805F-6A6999C43809}" srcOrd="18" destOrd="0" presId="urn:microsoft.com/office/officeart/2005/8/layout/cycle8"/>
    <dgm:cxn modelId="{30D8385F-B323-4094-9D93-45C9986CCF27}" type="presParOf" srcId="{E098FDC2-F6B0-4278-BC73-CED2FAD98DFE}" destId="{0E367D29-AC3A-4784-B463-ACC938CECF51}" srcOrd="19" destOrd="0" presId="urn:microsoft.com/office/officeart/2005/8/layout/cycle8"/>
    <dgm:cxn modelId="{CA07F8B8-F2B8-410C-9C3B-13AAEDC7E6C8}" type="presParOf" srcId="{E098FDC2-F6B0-4278-BC73-CED2FAD98DFE}" destId="{40EFDEA9-7515-47EB-A683-5582FE49D1C1}" srcOrd="20" destOrd="0" presId="urn:microsoft.com/office/officeart/2005/8/layout/cycle8"/>
    <dgm:cxn modelId="{8B351EED-45DF-433E-B3CB-8D740B06C93D}" type="presParOf" srcId="{E098FDC2-F6B0-4278-BC73-CED2FAD98DFE}" destId="{0A9C7023-2610-43D9-98A3-7677D6C96A62}" srcOrd="21" destOrd="0" presId="urn:microsoft.com/office/officeart/2005/8/layout/cycle8"/>
    <dgm:cxn modelId="{A6C712AD-5A5C-4A35-A119-C1E9FB1DE38E}" type="presParOf" srcId="{E098FDC2-F6B0-4278-BC73-CED2FAD98DFE}" destId="{8B674E62-4CEB-4CF7-BF22-48EB129012C5}" srcOrd="22" destOrd="0" presId="urn:microsoft.com/office/officeart/2005/8/layout/cycle8"/>
    <dgm:cxn modelId="{D21720D6-D6DD-45C3-9847-16CFAF50CDB4}" type="presParOf" srcId="{E098FDC2-F6B0-4278-BC73-CED2FAD98DFE}" destId="{3DD207D4-6013-4595-A157-59AA405691EE}" srcOrd="23" destOrd="0" presId="urn:microsoft.com/office/officeart/2005/8/layout/cycle8"/>
    <dgm:cxn modelId="{FBDD672E-616A-40D3-946D-D8F76E23C1A0}" type="presParOf" srcId="{E098FDC2-F6B0-4278-BC73-CED2FAD98DFE}" destId="{F3E5A3EF-573B-40C2-8536-E302759E64B3}" srcOrd="24" destOrd="0" presId="urn:microsoft.com/office/officeart/2005/8/layout/cycle8"/>
    <dgm:cxn modelId="{FF78A814-3926-4D03-87D3-445668005E27}" type="presParOf" srcId="{E098FDC2-F6B0-4278-BC73-CED2FAD98DFE}" destId="{C2FE31E1-9E38-4722-A3F6-BB9D45BE321D}" srcOrd="25" destOrd="0" presId="urn:microsoft.com/office/officeart/2005/8/layout/cycle8"/>
    <dgm:cxn modelId="{A19D9FB2-E687-4108-B760-102C97893424}" type="presParOf" srcId="{E098FDC2-F6B0-4278-BC73-CED2FAD98DFE}" destId="{910B8DF4-AC3D-445B-BAF7-C495423EE2C1}" srcOrd="26" destOrd="0" presId="urn:microsoft.com/office/officeart/2005/8/layout/cycle8"/>
    <dgm:cxn modelId="{D23AF754-29A6-4926-8386-717BAC3BB5DE}" type="presParOf" srcId="{E098FDC2-F6B0-4278-BC73-CED2FAD98DFE}" destId="{E3049CD4-9CAE-47C3-A5E2-5E1E25D13E9D}" srcOrd="27" destOrd="0" presId="urn:microsoft.com/office/officeart/2005/8/layout/cycle8"/>
    <dgm:cxn modelId="{0CE3D768-925C-4407-ADCB-614F6C24FB0D}" type="presParOf" srcId="{E098FDC2-F6B0-4278-BC73-CED2FAD98DFE}" destId="{CB6A69C1-69B4-4386-BDC2-BFD2089B22F3}" srcOrd="28" destOrd="0" presId="urn:microsoft.com/office/officeart/2005/8/layout/cycle8"/>
    <dgm:cxn modelId="{DCEBE492-AB52-4801-80C6-469AB615A5C5}" type="presParOf" srcId="{E098FDC2-F6B0-4278-BC73-CED2FAD98DFE}" destId="{899E7BD4-9687-4631-8CB3-BF7D70D8C37A}"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4001C3F-D30A-4E95-A68E-786BF5ABED8E}" type="doc">
      <dgm:prSet loTypeId="urn:microsoft.com/office/officeart/2005/8/layout/cycle8" loCatId="cycle" qsTypeId="urn:microsoft.com/office/officeart/2005/8/quickstyle/simple1" qsCatId="simple" csTypeId="urn:microsoft.com/office/officeart/2005/8/colors/accent1_4" csCatId="accent1" phldr="1"/>
      <dgm:spPr/>
    </dgm:pt>
    <dgm:pt modelId="{3E7B9826-2752-4BD8-B99B-2EC3755CA511}">
      <dgm:prSet phldrT="[Text]"/>
      <dgm:spPr/>
      <dgm:t>
        <a:bodyPr/>
        <a:lstStyle/>
        <a:p>
          <a:r>
            <a:rPr lang="en-US"/>
            <a:t>Requirements Gathering</a:t>
          </a:r>
        </a:p>
      </dgm:t>
    </dgm:pt>
    <dgm:pt modelId="{191F5A0C-2418-49B2-8435-405A6A22F5E2}" type="parTrans" cxnId="{BFE066CD-029C-4321-B53B-D40A720D39EB}">
      <dgm:prSet/>
      <dgm:spPr/>
      <dgm:t>
        <a:bodyPr/>
        <a:lstStyle/>
        <a:p>
          <a:endParaRPr lang="en-US"/>
        </a:p>
      </dgm:t>
    </dgm:pt>
    <dgm:pt modelId="{21C0F8A8-D89C-4546-8C61-87698B3C32BE}" type="sibTrans" cxnId="{BFE066CD-029C-4321-B53B-D40A720D39EB}">
      <dgm:prSet/>
      <dgm:spPr/>
      <dgm:t>
        <a:bodyPr/>
        <a:lstStyle/>
        <a:p>
          <a:endParaRPr lang="en-US"/>
        </a:p>
      </dgm:t>
    </dgm:pt>
    <dgm:pt modelId="{02E06AA1-05F1-4934-A819-F8AF6D4E5FDB}">
      <dgm:prSet phldrT="[Text]"/>
      <dgm:spPr/>
      <dgm:t>
        <a:bodyPr/>
        <a:lstStyle/>
        <a:p>
          <a:r>
            <a:rPr lang="en-US"/>
            <a:t>Design</a:t>
          </a:r>
        </a:p>
      </dgm:t>
    </dgm:pt>
    <dgm:pt modelId="{5D643EEC-CA39-4E97-A947-9A0261310F46}" type="parTrans" cxnId="{C3DD1E38-33EF-491F-968B-0D058985DBC4}">
      <dgm:prSet/>
      <dgm:spPr/>
      <dgm:t>
        <a:bodyPr/>
        <a:lstStyle/>
        <a:p>
          <a:endParaRPr lang="en-US"/>
        </a:p>
      </dgm:t>
    </dgm:pt>
    <dgm:pt modelId="{3AE80248-3418-40CF-B2EF-DF3DC68CC824}" type="sibTrans" cxnId="{C3DD1E38-33EF-491F-968B-0D058985DBC4}">
      <dgm:prSet/>
      <dgm:spPr/>
      <dgm:t>
        <a:bodyPr/>
        <a:lstStyle/>
        <a:p>
          <a:endParaRPr lang="en-US"/>
        </a:p>
      </dgm:t>
    </dgm:pt>
    <dgm:pt modelId="{6C181FAF-4A5C-41B1-9D32-C8027089959C}">
      <dgm:prSet phldrT="[Text]"/>
      <dgm:spPr/>
      <dgm:t>
        <a:bodyPr/>
        <a:lstStyle/>
        <a:p>
          <a:r>
            <a:rPr lang="en-US"/>
            <a:t>Develop</a:t>
          </a:r>
        </a:p>
      </dgm:t>
    </dgm:pt>
    <dgm:pt modelId="{077C6BA0-613F-41D9-863A-3E6205F385FF}" type="parTrans" cxnId="{D47E28A8-0133-4902-AFE4-AD256CDA175D}">
      <dgm:prSet/>
      <dgm:spPr/>
      <dgm:t>
        <a:bodyPr/>
        <a:lstStyle/>
        <a:p>
          <a:endParaRPr lang="en-US"/>
        </a:p>
      </dgm:t>
    </dgm:pt>
    <dgm:pt modelId="{21B879CC-EF5D-4F47-8186-AC5FADC6A39E}" type="sibTrans" cxnId="{D47E28A8-0133-4902-AFE4-AD256CDA175D}">
      <dgm:prSet/>
      <dgm:spPr/>
      <dgm:t>
        <a:bodyPr/>
        <a:lstStyle/>
        <a:p>
          <a:endParaRPr lang="en-US"/>
        </a:p>
      </dgm:t>
    </dgm:pt>
    <dgm:pt modelId="{F133E85D-6F53-4253-8258-8D9ECE25E3E5}">
      <dgm:prSet phldrT="[Text]"/>
      <dgm:spPr/>
      <dgm:t>
        <a:bodyPr/>
        <a:lstStyle/>
        <a:p>
          <a:r>
            <a:rPr lang="en-US"/>
            <a:t>Test</a:t>
          </a:r>
        </a:p>
      </dgm:t>
    </dgm:pt>
    <dgm:pt modelId="{4B37A51A-A206-4F7D-814B-B840D9B02865}" type="parTrans" cxnId="{61B75D81-F8A1-4B33-BB74-0432806371BE}">
      <dgm:prSet/>
      <dgm:spPr/>
      <dgm:t>
        <a:bodyPr/>
        <a:lstStyle/>
        <a:p>
          <a:endParaRPr lang="en-US"/>
        </a:p>
      </dgm:t>
    </dgm:pt>
    <dgm:pt modelId="{F885E537-F228-4854-A18B-76C6C580FE8B}" type="sibTrans" cxnId="{61B75D81-F8A1-4B33-BB74-0432806371BE}">
      <dgm:prSet/>
      <dgm:spPr/>
      <dgm:t>
        <a:bodyPr/>
        <a:lstStyle/>
        <a:p>
          <a:endParaRPr lang="en-US"/>
        </a:p>
      </dgm:t>
    </dgm:pt>
    <dgm:pt modelId="{05A7CDDC-281B-4EAE-B963-82DEBA4ACEE0}">
      <dgm:prSet phldrT="[Text]"/>
      <dgm:spPr/>
      <dgm:t>
        <a:bodyPr/>
        <a:lstStyle/>
        <a:p>
          <a:r>
            <a:rPr lang="en-US"/>
            <a:t>Deploy</a:t>
          </a:r>
        </a:p>
      </dgm:t>
    </dgm:pt>
    <dgm:pt modelId="{F7928C84-EC36-4AF3-8893-27C09CAED948}" type="parTrans" cxnId="{942CB9C4-A4BD-4D22-9DAD-9742D768DD97}">
      <dgm:prSet/>
      <dgm:spPr/>
      <dgm:t>
        <a:bodyPr/>
        <a:lstStyle/>
        <a:p>
          <a:endParaRPr lang="en-US"/>
        </a:p>
      </dgm:t>
    </dgm:pt>
    <dgm:pt modelId="{9E3492D2-3CAD-4139-B716-68DFA7CD9D9E}" type="sibTrans" cxnId="{942CB9C4-A4BD-4D22-9DAD-9742D768DD97}">
      <dgm:prSet/>
      <dgm:spPr/>
      <dgm:t>
        <a:bodyPr/>
        <a:lstStyle/>
        <a:p>
          <a:endParaRPr lang="en-US"/>
        </a:p>
      </dgm:t>
    </dgm:pt>
    <dgm:pt modelId="{2E9FC0D9-982C-4E14-9A72-61949588B944}">
      <dgm:prSet phldrT="[Text]"/>
      <dgm:spPr/>
      <dgm:t>
        <a:bodyPr/>
        <a:lstStyle/>
        <a:p>
          <a:r>
            <a:rPr lang="en-US"/>
            <a:t>Review</a:t>
          </a:r>
        </a:p>
      </dgm:t>
    </dgm:pt>
    <dgm:pt modelId="{5D9EFFB8-2447-496F-8BC3-81D1E24CC84A}" type="parTrans" cxnId="{09408756-953E-48D5-8588-8F69EEFEBE91}">
      <dgm:prSet/>
      <dgm:spPr/>
      <dgm:t>
        <a:bodyPr/>
        <a:lstStyle/>
        <a:p>
          <a:endParaRPr lang="en-US"/>
        </a:p>
      </dgm:t>
    </dgm:pt>
    <dgm:pt modelId="{82A5E9CC-8AC2-4FD4-AC11-F98A0D22F408}" type="sibTrans" cxnId="{09408756-953E-48D5-8588-8F69EEFEBE91}">
      <dgm:prSet/>
      <dgm:spPr/>
      <dgm:t>
        <a:bodyPr/>
        <a:lstStyle/>
        <a:p>
          <a:endParaRPr lang="en-US"/>
        </a:p>
      </dgm:t>
    </dgm:pt>
    <dgm:pt modelId="{E098FDC2-F6B0-4278-BC73-CED2FAD98DFE}" type="pres">
      <dgm:prSet presAssocID="{64001C3F-D30A-4E95-A68E-786BF5ABED8E}" presName="compositeShape" presStyleCnt="0">
        <dgm:presLayoutVars>
          <dgm:chMax val="7"/>
          <dgm:dir/>
          <dgm:resizeHandles val="exact"/>
        </dgm:presLayoutVars>
      </dgm:prSet>
      <dgm:spPr/>
    </dgm:pt>
    <dgm:pt modelId="{F3C411A5-AEB0-4A49-9052-8E3DF71652CA}" type="pres">
      <dgm:prSet presAssocID="{64001C3F-D30A-4E95-A68E-786BF5ABED8E}" presName="wedge1" presStyleLbl="node1" presStyleIdx="0" presStyleCnt="6" custLinFactNeighborX="3191" custLinFactNeighborY="-4664"/>
      <dgm:spPr/>
    </dgm:pt>
    <dgm:pt modelId="{30E95857-33EA-4791-B460-9D965B980208}" type="pres">
      <dgm:prSet presAssocID="{64001C3F-D30A-4E95-A68E-786BF5ABED8E}" presName="dummy1a" presStyleCnt="0"/>
      <dgm:spPr/>
    </dgm:pt>
    <dgm:pt modelId="{783E6FC3-62F7-4B89-B885-79EC329672A9}" type="pres">
      <dgm:prSet presAssocID="{64001C3F-D30A-4E95-A68E-786BF5ABED8E}" presName="dummy1b" presStyleCnt="0"/>
      <dgm:spPr/>
    </dgm:pt>
    <dgm:pt modelId="{B6010CC3-456C-4B71-BAAE-011B5818C349}" type="pres">
      <dgm:prSet presAssocID="{64001C3F-D30A-4E95-A68E-786BF5ABED8E}" presName="wedge1Tx" presStyleLbl="node1" presStyleIdx="0" presStyleCnt="6">
        <dgm:presLayoutVars>
          <dgm:chMax val="0"/>
          <dgm:chPref val="0"/>
          <dgm:bulletEnabled val="1"/>
        </dgm:presLayoutVars>
      </dgm:prSet>
      <dgm:spPr/>
    </dgm:pt>
    <dgm:pt modelId="{514DF87F-6370-4B94-90C2-E5A4C175F636}" type="pres">
      <dgm:prSet presAssocID="{64001C3F-D30A-4E95-A68E-786BF5ABED8E}" presName="wedge2" presStyleLbl="node1" presStyleIdx="1" presStyleCnt="6"/>
      <dgm:spPr/>
    </dgm:pt>
    <dgm:pt modelId="{CEFFBD59-A403-42E5-BB4E-9CB08DE50BFF}" type="pres">
      <dgm:prSet presAssocID="{64001C3F-D30A-4E95-A68E-786BF5ABED8E}" presName="dummy2a" presStyleCnt="0"/>
      <dgm:spPr/>
    </dgm:pt>
    <dgm:pt modelId="{D4A3224B-4B94-4002-AD44-1B14BB5EB918}" type="pres">
      <dgm:prSet presAssocID="{64001C3F-D30A-4E95-A68E-786BF5ABED8E}" presName="dummy2b" presStyleCnt="0"/>
      <dgm:spPr/>
    </dgm:pt>
    <dgm:pt modelId="{4BA106AD-C9EF-4095-A2FB-90B81A073CC0}" type="pres">
      <dgm:prSet presAssocID="{64001C3F-D30A-4E95-A68E-786BF5ABED8E}" presName="wedge2Tx" presStyleLbl="node1" presStyleIdx="1" presStyleCnt="6">
        <dgm:presLayoutVars>
          <dgm:chMax val="0"/>
          <dgm:chPref val="0"/>
          <dgm:bulletEnabled val="1"/>
        </dgm:presLayoutVars>
      </dgm:prSet>
      <dgm:spPr/>
    </dgm:pt>
    <dgm:pt modelId="{08BD0A29-31BB-4775-B08B-513002242D22}" type="pres">
      <dgm:prSet presAssocID="{64001C3F-D30A-4E95-A68E-786BF5ABED8E}" presName="wedge3" presStyleLbl="node1" presStyleIdx="2" presStyleCnt="6"/>
      <dgm:spPr/>
    </dgm:pt>
    <dgm:pt modelId="{3FD8FDDD-1006-45B1-9CC9-6B5062F49D94}" type="pres">
      <dgm:prSet presAssocID="{64001C3F-D30A-4E95-A68E-786BF5ABED8E}" presName="dummy3a" presStyleCnt="0"/>
      <dgm:spPr/>
    </dgm:pt>
    <dgm:pt modelId="{910E982E-7206-46D9-A479-8452531CE41B}" type="pres">
      <dgm:prSet presAssocID="{64001C3F-D30A-4E95-A68E-786BF5ABED8E}" presName="dummy3b" presStyleCnt="0"/>
      <dgm:spPr/>
    </dgm:pt>
    <dgm:pt modelId="{E9056131-00AC-46AE-938E-AB028BE33D08}" type="pres">
      <dgm:prSet presAssocID="{64001C3F-D30A-4E95-A68E-786BF5ABED8E}" presName="wedge3Tx" presStyleLbl="node1" presStyleIdx="2" presStyleCnt="6">
        <dgm:presLayoutVars>
          <dgm:chMax val="0"/>
          <dgm:chPref val="0"/>
          <dgm:bulletEnabled val="1"/>
        </dgm:presLayoutVars>
      </dgm:prSet>
      <dgm:spPr/>
    </dgm:pt>
    <dgm:pt modelId="{C4861699-F7E7-4FD6-8FA7-17596223501A}" type="pres">
      <dgm:prSet presAssocID="{64001C3F-D30A-4E95-A68E-786BF5ABED8E}" presName="wedge4" presStyleLbl="node1" presStyleIdx="3" presStyleCnt="6"/>
      <dgm:spPr/>
    </dgm:pt>
    <dgm:pt modelId="{202727A1-23B9-47D8-9779-22FA6FE7044D}" type="pres">
      <dgm:prSet presAssocID="{64001C3F-D30A-4E95-A68E-786BF5ABED8E}" presName="dummy4a" presStyleCnt="0"/>
      <dgm:spPr/>
    </dgm:pt>
    <dgm:pt modelId="{991F2F4E-772B-47CF-885D-C81F1B5922D1}" type="pres">
      <dgm:prSet presAssocID="{64001C3F-D30A-4E95-A68E-786BF5ABED8E}" presName="dummy4b" presStyleCnt="0"/>
      <dgm:spPr/>
    </dgm:pt>
    <dgm:pt modelId="{3E95C376-C91A-4F89-BE3E-5E13D929E459}" type="pres">
      <dgm:prSet presAssocID="{64001C3F-D30A-4E95-A68E-786BF5ABED8E}" presName="wedge4Tx" presStyleLbl="node1" presStyleIdx="3" presStyleCnt="6">
        <dgm:presLayoutVars>
          <dgm:chMax val="0"/>
          <dgm:chPref val="0"/>
          <dgm:bulletEnabled val="1"/>
        </dgm:presLayoutVars>
      </dgm:prSet>
      <dgm:spPr/>
    </dgm:pt>
    <dgm:pt modelId="{679DBAF7-0A61-4F76-B4CC-F2C127D1936F}" type="pres">
      <dgm:prSet presAssocID="{64001C3F-D30A-4E95-A68E-786BF5ABED8E}" presName="wedge5" presStyleLbl="node1" presStyleIdx="4" presStyleCnt="6"/>
      <dgm:spPr/>
    </dgm:pt>
    <dgm:pt modelId="{A7C5FCD8-A035-400D-883F-23C20ACA3015}" type="pres">
      <dgm:prSet presAssocID="{64001C3F-D30A-4E95-A68E-786BF5ABED8E}" presName="dummy5a" presStyleCnt="0"/>
      <dgm:spPr/>
    </dgm:pt>
    <dgm:pt modelId="{B6F99694-E764-4AF4-805F-6A6999C43809}" type="pres">
      <dgm:prSet presAssocID="{64001C3F-D30A-4E95-A68E-786BF5ABED8E}" presName="dummy5b" presStyleCnt="0"/>
      <dgm:spPr/>
    </dgm:pt>
    <dgm:pt modelId="{0E367D29-AC3A-4784-B463-ACC938CECF51}" type="pres">
      <dgm:prSet presAssocID="{64001C3F-D30A-4E95-A68E-786BF5ABED8E}" presName="wedge5Tx" presStyleLbl="node1" presStyleIdx="4" presStyleCnt="6">
        <dgm:presLayoutVars>
          <dgm:chMax val="0"/>
          <dgm:chPref val="0"/>
          <dgm:bulletEnabled val="1"/>
        </dgm:presLayoutVars>
      </dgm:prSet>
      <dgm:spPr/>
    </dgm:pt>
    <dgm:pt modelId="{40EFDEA9-7515-47EB-A683-5582FE49D1C1}" type="pres">
      <dgm:prSet presAssocID="{64001C3F-D30A-4E95-A68E-786BF5ABED8E}" presName="wedge6" presStyleLbl="node1" presStyleIdx="5" presStyleCnt="6"/>
      <dgm:spPr/>
    </dgm:pt>
    <dgm:pt modelId="{0A9C7023-2610-43D9-98A3-7677D6C96A62}" type="pres">
      <dgm:prSet presAssocID="{64001C3F-D30A-4E95-A68E-786BF5ABED8E}" presName="dummy6a" presStyleCnt="0"/>
      <dgm:spPr/>
    </dgm:pt>
    <dgm:pt modelId="{8B674E62-4CEB-4CF7-BF22-48EB129012C5}" type="pres">
      <dgm:prSet presAssocID="{64001C3F-D30A-4E95-A68E-786BF5ABED8E}" presName="dummy6b" presStyleCnt="0"/>
      <dgm:spPr/>
    </dgm:pt>
    <dgm:pt modelId="{3DD207D4-6013-4595-A157-59AA405691EE}" type="pres">
      <dgm:prSet presAssocID="{64001C3F-D30A-4E95-A68E-786BF5ABED8E}" presName="wedge6Tx" presStyleLbl="node1" presStyleIdx="5" presStyleCnt="6">
        <dgm:presLayoutVars>
          <dgm:chMax val="0"/>
          <dgm:chPref val="0"/>
          <dgm:bulletEnabled val="1"/>
        </dgm:presLayoutVars>
      </dgm:prSet>
      <dgm:spPr/>
    </dgm:pt>
    <dgm:pt modelId="{F3E5A3EF-573B-40C2-8536-E302759E64B3}" type="pres">
      <dgm:prSet presAssocID="{21C0F8A8-D89C-4546-8C61-87698B3C32BE}" presName="arrowWedge1" presStyleLbl="fgSibTrans2D1" presStyleIdx="0" presStyleCnt="6"/>
      <dgm:spPr/>
    </dgm:pt>
    <dgm:pt modelId="{C2FE31E1-9E38-4722-A3F6-BB9D45BE321D}" type="pres">
      <dgm:prSet presAssocID="{3AE80248-3418-40CF-B2EF-DF3DC68CC824}" presName="arrowWedge2" presStyleLbl="fgSibTrans2D1" presStyleIdx="1" presStyleCnt="6"/>
      <dgm:spPr/>
    </dgm:pt>
    <dgm:pt modelId="{910B8DF4-AC3D-445B-BAF7-C495423EE2C1}" type="pres">
      <dgm:prSet presAssocID="{21B879CC-EF5D-4F47-8186-AC5FADC6A39E}" presName="arrowWedge3" presStyleLbl="fgSibTrans2D1" presStyleIdx="2" presStyleCnt="6"/>
      <dgm:spPr/>
    </dgm:pt>
    <dgm:pt modelId="{E3049CD4-9CAE-47C3-A5E2-5E1E25D13E9D}" type="pres">
      <dgm:prSet presAssocID="{F885E537-F228-4854-A18B-76C6C580FE8B}" presName="arrowWedge4" presStyleLbl="fgSibTrans2D1" presStyleIdx="3" presStyleCnt="6"/>
      <dgm:spPr/>
    </dgm:pt>
    <dgm:pt modelId="{CB6A69C1-69B4-4386-BDC2-BFD2089B22F3}" type="pres">
      <dgm:prSet presAssocID="{9E3492D2-3CAD-4139-B716-68DFA7CD9D9E}" presName="arrowWedge5" presStyleLbl="fgSibTrans2D1" presStyleIdx="4" presStyleCnt="6"/>
      <dgm:spPr/>
    </dgm:pt>
    <dgm:pt modelId="{899E7BD4-9687-4631-8CB3-BF7D70D8C37A}" type="pres">
      <dgm:prSet presAssocID="{82A5E9CC-8AC2-4FD4-AC11-F98A0D22F408}" presName="arrowWedge6" presStyleLbl="fgSibTrans2D1" presStyleIdx="5" presStyleCnt="6" custLinFactNeighborX="-874" custLinFactNeighborY="-437"/>
      <dgm:spPr/>
    </dgm:pt>
  </dgm:ptLst>
  <dgm:cxnLst>
    <dgm:cxn modelId="{F557E816-C69A-44E8-9F11-B67AC6DFF43F}" type="presOf" srcId="{05A7CDDC-281B-4EAE-B963-82DEBA4ACEE0}" destId="{679DBAF7-0A61-4F76-B4CC-F2C127D1936F}" srcOrd="0" destOrd="0" presId="urn:microsoft.com/office/officeart/2005/8/layout/cycle8"/>
    <dgm:cxn modelId="{AFBDE719-0A6A-459C-8C4D-035672C032B4}" type="presOf" srcId="{2E9FC0D9-982C-4E14-9A72-61949588B944}" destId="{40EFDEA9-7515-47EB-A683-5582FE49D1C1}" srcOrd="0" destOrd="0" presId="urn:microsoft.com/office/officeart/2005/8/layout/cycle8"/>
    <dgm:cxn modelId="{C7AF8836-B3BD-48AE-ABF3-543361C1CADE}" type="presOf" srcId="{2E9FC0D9-982C-4E14-9A72-61949588B944}" destId="{3DD207D4-6013-4595-A157-59AA405691EE}" srcOrd="1" destOrd="0" presId="urn:microsoft.com/office/officeart/2005/8/layout/cycle8"/>
    <dgm:cxn modelId="{C3DD1E38-33EF-491F-968B-0D058985DBC4}" srcId="{64001C3F-D30A-4E95-A68E-786BF5ABED8E}" destId="{02E06AA1-05F1-4934-A819-F8AF6D4E5FDB}" srcOrd="1" destOrd="0" parTransId="{5D643EEC-CA39-4E97-A947-9A0261310F46}" sibTransId="{3AE80248-3418-40CF-B2EF-DF3DC68CC824}"/>
    <dgm:cxn modelId="{09408756-953E-48D5-8588-8F69EEFEBE91}" srcId="{64001C3F-D30A-4E95-A68E-786BF5ABED8E}" destId="{2E9FC0D9-982C-4E14-9A72-61949588B944}" srcOrd="5" destOrd="0" parTransId="{5D9EFFB8-2447-496F-8BC3-81D1E24CC84A}" sibTransId="{82A5E9CC-8AC2-4FD4-AC11-F98A0D22F408}"/>
    <dgm:cxn modelId="{5B59F764-E0CE-47A5-A538-828F4C051BAA}" type="presOf" srcId="{F133E85D-6F53-4253-8258-8D9ECE25E3E5}" destId="{3E95C376-C91A-4F89-BE3E-5E13D929E459}" srcOrd="1" destOrd="0" presId="urn:microsoft.com/office/officeart/2005/8/layout/cycle8"/>
    <dgm:cxn modelId="{12FEDA6B-A258-4C33-BB28-28219B7E66B9}" type="presOf" srcId="{3E7B9826-2752-4BD8-B99B-2EC3755CA511}" destId="{B6010CC3-456C-4B71-BAAE-011B5818C349}" srcOrd="1" destOrd="0" presId="urn:microsoft.com/office/officeart/2005/8/layout/cycle8"/>
    <dgm:cxn modelId="{61B75D81-F8A1-4B33-BB74-0432806371BE}" srcId="{64001C3F-D30A-4E95-A68E-786BF5ABED8E}" destId="{F133E85D-6F53-4253-8258-8D9ECE25E3E5}" srcOrd="3" destOrd="0" parTransId="{4B37A51A-A206-4F7D-814B-B840D9B02865}" sibTransId="{F885E537-F228-4854-A18B-76C6C580FE8B}"/>
    <dgm:cxn modelId="{FD3BF78B-6A3F-4F24-914A-6759AF2D1623}" type="presOf" srcId="{05A7CDDC-281B-4EAE-B963-82DEBA4ACEE0}" destId="{0E367D29-AC3A-4784-B463-ACC938CECF51}" srcOrd="1" destOrd="0" presId="urn:microsoft.com/office/officeart/2005/8/layout/cycle8"/>
    <dgm:cxn modelId="{D47E28A8-0133-4902-AFE4-AD256CDA175D}" srcId="{64001C3F-D30A-4E95-A68E-786BF5ABED8E}" destId="{6C181FAF-4A5C-41B1-9D32-C8027089959C}" srcOrd="2" destOrd="0" parTransId="{077C6BA0-613F-41D9-863A-3E6205F385FF}" sibTransId="{21B879CC-EF5D-4F47-8186-AC5FADC6A39E}"/>
    <dgm:cxn modelId="{A17612AE-F26D-4298-A839-110119ADEC96}" type="presOf" srcId="{6C181FAF-4A5C-41B1-9D32-C8027089959C}" destId="{08BD0A29-31BB-4775-B08B-513002242D22}" srcOrd="0" destOrd="0" presId="urn:microsoft.com/office/officeart/2005/8/layout/cycle8"/>
    <dgm:cxn modelId="{61D2A2B7-8814-425F-9A3E-6DF6418D974B}" type="presOf" srcId="{6C181FAF-4A5C-41B1-9D32-C8027089959C}" destId="{E9056131-00AC-46AE-938E-AB028BE33D08}" srcOrd="1" destOrd="0" presId="urn:microsoft.com/office/officeart/2005/8/layout/cycle8"/>
    <dgm:cxn modelId="{AF1248C1-28E5-4180-92AE-975CF1C3AB9C}" type="presOf" srcId="{F133E85D-6F53-4253-8258-8D9ECE25E3E5}" destId="{C4861699-F7E7-4FD6-8FA7-17596223501A}" srcOrd="0" destOrd="0" presId="urn:microsoft.com/office/officeart/2005/8/layout/cycle8"/>
    <dgm:cxn modelId="{942CB9C4-A4BD-4D22-9DAD-9742D768DD97}" srcId="{64001C3F-D30A-4E95-A68E-786BF5ABED8E}" destId="{05A7CDDC-281B-4EAE-B963-82DEBA4ACEE0}" srcOrd="4" destOrd="0" parTransId="{F7928C84-EC36-4AF3-8893-27C09CAED948}" sibTransId="{9E3492D2-3CAD-4139-B716-68DFA7CD9D9E}"/>
    <dgm:cxn modelId="{39359DC6-86FC-4AF8-9477-02717CBA6D33}" type="presOf" srcId="{02E06AA1-05F1-4934-A819-F8AF6D4E5FDB}" destId="{514DF87F-6370-4B94-90C2-E5A4C175F636}" srcOrd="0" destOrd="0" presId="urn:microsoft.com/office/officeart/2005/8/layout/cycle8"/>
    <dgm:cxn modelId="{BFE066CD-029C-4321-B53B-D40A720D39EB}" srcId="{64001C3F-D30A-4E95-A68E-786BF5ABED8E}" destId="{3E7B9826-2752-4BD8-B99B-2EC3755CA511}" srcOrd="0" destOrd="0" parTransId="{191F5A0C-2418-49B2-8435-405A6A22F5E2}" sibTransId="{21C0F8A8-D89C-4546-8C61-87698B3C32BE}"/>
    <dgm:cxn modelId="{8E0EE6D2-30F7-42FF-9686-D5A7C514A164}" type="presOf" srcId="{02E06AA1-05F1-4934-A819-F8AF6D4E5FDB}" destId="{4BA106AD-C9EF-4095-A2FB-90B81A073CC0}" srcOrd="1" destOrd="0" presId="urn:microsoft.com/office/officeart/2005/8/layout/cycle8"/>
    <dgm:cxn modelId="{E1C5ABDB-B6CE-4485-8E0A-B866D9ED7368}" type="presOf" srcId="{3E7B9826-2752-4BD8-B99B-2EC3755CA511}" destId="{F3C411A5-AEB0-4A49-9052-8E3DF71652CA}" srcOrd="0" destOrd="0" presId="urn:microsoft.com/office/officeart/2005/8/layout/cycle8"/>
    <dgm:cxn modelId="{CB94B3E9-D3E8-4A3B-8B9D-72182C72AD24}" type="presOf" srcId="{64001C3F-D30A-4E95-A68E-786BF5ABED8E}" destId="{E098FDC2-F6B0-4278-BC73-CED2FAD98DFE}" srcOrd="0" destOrd="0" presId="urn:microsoft.com/office/officeart/2005/8/layout/cycle8"/>
    <dgm:cxn modelId="{F09EE964-7194-40D9-8054-E5E6BF6C7D94}" type="presParOf" srcId="{E098FDC2-F6B0-4278-BC73-CED2FAD98DFE}" destId="{F3C411A5-AEB0-4A49-9052-8E3DF71652CA}" srcOrd="0" destOrd="0" presId="urn:microsoft.com/office/officeart/2005/8/layout/cycle8"/>
    <dgm:cxn modelId="{373A04D1-CB59-4377-AEDC-AADE429E8291}" type="presParOf" srcId="{E098FDC2-F6B0-4278-BC73-CED2FAD98DFE}" destId="{30E95857-33EA-4791-B460-9D965B980208}" srcOrd="1" destOrd="0" presId="urn:microsoft.com/office/officeart/2005/8/layout/cycle8"/>
    <dgm:cxn modelId="{3D7B9BFA-9E3C-4F0F-A2D3-9ABED1BD1D87}" type="presParOf" srcId="{E098FDC2-F6B0-4278-BC73-CED2FAD98DFE}" destId="{783E6FC3-62F7-4B89-B885-79EC329672A9}" srcOrd="2" destOrd="0" presId="urn:microsoft.com/office/officeart/2005/8/layout/cycle8"/>
    <dgm:cxn modelId="{5A4F6319-8C3E-492A-BE03-C5390FE3E58D}" type="presParOf" srcId="{E098FDC2-F6B0-4278-BC73-CED2FAD98DFE}" destId="{B6010CC3-456C-4B71-BAAE-011B5818C349}" srcOrd="3" destOrd="0" presId="urn:microsoft.com/office/officeart/2005/8/layout/cycle8"/>
    <dgm:cxn modelId="{43D74D2A-111B-49CE-8752-DB79B082AC0A}" type="presParOf" srcId="{E098FDC2-F6B0-4278-BC73-CED2FAD98DFE}" destId="{514DF87F-6370-4B94-90C2-E5A4C175F636}" srcOrd="4" destOrd="0" presId="urn:microsoft.com/office/officeart/2005/8/layout/cycle8"/>
    <dgm:cxn modelId="{2DDE638E-C0C3-41BD-B117-607646B57D22}" type="presParOf" srcId="{E098FDC2-F6B0-4278-BC73-CED2FAD98DFE}" destId="{CEFFBD59-A403-42E5-BB4E-9CB08DE50BFF}" srcOrd="5" destOrd="0" presId="urn:microsoft.com/office/officeart/2005/8/layout/cycle8"/>
    <dgm:cxn modelId="{9AE94471-C7B0-4AF0-ACFB-2555A76967D8}" type="presParOf" srcId="{E098FDC2-F6B0-4278-BC73-CED2FAD98DFE}" destId="{D4A3224B-4B94-4002-AD44-1B14BB5EB918}" srcOrd="6" destOrd="0" presId="urn:microsoft.com/office/officeart/2005/8/layout/cycle8"/>
    <dgm:cxn modelId="{9EFECCAA-35E1-4A17-A395-009348DEEC7D}" type="presParOf" srcId="{E098FDC2-F6B0-4278-BC73-CED2FAD98DFE}" destId="{4BA106AD-C9EF-4095-A2FB-90B81A073CC0}" srcOrd="7" destOrd="0" presId="urn:microsoft.com/office/officeart/2005/8/layout/cycle8"/>
    <dgm:cxn modelId="{DB4B16F1-D725-424A-88DF-A8790D951AD6}" type="presParOf" srcId="{E098FDC2-F6B0-4278-BC73-CED2FAD98DFE}" destId="{08BD0A29-31BB-4775-B08B-513002242D22}" srcOrd="8" destOrd="0" presId="urn:microsoft.com/office/officeart/2005/8/layout/cycle8"/>
    <dgm:cxn modelId="{7F94818E-DEC4-462D-8093-B128B8C4B3D1}" type="presParOf" srcId="{E098FDC2-F6B0-4278-BC73-CED2FAD98DFE}" destId="{3FD8FDDD-1006-45B1-9CC9-6B5062F49D94}" srcOrd="9" destOrd="0" presId="urn:microsoft.com/office/officeart/2005/8/layout/cycle8"/>
    <dgm:cxn modelId="{9FD6FEDD-0708-4AF9-8AF0-44F8A145D39E}" type="presParOf" srcId="{E098FDC2-F6B0-4278-BC73-CED2FAD98DFE}" destId="{910E982E-7206-46D9-A479-8452531CE41B}" srcOrd="10" destOrd="0" presId="urn:microsoft.com/office/officeart/2005/8/layout/cycle8"/>
    <dgm:cxn modelId="{C8D447F5-37C9-477A-ADCA-6EAC33B49DE7}" type="presParOf" srcId="{E098FDC2-F6B0-4278-BC73-CED2FAD98DFE}" destId="{E9056131-00AC-46AE-938E-AB028BE33D08}" srcOrd="11" destOrd="0" presId="urn:microsoft.com/office/officeart/2005/8/layout/cycle8"/>
    <dgm:cxn modelId="{E070F14C-9F77-489C-81E1-F5FDE3DA66D9}" type="presParOf" srcId="{E098FDC2-F6B0-4278-BC73-CED2FAD98DFE}" destId="{C4861699-F7E7-4FD6-8FA7-17596223501A}" srcOrd="12" destOrd="0" presId="urn:microsoft.com/office/officeart/2005/8/layout/cycle8"/>
    <dgm:cxn modelId="{5FD7F8B5-B6EF-4CC3-8213-237681A6328B}" type="presParOf" srcId="{E098FDC2-F6B0-4278-BC73-CED2FAD98DFE}" destId="{202727A1-23B9-47D8-9779-22FA6FE7044D}" srcOrd="13" destOrd="0" presId="urn:microsoft.com/office/officeart/2005/8/layout/cycle8"/>
    <dgm:cxn modelId="{5E29AFB4-58A3-4290-A58A-786413DFC26F}" type="presParOf" srcId="{E098FDC2-F6B0-4278-BC73-CED2FAD98DFE}" destId="{991F2F4E-772B-47CF-885D-C81F1B5922D1}" srcOrd="14" destOrd="0" presId="urn:microsoft.com/office/officeart/2005/8/layout/cycle8"/>
    <dgm:cxn modelId="{0688DFC1-D31D-4795-90AF-97732E528A4D}" type="presParOf" srcId="{E098FDC2-F6B0-4278-BC73-CED2FAD98DFE}" destId="{3E95C376-C91A-4F89-BE3E-5E13D929E459}" srcOrd="15" destOrd="0" presId="urn:microsoft.com/office/officeart/2005/8/layout/cycle8"/>
    <dgm:cxn modelId="{F25033C8-C2A0-4DEE-BBE7-E72E6C80ADC8}" type="presParOf" srcId="{E098FDC2-F6B0-4278-BC73-CED2FAD98DFE}" destId="{679DBAF7-0A61-4F76-B4CC-F2C127D1936F}" srcOrd="16" destOrd="0" presId="urn:microsoft.com/office/officeart/2005/8/layout/cycle8"/>
    <dgm:cxn modelId="{D1EA2A8E-3977-4C86-9C5A-10AB53E564C6}" type="presParOf" srcId="{E098FDC2-F6B0-4278-BC73-CED2FAD98DFE}" destId="{A7C5FCD8-A035-400D-883F-23C20ACA3015}" srcOrd="17" destOrd="0" presId="urn:microsoft.com/office/officeart/2005/8/layout/cycle8"/>
    <dgm:cxn modelId="{0DD0D557-D91E-4D0B-959C-E2BD09DA4FF8}" type="presParOf" srcId="{E098FDC2-F6B0-4278-BC73-CED2FAD98DFE}" destId="{B6F99694-E764-4AF4-805F-6A6999C43809}" srcOrd="18" destOrd="0" presId="urn:microsoft.com/office/officeart/2005/8/layout/cycle8"/>
    <dgm:cxn modelId="{30D8385F-B323-4094-9D93-45C9986CCF27}" type="presParOf" srcId="{E098FDC2-F6B0-4278-BC73-CED2FAD98DFE}" destId="{0E367D29-AC3A-4784-B463-ACC938CECF51}" srcOrd="19" destOrd="0" presId="urn:microsoft.com/office/officeart/2005/8/layout/cycle8"/>
    <dgm:cxn modelId="{CA07F8B8-F2B8-410C-9C3B-13AAEDC7E6C8}" type="presParOf" srcId="{E098FDC2-F6B0-4278-BC73-CED2FAD98DFE}" destId="{40EFDEA9-7515-47EB-A683-5582FE49D1C1}" srcOrd="20" destOrd="0" presId="urn:microsoft.com/office/officeart/2005/8/layout/cycle8"/>
    <dgm:cxn modelId="{8B351EED-45DF-433E-B3CB-8D740B06C93D}" type="presParOf" srcId="{E098FDC2-F6B0-4278-BC73-CED2FAD98DFE}" destId="{0A9C7023-2610-43D9-98A3-7677D6C96A62}" srcOrd="21" destOrd="0" presId="urn:microsoft.com/office/officeart/2005/8/layout/cycle8"/>
    <dgm:cxn modelId="{A6C712AD-5A5C-4A35-A119-C1E9FB1DE38E}" type="presParOf" srcId="{E098FDC2-F6B0-4278-BC73-CED2FAD98DFE}" destId="{8B674E62-4CEB-4CF7-BF22-48EB129012C5}" srcOrd="22" destOrd="0" presId="urn:microsoft.com/office/officeart/2005/8/layout/cycle8"/>
    <dgm:cxn modelId="{D21720D6-D6DD-45C3-9847-16CFAF50CDB4}" type="presParOf" srcId="{E098FDC2-F6B0-4278-BC73-CED2FAD98DFE}" destId="{3DD207D4-6013-4595-A157-59AA405691EE}" srcOrd="23" destOrd="0" presId="urn:microsoft.com/office/officeart/2005/8/layout/cycle8"/>
    <dgm:cxn modelId="{FBDD672E-616A-40D3-946D-D8F76E23C1A0}" type="presParOf" srcId="{E098FDC2-F6B0-4278-BC73-CED2FAD98DFE}" destId="{F3E5A3EF-573B-40C2-8536-E302759E64B3}" srcOrd="24" destOrd="0" presId="urn:microsoft.com/office/officeart/2005/8/layout/cycle8"/>
    <dgm:cxn modelId="{FF78A814-3926-4D03-87D3-445668005E27}" type="presParOf" srcId="{E098FDC2-F6B0-4278-BC73-CED2FAD98DFE}" destId="{C2FE31E1-9E38-4722-A3F6-BB9D45BE321D}" srcOrd="25" destOrd="0" presId="urn:microsoft.com/office/officeart/2005/8/layout/cycle8"/>
    <dgm:cxn modelId="{A19D9FB2-E687-4108-B760-102C97893424}" type="presParOf" srcId="{E098FDC2-F6B0-4278-BC73-CED2FAD98DFE}" destId="{910B8DF4-AC3D-445B-BAF7-C495423EE2C1}" srcOrd="26" destOrd="0" presId="urn:microsoft.com/office/officeart/2005/8/layout/cycle8"/>
    <dgm:cxn modelId="{D23AF754-29A6-4926-8386-717BAC3BB5DE}" type="presParOf" srcId="{E098FDC2-F6B0-4278-BC73-CED2FAD98DFE}" destId="{E3049CD4-9CAE-47C3-A5E2-5E1E25D13E9D}" srcOrd="27" destOrd="0" presId="urn:microsoft.com/office/officeart/2005/8/layout/cycle8"/>
    <dgm:cxn modelId="{0CE3D768-925C-4407-ADCB-614F6C24FB0D}" type="presParOf" srcId="{E098FDC2-F6B0-4278-BC73-CED2FAD98DFE}" destId="{CB6A69C1-69B4-4386-BDC2-BFD2089B22F3}" srcOrd="28" destOrd="0" presId="urn:microsoft.com/office/officeart/2005/8/layout/cycle8"/>
    <dgm:cxn modelId="{DCEBE492-AB52-4801-80C6-469AB615A5C5}" type="presParOf" srcId="{E098FDC2-F6B0-4278-BC73-CED2FAD98DFE}" destId="{899E7BD4-9687-4631-8CB3-BF7D70D8C37A}"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4001C3F-D30A-4E95-A68E-786BF5ABED8E}" type="doc">
      <dgm:prSet loTypeId="urn:microsoft.com/office/officeart/2005/8/layout/cycle8" loCatId="cycle" qsTypeId="urn:microsoft.com/office/officeart/2005/8/quickstyle/simple1" qsCatId="simple" csTypeId="urn:microsoft.com/office/officeart/2005/8/colors/accent1_4" csCatId="accent1" phldr="1"/>
      <dgm:spPr/>
    </dgm:pt>
    <dgm:pt modelId="{3E7B9826-2752-4BD8-B99B-2EC3755CA511}">
      <dgm:prSet phldrT="[Text]"/>
      <dgm:spPr/>
      <dgm:t>
        <a:bodyPr/>
        <a:lstStyle/>
        <a:p>
          <a:r>
            <a:rPr lang="en-US"/>
            <a:t>Requirements Gathering</a:t>
          </a:r>
        </a:p>
      </dgm:t>
    </dgm:pt>
    <dgm:pt modelId="{191F5A0C-2418-49B2-8435-405A6A22F5E2}" type="parTrans" cxnId="{BFE066CD-029C-4321-B53B-D40A720D39EB}">
      <dgm:prSet/>
      <dgm:spPr/>
      <dgm:t>
        <a:bodyPr/>
        <a:lstStyle/>
        <a:p>
          <a:endParaRPr lang="en-US"/>
        </a:p>
      </dgm:t>
    </dgm:pt>
    <dgm:pt modelId="{21C0F8A8-D89C-4546-8C61-87698B3C32BE}" type="sibTrans" cxnId="{BFE066CD-029C-4321-B53B-D40A720D39EB}">
      <dgm:prSet/>
      <dgm:spPr/>
      <dgm:t>
        <a:bodyPr/>
        <a:lstStyle/>
        <a:p>
          <a:endParaRPr lang="en-US"/>
        </a:p>
      </dgm:t>
    </dgm:pt>
    <dgm:pt modelId="{02E06AA1-05F1-4934-A819-F8AF6D4E5FDB}">
      <dgm:prSet phldrT="[Text]"/>
      <dgm:spPr/>
      <dgm:t>
        <a:bodyPr/>
        <a:lstStyle/>
        <a:p>
          <a:r>
            <a:rPr lang="en-US"/>
            <a:t>Design</a:t>
          </a:r>
        </a:p>
      </dgm:t>
    </dgm:pt>
    <dgm:pt modelId="{5D643EEC-CA39-4E97-A947-9A0261310F46}" type="parTrans" cxnId="{C3DD1E38-33EF-491F-968B-0D058985DBC4}">
      <dgm:prSet/>
      <dgm:spPr/>
      <dgm:t>
        <a:bodyPr/>
        <a:lstStyle/>
        <a:p>
          <a:endParaRPr lang="en-US"/>
        </a:p>
      </dgm:t>
    </dgm:pt>
    <dgm:pt modelId="{3AE80248-3418-40CF-B2EF-DF3DC68CC824}" type="sibTrans" cxnId="{C3DD1E38-33EF-491F-968B-0D058985DBC4}">
      <dgm:prSet/>
      <dgm:spPr/>
      <dgm:t>
        <a:bodyPr/>
        <a:lstStyle/>
        <a:p>
          <a:endParaRPr lang="en-US"/>
        </a:p>
      </dgm:t>
    </dgm:pt>
    <dgm:pt modelId="{6C181FAF-4A5C-41B1-9D32-C8027089959C}">
      <dgm:prSet phldrT="[Text]"/>
      <dgm:spPr/>
      <dgm:t>
        <a:bodyPr/>
        <a:lstStyle/>
        <a:p>
          <a:r>
            <a:rPr lang="en-US"/>
            <a:t>Develop</a:t>
          </a:r>
        </a:p>
      </dgm:t>
    </dgm:pt>
    <dgm:pt modelId="{077C6BA0-613F-41D9-863A-3E6205F385FF}" type="parTrans" cxnId="{D47E28A8-0133-4902-AFE4-AD256CDA175D}">
      <dgm:prSet/>
      <dgm:spPr/>
      <dgm:t>
        <a:bodyPr/>
        <a:lstStyle/>
        <a:p>
          <a:endParaRPr lang="en-US"/>
        </a:p>
      </dgm:t>
    </dgm:pt>
    <dgm:pt modelId="{21B879CC-EF5D-4F47-8186-AC5FADC6A39E}" type="sibTrans" cxnId="{D47E28A8-0133-4902-AFE4-AD256CDA175D}">
      <dgm:prSet/>
      <dgm:spPr/>
      <dgm:t>
        <a:bodyPr/>
        <a:lstStyle/>
        <a:p>
          <a:endParaRPr lang="en-US"/>
        </a:p>
      </dgm:t>
    </dgm:pt>
    <dgm:pt modelId="{F133E85D-6F53-4253-8258-8D9ECE25E3E5}">
      <dgm:prSet phldrT="[Text]"/>
      <dgm:spPr/>
      <dgm:t>
        <a:bodyPr/>
        <a:lstStyle/>
        <a:p>
          <a:r>
            <a:rPr lang="en-US"/>
            <a:t>Test</a:t>
          </a:r>
        </a:p>
      </dgm:t>
    </dgm:pt>
    <dgm:pt modelId="{4B37A51A-A206-4F7D-814B-B840D9B02865}" type="parTrans" cxnId="{61B75D81-F8A1-4B33-BB74-0432806371BE}">
      <dgm:prSet/>
      <dgm:spPr/>
      <dgm:t>
        <a:bodyPr/>
        <a:lstStyle/>
        <a:p>
          <a:endParaRPr lang="en-US"/>
        </a:p>
      </dgm:t>
    </dgm:pt>
    <dgm:pt modelId="{F885E537-F228-4854-A18B-76C6C580FE8B}" type="sibTrans" cxnId="{61B75D81-F8A1-4B33-BB74-0432806371BE}">
      <dgm:prSet/>
      <dgm:spPr/>
      <dgm:t>
        <a:bodyPr/>
        <a:lstStyle/>
        <a:p>
          <a:endParaRPr lang="en-US"/>
        </a:p>
      </dgm:t>
    </dgm:pt>
    <dgm:pt modelId="{05A7CDDC-281B-4EAE-B963-82DEBA4ACEE0}">
      <dgm:prSet phldrT="[Text]"/>
      <dgm:spPr/>
      <dgm:t>
        <a:bodyPr/>
        <a:lstStyle/>
        <a:p>
          <a:r>
            <a:rPr lang="en-US"/>
            <a:t>Deploy</a:t>
          </a:r>
        </a:p>
      </dgm:t>
    </dgm:pt>
    <dgm:pt modelId="{F7928C84-EC36-4AF3-8893-27C09CAED948}" type="parTrans" cxnId="{942CB9C4-A4BD-4D22-9DAD-9742D768DD97}">
      <dgm:prSet/>
      <dgm:spPr/>
      <dgm:t>
        <a:bodyPr/>
        <a:lstStyle/>
        <a:p>
          <a:endParaRPr lang="en-US"/>
        </a:p>
      </dgm:t>
    </dgm:pt>
    <dgm:pt modelId="{9E3492D2-3CAD-4139-B716-68DFA7CD9D9E}" type="sibTrans" cxnId="{942CB9C4-A4BD-4D22-9DAD-9742D768DD97}">
      <dgm:prSet/>
      <dgm:spPr/>
      <dgm:t>
        <a:bodyPr/>
        <a:lstStyle/>
        <a:p>
          <a:endParaRPr lang="en-US"/>
        </a:p>
      </dgm:t>
    </dgm:pt>
    <dgm:pt modelId="{2E9FC0D9-982C-4E14-9A72-61949588B944}">
      <dgm:prSet phldrT="[Text]"/>
      <dgm:spPr/>
      <dgm:t>
        <a:bodyPr/>
        <a:lstStyle/>
        <a:p>
          <a:r>
            <a:rPr lang="en-US"/>
            <a:t>Review</a:t>
          </a:r>
        </a:p>
      </dgm:t>
    </dgm:pt>
    <dgm:pt modelId="{5D9EFFB8-2447-496F-8BC3-81D1E24CC84A}" type="parTrans" cxnId="{09408756-953E-48D5-8588-8F69EEFEBE91}">
      <dgm:prSet/>
      <dgm:spPr/>
      <dgm:t>
        <a:bodyPr/>
        <a:lstStyle/>
        <a:p>
          <a:endParaRPr lang="en-US"/>
        </a:p>
      </dgm:t>
    </dgm:pt>
    <dgm:pt modelId="{82A5E9CC-8AC2-4FD4-AC11-F98A0D22F408}" type="sibTrans" cxnId="{09408756-953E-48D5-8588-8F69EEFEBE91}">
      <dgm:prSet/>
      <dgm:spPr/>
      <dgm:t>
        <a:bodyPr/>
        <a:lstStyle/>
        <a:p>
          <a:endParaRPr lang="en-US"/>
        </a:p>
      </dgm:t>
    </dgm:pt>
    <dgm:pt modelId="{E098FDC2-F6B0-4278-BC73-CED2FAD98DFE}" type="pres">
      <dgm:prSet presAssocID="{64001C3F-D30A-4E95-A68E-786BF5ABED8E}" presName="compositeShape" presStyleCnt="0">
        <dgm:presLayoutVars>
          <dgm:chMax val="7"/>
          <dgm:dir/>
          <dgm:resizeHandles val="exact"/>
        </dgm:presLayoutVars>
      </dgm:prSet>
      <dgm:spPr/>
    </dgm:pt>
    <dgm:pt modelId="{F3C411A5-AEB0-4A49-9052-8E3DF71652CA}" type="pres">
      <dgm:prSet presAssocID="{64001C3F-D30A-4E95-A68E-786BF5ABED8E}" presName="wedge1" presStyleLbl="node1" presStyleIdx="0" presStyleCnt="6" custLinFactNeighborX="3191" custLinFactNeighborY="-4664"/>
      <dgm:spPr/>
    </dgm:pt>
    <dgm:pt modelId="{30E95857-33EA-4791-B460-9D965B980208}" type="pres">
      <dgm:prSet presAssocID="{64001C3F-D30A-4E95-A68E-786BF5ABED8E}" presName="dummy1a" presStyleCnt="0"/>
      <dgm:spPr/>
    </dgm:pt>
    <dgm:pt modelId="{783E6FC3-62F7-4B89-B885-79EC329672A9}" type="pres">
      <dgm:prSet presAssocID="{64001C3F-D30A-4E95-A68E-786BF5ABED8E}" presName="dummy1b" presStyleCnt="0"/>
      <dgm:spPr/>
    </dgm:pt>
    <dgm:pt modelId="{B6010CC3-456C-4B71-BAAE-011B5818C349}" type="pres">
      <dgm:prSet presAssocID="{64001C3F-D30A-4E95-A68E-786BF5ABED8E}" presName="wedge1Tx" presStyleLbl="node1" presStyleIdx="0" presStyleCnt="6">
        <dgm:presLayoutVars>
          <dgm:chMax val="0"/>
          <dgm:chPref val="0"/>
          <dgm:bulletEnabled val="1"/>
        </dgm:presLayoutVars>
      </dgm:prSet>
      <dgm:spPr/>
    </dgm:pt>
    <dgm:pt modelId="{514DF87F-6370-4B94-90C2-E5A4C175F636}" type="pres">
      <dgm:prSet presAssocID="{64001C3F-D30A-4E95-A68E-786BF5ABED8E}" presName="wedge2" presStyleLbl="node1" presStyleIdx="1" presStyleCnt="6"/>
      <dgm:spPr/>
    </dgm:pt>
    <dgm:pt modelId="{CEFFBD59-A403-42E5-BB4E-9CB08DE50BFF}" type="pres">
      <dgm:prSet presAssocID="{64001C3F-D30A-4E95-A68E-786BF5ABED8E}" presName="dummy2a" presStyleCnt="0"/>
      <dgm:spPr/>
    </dgm:pt>
    <dgm:pt modelId="{D4A3224B-4B94-4002-AD44-1B14BB5EB918}" type="pres">
      <dgm:prSet presAssocID="{64001C3F-D30A-4E95-A68E-786BF5ABED8E}" presName="dummy2b" presStyleCnt="0"/>
      <dgm:spPr/>
    </dgm:pt>
    <dgm:pt modelId="{4BA106AD-C9EF-4095-A2FB-90B81A073CC0}" type="pres">
      <dgm:prSet presAssocID="{64001C3F-D30A-4E95-A68E-786BF5ABED8E}" presName="wedge2Tx" presStyleLbl="node1" presStyleIdx="1" presStyleCnt="6">
        <dgm:presLayoutVars>
          <dgm:chMax val="0"/>
          <dgm:chPref val="0"/>
          <dgm:bulletEnabled val="1"/>
        </dgm:presLayoutVars>
      </dgm:prSet>
      <dgm:spPr/>
    </dgm:pt>
    <dgm:pt modelId="{08BD0A29-31BB-4775-B08B-513002242D22}" type="pres">
      <dgm:prSet presAssocID="{64001C3F-D30A-4E95-A68E-786BF5ABED8E}" presName="wedge3" presStyleLbl="node1" presStyleIdx="2" presStyleCnt="6"/>
      <dgm:spPr/>
    </dgm:pt>
    <dgm:pt modelId="{3FD8FDDD-1006-45B1-9CC9-6B5062F49D94}" type="pres">
      <dgm:prSet presAssocID="{64001C3F-D30A-4E95-A68E-786BF5ABED8E}" presName="dummy3a" presStyleCnt="0"/>
      <dgm:spPr/>
    </dgm:pt>
    <dgm:pt modelId="{910E982E-7206-46D9-A479-8452531CE41B}" type="pres">
      <dgm:prSet presAssocID="{64001C3F-D30A-4E95-A68E-786BF5ABED8E}" presName="dummy3b" presStyleCnt="0"/>
      <dgm:spPr/>
    </dgm:pt>
    <dgm:pt modelId="{E9056131-00AC-46AE-938E-AB028BE33D08}" type="pres">
      <dgm:prSet presAssocID="{64001C3F-D30A-4E95-A68E-786BF5ABED8E}" presName="wedge3Tx" presStyleLbl="node1" presStyleIdx="2" presStyleCnt="6">
        <dgm:presLayoutVars>
          <dgm:chMax val="0"/>
          <dgm:chPref val="0"/>
          <dgm:bulletEnabled val="1"/>
        </dgm:presLayoutVars>
      </dgm:prSet>
      <dgm:spPr/>
    </dgm:pt>
    <dgm:pt modelId="{C4861699-F7E7-4FD6-8FA7-17596223501A}" type="pres">
      <dgm:prSet presAssocID="{64001C3F-D30A-4E95-A68E-786BF5ABED8E}" presName="wedge4" presStyleLbl="node1" presStyleIdx="3" presStyleCnt="6"/>
      <dgm:spPr/>
    </dgm:pt>
    <dgm:pt modelId="{202727A1-23B9-47D8-9779-22FA6FE7044D}" type="pres">
      <dgm:prSet presAssocID="{64001C3F-D30A-4E95-A68E-786BF5ABED8E}" presName="dummy4a" presStyleCnt="0"/>
      <dgm:spPr/>
    </dgm:pt>
    <dgm:pt modelId="{991F2F4E-772B-47CF-885D-C81F1B5922D1}" type="pres">
      <dgm:prSet presAssocID="{64001C3F-D30A-4E95-A68E-786BF5ABED8E}" presName="dummy4b" presStyleCnt="0"/>
      <dgm:spPr/>
    </dgm:pt>
    <dgm:pt modelId="{3E95C376-C91A-4F89-BE3E-5E13D929E459}" type="pres">
      <dgm:prSet presAssocID="{64001C3F-D30A-4E95-A68E-786BF5ABED8E}" presName="wedge4Tx" presStyleLbl="node1" presStyleIdx="3" presStyleCnt="6">
        <dgm:presLayoutVars>
          <dgm:chMax val="0"/>
          <dgm:chPref val="0"/>
          <dgm:bulletEnabled val="1"/>
        </dgm:presLayoutVars>
      </dgm:prSet>
      <dgm:spPr/>
    </dgm:pt>
    <dgm:pt modelId="{679DBAF7-0A61-4F76-B4CC-F2C127D1936F}" type="pres">
      <dgm:prSet presAssocID="{64001C3F-D30A-4E95-A68E-786BF5ABED8E}" presName="wedge5" presStyleLbl="node1" presStyleIdx="4" presStyleCnt="6"/>
      <dgm:spPr/>
    </dgm:pt>
    <dgm:pt modelId="{A7C5FCD8-A035-400D-883F-23C20ACA3015}" type="pres">
      <dgm:prSet presAssocID="{64001C3F-D30A-4E95-A68E-786BF5ABED8E}" presName="dummy5a" presStyleCnt="0"/>
      <dgm:spPr/>
    </dgm:pt>
    <dgm:pt modelId="{B6F99694-E764-4AF4-805F-6A6999C43809}" type="pres">
      <dgm:prSet presAssocID="{64001C3F-D30A-4E95-A68E-786BF5ABED8E}" presName="dummy5b" presStyleCnt="0"/>
      <dgm:spPr/>
    </dgm:pt>
    <dgm:pt modelId="{0E367D29-AC3A-4784-B463-ACC938CECF51}" type="pres">
      <dgm:prSet presAssocID="{64001C3F-D30A-4E95-A68E-786BF5ABED8E}" presName="wedge5Tx" presStyleLbl="node1" presStyleIdx="4" presStyleCnt="6">
        <dgm:presLayoutVars>
          <dgm:chMax val="0"/>
          <dgm:chPref val="0"/>
          <dgm:bulletEnabled val="1"/>
        </dgm:presLayoutVars>
      </dgm:prSet>
      <dgm:spPr/>
    </dgm:pt>
    <dgm:pt modelId="{40EFDEA9-7515-47EB-A683-5582FE49D1C1}" type="pres">
      <dgm:prSet presAssocID="{64001C3F-D30A-4E95-A68E-786BF5ABED8E}" presName="wedge6" presStyleLbl="node1" presStyleIdx="5" presStyleCnt="6"/>
      <dgm:spPr/>
    </dgm:pt>
    <dgm:pt modelId="{0A9C7023-2610-43D9-98A3-7677D6C96A62}" type="pres">
      <dgm:prSet presAssocID="{64001C3F-D30A-4E95-A68E-786BF5ABED8E}" presName="dummy6a" presStyleCnt="0"/>
      <dgm:spPr/>
    </dgm:pt>
    <dgm:pt modelId="{8B674E62-4CEB-4CF7-BF22-48EB129012C5}" type="pres">
      <dgm:prSet presAssocID="{64001C3F-D30A-4E95-A68E-786BF5ABED8E}" presName="dummy6b" presStyleCnt="0"/>
      <dgm:spPr/>
    </dgm:pt>
    <dgm:pt modelId="{3DD207D4-6013-4595-A157-59AA405691EE}" type="pres">
      <dgm:prSet presAssocID="{64001C3F-D30A-4E95-A68E-786BF5ABED8E}" presName="wedge6Tx" presStyleLbl="node1" presStyleIdx="5" presStyleCnt="6">
        <dgm:presLayoutVars>
          <dgm:chMax val="0"/>
          <dgm:chPref val="0"/>
          <dgm:bulletEnabled val="1"/>
        </dgm:presLayoutVars>
      </dgm:prSet>
      <dgm:spPr/>
    </dgm:pt>
    <dgm:pt modelId="{F3E5A3EF-573B-40C2-8536-E302759E64B3}" type="pres">
      <dgm:prSet presAssocID="{21C0F8A8-D89C-4546-8C61-87698B3C32BE}" presName="arrowWedge1" presStyleLbl="fgSibTrans2D1" presStyleIdx="0" presStyleCnt="6"/>
      <dgm:spPr/>
    </dgm:pt>
    <dgm:pt modelId="{C2FE31E1-9E38-4722-A3F6-BB9D45BE321D}" type="pres">
      <dgm:prSet presAssocID="{3AE80248-3418-40CF-B2EF-DF3DC68CC824}" presName="arrowWedge2" presStyleLbl="fgSibTrans2D1" presStyleIdx="1" presStyleCnt="6"/>
      <dgm:spPr/>
    </dgm:pt>
    <dgm:pt modelId="{910B8DF4-AC3D-445B-BAF7-C495423EE2C1}" type="pres">
      <dgm:prSet presAssocID="{21B879CC-EF5D-4F47-8186-AC5FADC6A39E}" presName="arrowWedge3" presStyleLbl="fgSibTrans2D1" presStyleIdx="2" presStyleCnt="6"/>
      <dgm:spPr/>
    </dgm:pt>
    <dgm:pt modelId="{E3049CD4-9CAE-47C3-A5E2-5E1E25D13E9D}" type="pres">
      <dgm:prSet presAssocID="{F885E537-F228-4854-A18B-76C6C580FE8B}" presName="arrowWedge4" presStyleLbl="fgSibTrans2D1" presStyleIdx="3" presStyleCnt="6"/>
      <dgm:spPr/>
    </dgm:pt>
    <dgm:pt modelId="{CB6A69C1-69B4-4386-BDC2-BFD2089B22F3}" type="pres">
      <dgm:prSet presAssocID="{9E3492D2-3CAD-4139-B716-68DFA7CD9D9E}" presName="arrowWedge5" presStyleLbl="fgSibTrans2D1" presStyleIdx="4" presStyleCnt="6"/>
      <dgm:spPr/>
    </dgm:pt>
    <dgm:pt modelId="{899E7BD4-9687-4631-8CB3-BF7D70D8C37A}" type="pres">
      <dgm:prSet presAssocID="{82A5E9CC-8AC2-4FD4-AC11-F98A0D22F408}" presName="arrowWedge6" presStyleLbl="fgSibTrans2D1" presStyleIdx="5" presStyleCnt="6" custLinFactNeighborX="-874" custLinFactNeighborY="-437"/>
      <dgm:spPr/>
    </dgm:pt>
  </dgm:ptLst>
  <dgm:cxnLst>
    <dgm:cxn modelId="{F557E816-C69A-44E8-9F11-B67AC6DFF43F}" type="presOf" srcId="{05A7CDDC-281B-4EAE-B963-82DEBA4ACEE0}" destId="{679DBAF7-0A61-4F76-B4CC-F2C127D1936F}" srcOrd="0" destOrd="0" presId="urn:microsoft.com/office/officeart/2005/8/layout/cycle8"/>
    <dgm:cxn modelId="{AFBDE719-0A6A-459C-8C4D-035672C032B4}" type="presOf" srcId="{2E9FC0D9-982C-4E14-9A72-61949588B944}" destId="{40EFDEA9-7515-47EB-A683-5582FE49D1C1}" srcOrd="0" destOrd="0" presId="urn:microsoft.com/office/officeart/2005/8/layout/cycle8"/>
    <dgm:cxn modelId="{C7AF8836-B3BD-48AE-ABF3-543361C1CADE}" type="presOf" srcId="{2E9FC0D9-982C-4E14-9A72-61949588B944}" destId="{3DD207D4-6013-4595-A157-59AA405691EE}" srcOrd="1" destOrd="0" presId="urn:microsoft.com/office/officeart/2005/8/layout/cycle8"/>
    <dgm:cxn modelId="{C3DD1E38-33EF-491F-968B-0D058985DBC4}" srcId="{64001C3F-D30A-4E95-A68E-786BF5ABED8E}" destId="{02E06AA1-05F1-4934-A819-F8AF6D4E5FDB}" srcOrd="1" destOrd="0" parTransId="{5D643EEC-CA39-4E97-A947-9A0261310F46}" sibTransId="{3AE80248-3418-40CF-B2EF-DF3DC68CC824}"/>
    <dgm:cxn modelId="{09408756-953E-48D5-8588-8F69EEFEBE91}" srcId="{64001C3F-D30A-4E95-A68E-786BF5ABED8E}" destId="{2E9FC0D9-982C-4E14-9A72-61949588B944}" srcOrd="5" destOrd="0" parTransId="{5D9EFFB8-2447-496F-8BC3-81D1E24CC84A}" sibTransId="{82A5E9CC-8AC2-4FD4-AC11-F98A0D22F408}"/>
    <dgm:cxn modelId="{5B59F764-E0CE-47A5-A538-828F4C051BAA}" type="presOf" srcId="{F133E85D-6F53-4253-8258-8D9ECE25E3E5}" destId="{3E95C376-C91A-4F89-BE3E-5E13D929E459}" srcOrd="1" destOrd="0" presId="urn:microsoft.com/office/officeart/2005/8/layout/cycle8"/>
    <dgm:cxn modelId="{12FEDA6B-A258-4C33-BB28-28219B7E66B9}" type="presOf" srcId="{3E7B9826-2752-4BD8-B99B-2EC3755CA511}" destId="{B6010CC3-456C-4B71-BAAE-011B5818C349}" srcOrd="1" destOrd="0" presId="urn:microsoft.com/office/officeart/2005/8/layout/cycle8"/>
    <dgm:cxn modelId="{61B75D81-F8A1-4B33-BB74-0432806371BE}" srcId="{64001C3F-D30A-4E95-A68E-786BF5ABED8E}" destId="{F133E85D-6F53-4253-8258-8D9ECE25E3E5}" srcOrd="3" destOrd="0" parTransId="{4B37A51A-A206-4F7D-814B-B840D9B02865}" sibTransId="{F885E537-F228-4854-A18B-76C6C580FE8B}"/>
    <dgm:cxn modelId="{FD3BF78B-6A3F-4F24-914A-6759AF2D1623}" type="presOf" srcId="{05A7CDDC-281B-4EAE-B963-82DEBA4ACEE0}" destId="{0E367D29-AC3A-4784-B463-ACC938CECF51}" srcOrd="1" destOrd="0" presId="urn:microsoft.com/office/officeart/2005/8/layout/cycle8"/>
    <dgm:cxn modelId="{D47E28A8-0133-4902-AFE4-AD256CDA175D}" srcId="{64001C3F-D30A-4E95-A68E-786BF5ABED8E}" destId="{6C181FAF-4A5C-41B1-9D32-C8027089959C}" srcOrd="2" destOrd="0" parTransId="{077C6BA0-613F-41D9-863A-3E6205F385FF}" sibTransId="{21B879CC-EF5D-4F47-8186-AC5FADC6A39E}"/>
    <dgm:cxn modelId="{A17612AE-F26D-4298-A839-110119ADEC96}" type="presOf" srcId="{6C181FAF-4A5C-41B1-9D32-C8027089959C}" destId="{08BD0A29-31BB-4775-B08B-513002242D22}" srcOrd="0" destOrd="0" presId="urn:microsoft.com/office/officeart/2005/8/layout/cycle8"/>
    <dgm:cxn modelId="{61D2A2B7-8814-425F-9A3E-6DF6418D974B}" type="presOf" srcId="{6C181FAF-4A5C-41B1-9D32-C8027089959C}" destId="{E9056131-00AC-46AE-938E-AB028BE33D08}" srcOrd="1" destOrd="0" presId="urn:microsoft.com/office/officeart/2005/8/layout/cycle8"/>
    <dgm:cxn modelId="{AF1248C1-28E5-4180-92AE-975CF1C3AB9C}" type="presOf" srcId="{F133E85D-6F53-4253-8258-8D9ECE25E3E5}" destId="{C4861699-F7E7-4FD6-8FA7-17596223501A}" srcOrd="0" destOrd="0" presId="urn:microsoft.com/office/officeart/2005/8/layout/cycle8"/>
    <dgm:cxn modelId="{942CB9C4-A4BD-4D22-9DAD-9742D768DD97}" srcId="{64001C3F-D30A-4E95-A68E-786BF5ABED8E}" destId="{05A7CDDC-281B-4EAE-B963-82DEBA4ACEE0}" srcOrd="4" destOrd="0" parTransId="{F7928C84-EC36-4AF3-8893-27C09CAED948}" sibTransId="{9E3492D2-3CAD-4139-B716-68DFA7CD9D9E}"/>
    <dgm:cxn modelId="{39359DC6-86FC-4AF8-9477-02717CBA6D33}" type="presOf" srcId="{02E06AA1-05F1-4934-A819-F8AF6D4E5FDB}" destId="{514DF87F-6370-4B94-90C2-E5A4C175F636}" srcOrd="0" destOrd="0" presId="urn:microsoft.com/office/officeart/2005/8/layout/cycle8"/>
    <dgm:cxn modelId="{BFE066CD-029C-4321-B53B-D40A720D39EB}" srcId="{64001C3F-D30A-4E95-A68E-786BF5ABED8E}" destId="{3E7B9826-2752-4BD8-B99B-2EC3755CA511}" srcOrd="0" destOrd="0" parTransId="{191F5A0C-2418-49B2-8435-405A6A22F5E2}" sibTransId="{21C0F8A8-D89C-4546-8C61-87698B3C32BE}"/>
    <dgm:cxn modelId="{8E0EE6D2-30F7-42FF-9686-D5A7C514A164}" type="presOf" srcId="{02E06AA1-05F1-4934-A819-F8AF6D4E5FDB}" destId="{4BA106AD-C9EF-4095-A2FB-90B81A073CC0}" srcOrd="1" destOrd="0" presId="urn:microsoft.com/office/officeart/2005/8/layout/cycle8"/>
    <dgm:cxn modelId="{E1C5ABDB-B6CE-4485-8E0A-B866D9ED7368}" type="presOf" srcId="{3E7B9826-2752-4BD8-B99B-2EC3755CA511}" destId="{F3C411A5-AEB0-4A49-9052-8E3DF71652CA}" srcOrd="0" destOrd="0" presId="urn:microsoft.com/office/officeart/2005/8/layout/cycle8"/>
    <dgm:cxn modelId="{CB94B3E9-D3E8-4A3B-8B9D-72182C72AD24}" type="presOf" srcId="{64001C3F-D30A-4E95-A68E-786BF5ABED8E}" destId="{E098FDC2-F6B0-4278-BC73-CED2FAD98DFE}" srcOrd="0" destOrd="0" presId="urn:microsoft.com/office/officeart/2005/8/layout/cycle8"/>
    <dgm:cxn modelId="{F09EE964-7194-40D9-8054-E5E6BF6C7D94}" type="presParOf" srcId="{E098FDC2-F6B0-4278-BC73-CED2FAD98DFE}" destId="{F3C411A5-AEB0-4A49-9052-8E3DF71652CA}" srcOrd="0" destOrd="0" presId="urn:microsoft.com/office/officeart/2005/8/layout/cycle8"/>
    <dgm:cxn modelId="{373A04D1-CB59-4377-AEDC-AADE429E8291}" type="presParOf" srcId="{E098FDC2-F6B0-4278-BC73-CED2FAD98DFE}" destId="{30E95857-33EA-4791-B460-9D965B980208}" srcOrd="1" destOrd="0" presId="urn:microsoft.com/office/officeart/2005/8/layout/cycle8"/>
    <dgm:cxn modelId="{3D7B9BFA-9E3C-4F0F-A2D3-9ABED1BD1D87}" type="presParOf" srcId="{E098FDC2-F6B0-4278-BC73-CED2FAD98DFE}" destId="{783E6FC3-62F7-4B89-B885-79EC329672A9}" srcOrd="2" destOrd="0" presId="urn:microsoft.com/office/officeart/2005/8/layout/cycle8"/>
    <dgm:cxn modelId="{5A4F6319-8C3E-492A-BE03-C5390FE3E58D}" type="presParOf" srcId="{E098FDC2-F6B0-4278-BC73-CED2FAD98DFE}" destId="{B6010CC3-456C-4B71-BAAE-011B5818C349}" srcOrd="3" destOrd="0" presId="urn:microsoft.com/office/officeart/2005/8/layout/cycle8"/>
    <dgm:cxn modelId="{43D74D2A-111B-49CE-8752-DB79B082AC0A}" type="presParOf" srcId="{E098FDC2-F6B0-4278-BC73-CED2FAD98DFE}" destId="{514DF87F-6370-4B94-90C2-E5A4C175F636}" srcOrd="4" destOrd="0" presId="urn:microsoft.com/office/officeart/2005/8/layout/cycle8"/>
    <dgm:cxn modelId="{2DDE638E-C0C3-41BD-B117-607646B57D22}" type="presParOf" srcId="{E098FDC2-F6B0-4278-BC73-CED2FAD98DFE}" destId="{CEFFBD59-A403-42E5-BB4E-9CB08DE50BFF}" srcOrd="5" destOrd="0" presId="urn:microsoft.com/office/officeart/2005/8/layout/cycle8"/>
    <dgm:cxn modelId="{9AE94471-C7B0-4AF0-ACFB-2555A76967D8}" type="presParOf" srcId="{E098FDC2-F6B0-4278-BC73-CED2FAD98DFE}" destId="{D4A3224B-4B94-4002-AD44-1B14BB5EB918}" srcOrd="6" destOrd="0" presId="urn:microsoft.com/office/officeart/2005/8/layout/cycle8"/>
    <dgm:cxn modelId="{9EFECCAA-35E1-4A17-A395-009348DEEC7D}" type="presParOf" srcId="{E098FDC2-F6B0-4278-BC73-CED2FAD98DFE}" destId="{4BA106AD-C9EF-4095-A2FB-90B81A073CC0}" srcOrd="7" destOrd="0" presId="urn:microsoft.com/office/officeart/2005/8/layout/cycle8"/>
    <dgm:cxn modelId="{DB4B16F1-D725-424A-88DF-A8790D951AD6}" type="presParOf" srcId="{E098FDC2-F6B0-4278-BC73-CED2FAD98DFE}" destId="{08BD0A29-31BB-4775-B08B-513002242D22}" srcOrd="8" destOrd="0" presId="urn:microsoft.com/office/officeart/2005/8/layout/cycle8"/>
    <dgm:cxn modelId="{7F94818E-DEC4-462D-8093-B128B8C4B3D1}" type="presParOf" srcId="{E098FDC2-F6B0-4278-BC73-CED2FAD98DFE}" destId="{3FD8FDDD-1006-45B1-9CC9-6B5062F49D94}" srcOrd="9" destOrd="0" presId="urn:microsoft.com/office/officeart/2005/8/layout/cycle8"/>
    <dgm:cxn modelId="{9FD6FEDD-0708-4AF9-8AF0-44F8A145D39E}" type="presParOf" srcId="{E098FDC2-F6B0-4278-BC73-CED2FAD98DFE}" destId="{910E982E-7206-46D9-A479-8452531CE41B}" srcOrd="10" destOrd="0" presId="urn:microsoft.com/office/officeart/2005/8/layout/cycle8"/>
    <dgm:cxn modelId="{C8D447F5-37C9-477A-ADCA-6EAC33B49DE7}" type="presParOf" srcId="{E098FDC2-F6B0-4278-BC73-CED2FAD98DFE}" destId="{E9056131-00AC-46AE-938E-AB028BE33D08}" srcOrd="11" destOrd="0" presId="urn:microsoft.com/office/officeart/2005/8/layout/cycle8"/>
    <dgm:cxn modelId="{E070F14C-9F77-489C-81E1-F5FDE3DA66D9}" type="presParOf" srcId="{E098FDC2-F6B0-4278-BC73-CED2FAD98DFE}" destId="{C4861699-F7E7-4FD6-8FA7-17596223501A}" srcOrd="12" destOrd="0" presId="urn:microsoft.com/office/officeart/2005/8/layout/cycle8"/>
    <dgm:cxn modelId="{5FD7F8B5-B6EF-4CC3-8213-237681A6328B}" type="presParOf" srcId="{E098FDC2-F6B0-4278-BC73-CED2FAD98DFE}" destId="{202727A1-23B9-47D8-9779-22FA6FE7044D}" srcOrd="13" destOrd="0" presId="urn:microsoft.com/office/officeart/2005/8/layout/cycle8"/>
    <dgm:cxn modelId="{5E29AFB4-58A3-4290-A58A-786413DFC26F}" type="presParOf" srcId="{E098FDC2-F6B0-4278-BC73-CED2FAD98DFE}" destId="{991F2F4E-772B-47CF-885D-C81F1B5922D1}" srcOrd="14" destOrd="0" presId="urn:microsoft.com/office/officeart/2005/8/layout/cycle8"/>
    <dgm:cxn modelId="{0688DFC1-D31D-4795-90AF-97732E528A4D}" type="presParOf" srcId="{E098FDC2-F6B0-4278-BC73-CED2FAD98DFE}" destId="{3E95C376-C91A-4F89-BE3E-5E13D929E459}" srcOrd="15" destOrd="0" presId="urn:microsoft.com/office/officeart/2005/8/layout/cycle8"/>
    <dgm:cxn modelId="{F25033C8-C2A0-4DEE-BBE7-E72E6C80ADC8}" type="presParOf" srcId="{E098FDC2-F6B0-4278-BC73-CED2FAD98DFE}" destId="{679DBAF7-0A61-4F76-B4CC-F2C127D1936F}" srcOrd="16" destOrd="0" presId="urn:microsoft.com/office/officeart/2005/8/layout/cycle8"/>
    <dgm:cxn modelId="{D1EA2A8E-3977-4C86-9C5A-10AB53E564C6}" type="presParOf" srcId="{E098FDC2-F6B0-4278-BC73-CED2FAD98DFE}" destId="{A7C5FCD8-A035-400D-883F-23C20ACA3015}" srcOrd="17" destOrd="0" presId="urn:microsoft.com/office/officeart/2005/8/layout/cycle8"/>
    <dgm:cxn modelId="{0DD0D557-D91E-4D0B-959C-E2BD09DA4FF8}" type="presParOf" srcId="{E098FDC2-F6B0-4278-BC73-CED2FAD98DFE}" destId="{B6F99694-E764-4AF4-805F-6A6999C43809}" srcOrd="18" destOrd="0" presId="urn:microsoft.com/office/officeart/2005/8/layout/cycle8"/>
    <dgm:cxn modelId="{30D8385F-B323-4094-9D93-45C9986CCF27}" type="presParOf" srcId="{E098FDC2-F6B0-4278-BC73-CED2FAD98DFE}" destId="{0E367D29-AC3A-4784-B463-ACC938CECF51}" srcOrd="19" destOrd="0" presId="urn:microsoft.com/office/officeart/2005/8/layout/cycle8"/>
    <dgm:cxn modelId="{CA07F8B8-F2B8-410C-9C3B-13AAEDC7E6C8}" type="presParOf" srcId="{E098FDC2-F6B0-4278-BC73-CED2FAD98DFE}" destId="{40EFDEA9-7515-47EB-A683-5582FE49D1C1}" srcOrd="20" destOrd="0" presId="urn:microsoft.com/office/officeart/2005/8/layout/cycle8"/>
    <dgm:cxn modelId="{8B351EED-45DF-433E-B3CB-8D740B06C93D}" type="presParOf" srcId="{E098FDC2-F6B0-4278-BC73-CED2FAD98DFE}" destId="{0A9C7023-2610-43D9-98A3-7677D6C96A62}" srcOrd="21" destOrd="0" presId="urn:microsoft.com/office/officeart/2005/8/layout/cycle8"/>
    <dgm:cxn modelId="{A6C712AD-5A5C-4A35-A119-C1E9FB1DE38E}" type="presParOf" srcId="{E098FDC2-F6B0-4278-BC73-CED2FAD98DFE}" destId="{8B674E62-4CEB-4CF7-BF22-48EB129012C5}" srcOrd="22" destOrd="0" presId="urn:microsoft.com/office/officeart/2005/8/layout/cycle8"/>
    <dgm:cxn modelId="{D21720D6-D6DD-45C3-9847-16CFAF50CDB4}" type="presParOf" srcId="{E098FDC2-F6B0-4278-BC73-CED2FAD98DFE}" destId="{3DD207D4-6013-4595-A157-59AA405691EE}" srcOrd="23" destOrd="0" presId="urn:microsoft.com/office/officeart/2005/8/layout/cycle8"/>
    <dgm:cxn modelId="{FBDD672E-616A-40D3-946D-D8F76E23C1A0}" type="presParOf" srcId="{E098FDC2-F6B0-4278-BC73-CED2FAD98DFE}" destId="{F3E5A3EF-573B-40C2-8536-E302759E64B3}" srcOrd="24" destOrd="0" presId="urn:microsoft.com/office/officeart/2005/8/layout/cycle8"/>
    <dgm:cxn modelId="{FF78A814-3926-4D03-87D3-445668005E27}" type="presParOf" srcId="{E098FDC2-F6B0-4278-BC73-CED2FAD98DFE}" destId="{C2FE31E1-9E38-4722-A3F6-BB9D45BE321D}" srcOrd="25" destOrd="0" presId="urn:microsoft.com/office/officeart/2005/8/layout/cycle8"/>
    <dgm:cxn modelId="{A19D9FB2-E687-4108-B760-102C97893424}" type="presParOf" srcId="{E098FDC2-F6B0-4278-BC73-CED2FAD98DFE}" destId="{910B8DF4-AC3D-445B-BAF7-C495423EE2C1}" srcOrd="26" destOrd="0" presId="urn:microsoft.com/office/officeart/2005/8/layout/cycle8"/>
    <dgm:cxn modelId="{D23AF754-29A6-4926-8386-717BAC3BB5DE}" type="presParOf" srcId="{E098FDC2-F6B0-4278-BC73-CED2FAD98DFE}" destId="{E3049CD4-9CAE-47C3-A5E2-5E1E25D13E9D}" srcOrd="27" destOrd="0" presId="urn:microsoft.com/office/officeart/2005/8/layout/cycle8"/>
    <dgm:cxn modelId="{0CE3D768-925C-4407-ADCB-614F6C24FB0D}" type="presParOf" srcId="{E098FDC2-F6B0-4278-BC73-CED2FAD98DFE}" destId="{CB6A69C1-69B4-4386-BDC2-BFD2089B22F3}" srcOrd="28" destOrd="0" presId="urn:microsoft.com/office/officeart/2005/8/layout/cycle8"/>
    <dgm:cxn modelId="{DCEBE492-AB52-4801-80C6-469AB615A5C5}" type="presParOf" srcId="{E098FDC2-F6B0-4278-BC73-CED2FAD98DFE}" destId="{899E7BD4-9687-4631-8CB3-BF7D70D8C37A}"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4001C3F-D30A-4E95-A68E-786BF5ABED8E}" type="doc">
      <dgm:prSet loTypeId="urn:microsoft.com/office/officeart/2005/8/layout/cycle8" loCatId="cycle" qsTypeId="urn:microsoft.com/office/officeart/2005/8/quickstyle/simple1" qsCatId="simple" csTypeId="urn:microsoft.com/office/officeart/2005/8/colors/accent1_4" csCatId="accent1" phldr="1"/>
      <dgm:spPr/>
    </dgm:pt>
    <dgm:pt modelId="{3E7B9826-2752-4BD8-B99B-2EC3755CA511}">
      <dgm:prSet phldrT="[Text]"/>
      <dgm:spPr/>
      <dgm:t>
        <a:bodyPr/>
        <a:lstStyle/>
        <a:p>
          <a:r>
            <a:rPr lang="en-US"/>
            <a:t>Requirements Gathering</a:t>
          </a:r>
        </a:p>
      </dgm:t>
    </dgm:pt>
    <dgm:pt modelId="{191F5A0C-2418-49B2-8435-405A6A22F5E2}" type="parTrans" cxnId="{BFE066CD-029C-4321-B53B-D40A720D39EB}">
      <dgm:prSet/>
      <dgm:spPr/>
      <dgm:t>
        <a:bodyPr/>
        <a:lstStyle/>
        <a:p>
          <a:endParaRPr lang="en-US"/>
        </a:p>
      </dgm:t>
    </dgm:pt>
    <dgm:pt modelId="{21C0F8A8-D89C-4546-8C61-87698B3C32BE}" type="sibTrans" cxnId="{BFE066CD-029C-4321-B53B-D40A720D39EB}">
      <dgm:prSet/>
      <dgm:spPr/>
      <dgm:t>
        <a:bodyPr/>
        <a:lstStyle/>
        <a:p>
          <a:endParaRPr lang="en-US"/>
        </a:p>
      </dgm:t>
    </dgm:pt>
    <dgm:pt modelId="{02E06AA1-05F1-4934-A819-F8AF6D4E5FDB}">
      <dgm:prSet phldrT="[Text]"/>
      <dgm:spPr/>
      <dgm:t>
        <a:bodyPr/>
        <a:lstStyle/>
        <a:p>
          <a:r>
            <a:rPr lang="en-US"/>
            <a:t>Design</a:t>
          </a:r>
        </a:p>
      </dgm:t>
    </dgm:pt>
    <dgm:pt modelId="{5D643EEC-CA39-4E97-A947-9A0261310F46}" type="parTrans" cxnId="{C3DD1E38-33EF-491F-968B-0D058985DBC4}">
      <dgm:prSet/>
      <dgm:spPr/>
      <dgm:t>
        <a:bodyPr/>
        <a:lstStyle/>
        <a:p>
          <a:endParaRPr lang="en-US"/>
        </a:p>
      </dgm:t>
    </dgm:pt>
    <dgm:pt modelId="{3AE80248-3418-40CF-B2EF-DF3DC68CC824}" type="sibTrans" cxnId="{C3DD1E38-33EF-491F-968B-0D058985DBC4}">
      <dgm:prSet/>
      <dgm:spPr/>
      <dgm:t>
        <a:bodyPr/>
        <a:lstStyle/>
        <a:p>
          <a:endParaRPr lang="en-US"/>
        </a:p>
      </dgm:t>
    </dgm:pt>
    <dgm:pt modelId="{6C181FAF-4A5C-41B1-9D32-C8027089959C}">
      <dgm:prSet phldrT="[Text]"/>
      <dgm:spPr/>
      <dgm:t>
        <a:bodyPr/>
        <a:lstStyle/>
        <a:p>
          <a:r>
            <a:rPr lang="en-US"/>
            <a:t>Develop</a:t>
          </a:r>
        </a:p>
      </dgm:t>
    </dgm:pt>
    <dgm:pt modelId="{077C6BA0-613F-41D9-863A-3E6205F385FF}" type="parTrans" cxnId="{D47E28A8-0133-4902-AFE4-AD256CDA175D}">
      <dgm:prSet/>
      <dgm:spPr/>
      <dgm:t>
        <a:bodyPr/>
        <a:lstStyle/>
        <a:p>
          <a:endParaRPr lang="en-US"/>
        </a:p>
      </dgm:t>
    </dgm:pt>
    <dgm:pt modelId="{21B879CC-EF5D-4F47-8186-AC5FADC6A39E}" type="sibTrans" cxnId="{D47E28A8-0133-4902-AFE4-AD256CDA175D}">
      <dgm:prSet/>
      <dgm:spPr/>
      <dgm:t>
        <a:bodyPr/>
        <a:lstStyle/>
        <a:p>
          <a:endParaRPr lang="en-US"/>
        </a:p>
      </dgm:t>
    </dgm:pt>
    <dgm:pt modelId="{F133E85D-6F53-4253-8258-8D9ECE25E3E5}">
      <dgm:prSet phldrT="[Text]"/>
      <dgm:spPr/>
      <dgm:t>
        <a:bodyPr/>
        <a:lstStyle/>
        <a:p>
          <a:r>
            <a:rPr lang="en-US"/>
            <a:t>Test</a:t>
          </a:r>
        </a:p>
      </dgm:t>
    </dgm:pt>
    <dgm:pt modelId="{4B37A51A-A206-4F7D-814B-B840D9B02865}" type="parTrans" cxnId="{61B75D81-F8A1-4B33-BB74-0432806371BE}">
      <dgm:prSet/>
      <dgm:spPr/>
      <dgm:t>
        <a:bodyPr/>
        <a:lstStyle/>
        <a:p>
          <a:endParaRPr lang="en-US"/>
        </a:p>
      </dgm:t>
    </dgm:pt>
    <dgm:pt modelId="{F885E537-F228-4854-A18B-76C6C580FE8B}" type="sibTrans" cxnId="{61B75D81-F8A1-4B33-BB74-0432806371BE}">
      <dgm:prSet/>
      <dgm:spPr/>
      <dgm:t>
        <a:bodyPr/>
        <a:lstStyle/>
        <a:p>
          <a:endParaRPr lang="en-US"/>
        </a:p>
      </dgm:t>
    </dgm:pt>
    <dgm:pt modelId="{05A7CDDC-281B-4EAE-B963-82DEBA4ACEE0}">
      <dgm:prSet phldrT="[Text]"/>
      <dgm:spPr/>
      <dgm:t>
        <a:bodyPr/>
        <a:lstStyle/>
        <a:p>
          <a:r>
            <a:rPr lang="en-US"/>
            <a:t>Deploy</a:t>
          </a:r>
        </a:p>
      </dgm:t>
    </dgm:pt>
    <dgm:pt modelId="{F7928C84-EC36-4AF3-8893-27C09CAED948}" type="parTrans" cxnId="{942CB9C4-A4BD-4D22-9DAD-9742D768DD97}">
      <dgm:prSet/>
      <dgm:spPr/>
      <dgm:t>
        <a:bodyPr/>
        <a:lstStyle/>
        <a:p>
          <a:endParaRPr lang="en-US"/>
        </a:p>
      </dgm:t>
    </dgm:pt>
    <dgm:pt modelId="{9E3492D2-3CAD-4139-B716-68DFA7CD9D9E}" type="sibTrans" cxnId="{942CB9C4-A4BD-4D22-9DAD-9742D768DD97}">
      <dgm:prSet/>
      <dgm:spPr/>
      <dgm:t>
        <a:bodyPr/>
        <a:lstStyle/>
        <a:p>
          <a:endParaRPr lang="en-US"/>
        </a:p>
      </dgm:t>
    </dgm:pt>
    <dgm:pt modelId="{2E9FC0D9-982C-4E14-9A72-61949588B944}">
      <dgm:prSet phldrT="[Text]"/>
      <dgm:spPr/>
      <dgm:t>
        <a:bodyPr/>
        <a:lstStyle/>
        <a:p>
          <a:r>
            <a:rPr lang="en-US"/>
            <a:t>Review</a:t>
          </a:r>
        </a:p>
      </dgm:t>
    </dgm:pt>
    <dgm:pt modelId="{5D9EFFB8-2447-496F-8BC3-81D1E24CC84A}" type="parTrans" cxnId="{09408756-953E-48D5-8588-8F69EEFEBE91}">
      <dgm:prSet/>
      <dgm:spPr/>
      <dgm:t>
        <a:bodyPr/>
        <a:lstStyle/>
        <a:p>
          <a:endParaRPr lang="en-US"/>
        </a:p>
      </dgm:t>
    </dgm:pt>
    <dgm:pt modelId="{82A5E9CC-8AC2-4FD4-AC11-F98A0D22F408}" type="sibTrans" cxnId="{09408756-953E-48D5-8588-8F69EEFEBE91}">
      <dgm:prSet/>
      <dgm:spPr/>
      <dgm:t>
        <a:bodyPr/>
        <a:lstStyle/>
        <a:p>
          <a:endParaRPr lang="en-US"/>
        </a:p>
      </dgm:t>
    </dgm:pt>
    <dgm:pt modelId="{E098FDC2-F6B0-4278-BC73-CED2FAD98DFE}" type="pres">
      <dgm:prSet presAssocID="{64001C3F-D30A-4E95-A68E-786BF5ABED8E}" presName="compositeShape" presStyleCnt="0">
        <dgm:presLayoutVars>
          <dgm:chMax val="7"/>
          <dgm:dir/>
          <dgm:resizeHandles val="exact"/>
        </dgm:presLayoutVars>
      </dgm:prSet>
      <dgm:spPr/>
    </dgm:pt>
    <dgm:pt modelId="{F3C411A5-AEB0-4A49-9052-8E3DF71652CA}" type="pres">
      <dgm:prSet presAssocID="{64001C3F-D30A-4E95-A68E-786BF5ABED8E}" presName="wedge1" presStyleLbl="node1" presStyleIdx="0" presStyleCnt="6" custLinFactNeighborX="3191" custLinFactNeighborY="-4664"/>
      <dgm:spPr/>
    </dgm:pt>
    <dgm:pt modelId="{30E95857-33EA-4791-B460-9D965B980208}" type="pres">
      <dgm:prSet presAssocID="{64001C3F-D30A-4E95-A68E-786BF5ABED8E}" presName="dummy1a" presStyleCnt="0"/>
      <dgm:spPr/>
    </dgm:pt>
    <dgm:pt modelId="{783E6FC3-62F7-4B89-B885-79EC329672A9}" type="pres">
      <dgm:prSet presAssocID="{64001C3F-D30A-4E95-A68E-786BF5ABED8E}" presName="dummy1b" presStyleCnt="0"/>
      <dgm:spPr/>
    </dgm:pt>
    <dgm:pt modelId="{B6010CC3-456C-4B71-BAAE-011B5818C349}" type="pres">
      <dgm:prSet presAssocID="{64001C3F-D30A-4E95-A68E-786BF5ABED8E}" presName="wedge1Tx" presStyleLbl="node1" presStyleIdx="0" presStyleCnt="6">
        <dgm:presLayoutVars>
          <dgm:chMax val="0"/>
          <dgm:chPref val="0"/>
          <dgm:bulletEnabled val="1"/>
        </dgm:presLayoutVars>
      </dgm:prSet>
      <dgm:spPr/>
    </dgm:pt>
    <dgm:pt modelId="{514DF87F-6370-4B94-90C2-E5A4C175F636}" type="pres">
      <dgm:prSet presAssocID="{64001C3F-D30A-4E95-A68E-786BF5ABED8E}" presName="wedge2" presStyleLbl="node1" presStyleIdx="1" presStyleCnt="6"/>
      <dgm:spPr/>
    </dgm:pt>
    <dgm:pt modelId="{CEFFBD59-A403-42E5-BB4E-9CB08DE50BFF}" type="pres">
      <dgm:prSet presAssocID="{64001C3F-D30A-4E95-A68E-786BF5ABED8E}" presName="dummy2a" presStyleCnt="0"/>
      <dgm:spPr/>
    </dgm:pt>
    <dgm:pt modelId="{D4A3224B-4B94-4002-AD44-1B14BB5EB918}" type="pres">
      <dgm:prSet presAssocID="{64001C3F-D30A-4E95-A68E-786BF5ABED8E}" presName="dummy2b" presStyleCnt="0"/>
      <dgm:spPr/>
    </dgm:pt>
    <dgm:pt modelId="{4BA106AD-C9EF-4095-A2FB-90B81A073CC0}" type="pres">
      <dgm:prSet presAssocID="{64001C3F-D30A-4E95-A68E-786BF5ABED8E}" presName="wedge2Tx" presStyleLbl="node1" presStyleIdx="1" presStyleCnt="6">
        <dgm:presLayoutVars>
          <dgm:chMax val="0"/>
          <dgm:chPref val="0"/>
          <dgm:bulletEnabled val="1"/>
        </dgm:presLayoutVars>
      </dgm:prSet>
      <dgm:spPr/>
    </dgm:pt>
    <dgm:pt modelId="{08BD0A29-31BB-4775-B08B-513002242D22}" type="pres">
      <dgm:prSet presAssocID="{64001C3F-D30A-4E95-A68E-786BF5ABED8E}" presName="wedge3" presStyleLbl="node1" presStyleIdx="2" presStyleCnt="6"/>
      <dgm:spPr/>
    </dgm:pt>
    <dgm:pt modelId="{3FD8FDDD-1006-45B1-9CC9-6B5062F49D94}" type="pres">
      <dgm:prSet presAssocID="{64001C3F-D30A-4E95-A68E-786BF5ABED8E}" presName="dummy3a" presStyleCnt="0"/>
      <dgm:spPr/>
    </dgm:pt>
    <dgm:pt modelId="{910E982E-7206-46D9-A479-8452531CE41B}" type="pres">
      <dgm:prSet presAssocID="{64001C3F-D30A-4E95-A68E-786BF5ABED8E}" presName="dummy3b" presStyleCnt="0"/>
      <dgm:spPr/>
    </dgm:pt>
    <dgm:pt modelId="{E9056131-00AC-46AE-938E-AB028BE33D08}" type="pres">
      <dgm:prSet presAssocID="{64001C3F-D30A-4E95-A68E-786BF5ABED8E}" presName="wedge3Tx" presStyleLbl="node1" presStyleIdx="2" presStyleCnt="6">
        <dgm:presLayoutVars>
          <dgm:chMax val="0"/>
          <dgm:chPref val="0"/>
          <dgm:bulletEnabled val="1"/>
        </dgm:presLayoutVars>
      </dgm:prSet>
      <dgm:spPr/>
    </dgm:pt>
    <dgm:pt modelId="{C4861699-F7E7-4FD6-8FA7-17596223501A}" type="pres">
      <dgm:prSet presAssocID="{64001C3F-D30A-4E95-A68E-786BF5ABED8E}" presName="wedge4" presStyleLbl="node1" presStyleIdx="3" presStyleCnt="6"/>
      <dgm:spPr/>
    </dgm:pt>
    <dgm:pt modelId="{202727A1-23B9-47D8-9779-22FA6FE7044D}" type="pres">
      <dgm:prSet presAssocID="{64001C3F-D30A-4E95-A68E-786BF5ABED8E}" presName="dummy4a" presStyleCnt="0"/>
      <dgm:spPr/>
    </dgm:pt>
    <dgm:pt modelId="{991F2F4E-772B-47CF-885D-C81F1B5922D1}" type="pres">
      <dgm:prSet presAssocID="{64001C3F-D30A-4E95-A68E-786BF5ABED8E}" presName="dummy4b" presStyleCnt="0"/>
      <dgm:spPr/>
    </dgm:pt>
    <dgm:pt modelId="{3E95C376-C91A-4F89-BE3E-5E13D929E459}" type="pres">
      <dgm:prSet presAssocID="{64001C3F-D30A-4E95-A68E-786BF5ABED8E}" presName="wedge4Tx" presStyleLbl="node1" presStyleIdx="3" presStyleCnt="6">
        <dgm:presLayoutVars>
          <dgm:chMax val="0"/>
          <dgm:chPref val="0"/>
          <dgm:bulletEnabled val="1"/>
        </dgm:presLayoutVars>
      </dgm:prSet>
      <dgm:spPr/>
    </dgm:pt>
    <dgm:pt modelId="{679DBAF7-0A61-4F76-B4CC-F2C127D1936F}" type="pres">
      <dgm:prSet presAssocID="{64001C3F-D30A-4E95-A68E-786BF5ABED8E}" presName="wedge5" presStyleLbl="node1" presStyleIdx="4" presStyleCnt="6"/>
      <dgm:spPr/>
    </dgm:pt>
    <dgm:pt modelId="{A7C5FCD8-A035-400D-883F-23C20ACA3015}" type="pres">
      <dgm:prSet presAssocID="{64001C3F-D30A-4E95-A68E-786BF5ABED8E}" presName="dummy5a" presStyleCnt="0"/>
      <dgm:spPr/>
    </dgm:pt>
    <dgm:pt modelId="{B6F99694-E764-4AF4-805F-6A6999C43809}" type="pres">
      <dgm:prSet presAssocID="{64001C3F-D30A-4E95-A68E-786BF5ABED8E}" presName="dummy5b" presStyleCnt="0"/>
      <dgm:spPr/>
    </dgm:pt>
    <dgm:pt modelId="{0E367D29-AC3A-4784-B463-ACC938CECF51}" type="pres">
      <dgm:prSet presAssocID="{64001C3F-D30A-4E95-A68E-786BF5ABED8E}" presName="wedge5Tx" presStyleLbl="node1" presStyleIdx="4" presStyleCnt="6">
        <dgm:presLayoutVars>
          <dgm:chMax val="0"/>
          <dgm:chPref val="0"/>
          <dgm:bulletEnabled val="1"/>
        </dgm:presLayoutVars>
      </dgm:prSet>
      <dgm:spPr/>
    </dgm:pt>
    <dgm:pt modelId="{40EFDEA9-7515-47EB-A683-5582FE49D1C1}" type="pres">
      <dgm:prSet presAssocID="{64001C3F-D30A-4E95-A68E-786BF5ABED8E}" presName="wedge6" presStyleLbl="node1" presStyleIdx="5" presStyleCnt="6"/>
      <dgm:spPr/>
    </dgm:pt>
    <dgm:pt modelId="{0A9C7023-2610-43D9-98A3-7677D6C96A62}" type="pres">
      <dgm:prSet presAssocID="{64001C3F-D30A-4E95-A68E-786BF5ABED8E}" presName="dummy6a" presStyleCnt="0"/>
      <dgm:spPr/>
    </dgm:pt>
    <dgm:pt modelId="{8B674E62-4CEB-4CF7-BF22-48EB129012C5}" type="pres">
      <dgm:prSet presAssocID="{64001C3F-D30A-4E95-A68E-786BF5ABED8E}" presName="dummy6b" presStyleCnt="0"/>
      <dgm:spPr/>
    </dgm:pt>
    <dgm:pt modelId="{3DD207D4-6013-4595-A157-59AA405691EE}" type="pres">
      <dgm:prSet presAssocID="{64001C3F-D30A-4E95-A68E-786BF5ABED8E}" presName="wedge6Tx" presStyleLbl="node1" presStyleIdx="5" presStyleCnt="6">
        <dgm:presLayoutVars>
          <dgm:chMax val="0"/>
          <dgm:chPref val="0"/>
          <dgm:bulletEnabled val="1"/>
        </dgm:presLayoutVars>
      </dgm:prSet>
      <dgm:spPr/>
    </dgm:pt>
    <dgm:pt modelId="{F3E5A3EF-573B-40C2-8536-E302759E64B3}" type="pres">
      <dgm:prSet presAssocID="{21C0F8A8-D89C-4546-8C61-87698B3C32BE}" presName="arrowWedge1" presStyleLbl="fgSibTrans2D1" presStyleIdx="0" presStyleCnt="6"/>
      <dgm:spPr/>
    </dgm:pt>
    <dgm:pt modelId="{C2FE31E1-9E38-4722-A3F6-BB9D45BE321D}" type="pres">
      <dgm:prSet presAssocID="{3AE80248-3418-40CF-B2EF-DF3DC68CC824}" presName="arrowWedge2" presStyleLbl="fgSibTrans2D1" presStyleIdx="1" presStyleCnt="6"/>
      <dgm:spPr/>
    </dgm:pt>
    <dgm:pt modelId="{910B8DF4-AC3D-445B-BAF7-C495423EE2C1}" type="pres">
      <dgm:prSet presAssocID="{21B879CC-EF5D-4F47-8186-AC5FADC6A39E}" presName="arrowWedge3" presStyleLbl="fgSibTrans2D1" presStyleIdx="2" presStyleCnt="6"/>
      <dgm:spPr/>
    </dgm:pt>
    <dgm:pt modelId="{E3049CD4-9CAE-47C3-A5E2-5E1E25D13E9D}" type="pres">
      <dgm:prSet presAssocID="{F885E537-F228-4854-A18B-76C6C580FE8B}" presName="arrowWedge4" presStyleLbl="fgSibTrans2D1" presStyleIdx="3" presStyleCnt="6"/>
      <dgm:spPr/>
    </dgm:pt>
    <dgm:pt modelId="{CB6A69C1-69B4-4386-BDC2-BFD2089B22F3}" type="pres">
      <dgm:prSet presAssocID="{9E3492D2-3CAD-4139-B716-68DFA7CD9D9E}" presName="arrowWedge5" presStyleLbl="fgSibTrans2D1" presStyleIdx="4" presStyleCnt="6"/>
      <dgm:spPr/>
    </dgm:pt>
    <dgm:pt modelId="{899E7BD4-9687-4631-8CB3-BF7D70D8C37A}" type="pres">
      <dgm:prSet presAssocID="{82A5E9CC-8AC2-4FD4-AC11-F98A0D22F408}" presName="arrowWedge6" presStyleLbl="fgSibTrans2D1" presStyleIdx="5" presStyleCnt="6" custLinFactNeighborX="-874" custLinFactNeighborY="-437"/>
      <dgm:spPr/>
    </dgm:pt>
  </dgm:ptLst>
  <dgm:cxnLst>
    <dgm:cxn modelId="{F557E816-C69A-44E8-9F11-B67AC6DFF43F}" type="presOf" srcId="{05A7CDDC-281B-4EAE-B963-82DEBA4ACEE0}" destId="{679DBAF7-0A61-4F76-B4CC-F2C127D1936F}" srcOrd="0" destOrd="0" presId="urn:microsoft.com/office/officeart/2005/8/layout/cycle8"/>
    <dgm:cxn modelId="{AFBDE719-0A6A-459C-8C4D-035672C032B4}" type="presOf" srcId="{2E9FC0D9-982C-4E14-9A72-61949588B944}" destId="{40EFDEA9-7515-47EB-A683-5582FE49D1C1}" srcOrd="0" destOrd="0" presId="urn:microsoft.com/office/officeart/2005/8/layout/cycle8"/>
    <dgm:cxn modelId="{C7AF8836-B3BD-48AE-ABF3-543361C1CADE}" type="presOf" srcId="{2E9FC0D9-982C-4E14-9A72-61949588B944}" destId="{3DD207D4-6013-4595-A157-59AA405691EE}" srcOrd="1" destOrd="0" presId="urn:microsoft.com/office/officeart/2005/8/layout/cycle8"/>
    <dgm:cxn modelId="{C3DD1E38-33EF-491F-968B-0D058985DBC4}" srcId="{64001C3F-D30A-4E95-A68E-786BF5ABED8E}" destId="{02E06AA1-05F1-4934-A819-F8AF6D4E5FDB}" srcOrd="1" destOrd="0" parTransId="{5D643EEC-CA39-4E97-A947-9A0261310F46}" sibTransId="{3AE80248-3418-40CF-B2EF-DF3DC68CC824}"/>
    <dgm:cxn modelId="{09408756-953E-48D5-8588-8F69EEFEBE91}" srcId="{64001C3F-D30A-4E95-A68E-786BF5ABED8E}" destId="{2E9FC0D9-982C-4E14-9A72-61949588B944}" srcOrd="5" destOrd="0" parTransId="{5D9EFFB8-2447-496F-8BC3-81D1E24CC84A}" sibTransId="{82A5E9CC-8AC2-4FD4-AC11-F98A0D22F408}"/>
    <dgm:cxn modelId="{5B59F764-E0CE-47A5-A538-828F4C051BAA}" type="presOf" srcId="{F133E85D-6F53-4253-8258-8D9ECE25E3E5}" destId="{3E95C376-C91A-4F89-BE3E-5E13D929E459}" srcOrd="1" destOrd="0" presId="urn:microsoft.com/office/officeart/2005/8/layout/cycle8"/>
    <dgm:cxn modelId="{12FEDA6B-A258-4C33-BB28-28219B7E66B9}" type="presOf" srcId="{3E7B9826-2752-4BD8-B99B-2EC3755CA511}" destId="{B6010CC3-456C-4B71-BAAE-011B5818C349}" srcOrd="1" destOrd="0" presId="urn:microsoft.com/office/officeart/2005/8/layout/cycle8"/>
    <dgm:cxn modelId="{61B75D81-F8A1-4B33-BB74-0432806371BE}" srcId="{64001C3F-D30A-4E95-A68E-786BF5ABED8E}" destId="{F133E85D-6F53-4253-8258-8D9ECE25E3E5}" srcOrd="3" destOrd="0" parTransId="{4B37A51A-A206-4F7D-814B-B840D9B02865}" sibTransId="{F885E537-F228-4854-A18B-76C6C580FE8B}"/>
    <dgm:cxn modelId="{FD3BF78B-6A3F-4F24-914A-6759AF2D1623}" type="presOf" srcId="{05A7CDDC-281B-4EAE-B963-82DEBA4ACEE0}" destId="{0E367D29-AC3A-4784-B463-ACC938CECF51}" srcOrd="1" destOrd="0" presId="urn:microsoft.com/office/officeart/2005/8/layout/cycle8"/>
    <dgm:cxn modelId="{D47E28A8-0133-4902-AFE4-AD256CDA175D}" srcId="{64001C3F-D30A-4E95-A68E-786BF5ABED8E}" destId="{6C181FAF-4A5C-41B1-9D32-C8027089959C}" srcOrd="2" destOrd="0" parTransId="{077C6BA0-613F-41D9-863A-3E6205F385FF}" sibTransId="{21B879CC-EF5D-4F47-8186-AC5FADC6A39E}"/>
    <dgm:cxn modelId="{A17612AE-F26D-4298-A839-110119ADEC96}" type="presOf" srcId="{6C181FAF-4A5C-41B1-9D32-C8027089959C}" destId="{08BD0A29-31BB-4775-B08B-513002242D22}" srcOrd="0" destOrd="0" presId="urn:microsoft.com/office/officeart/2005/8/layout/cycle8"/>
    <dgm:cxn modelId="{61D2A2B7-8814-425F-9A3E-6DF6418D974B}" type="presOf" srcId="{6C181FAF-4A5C-41B1-9D32-C8027089959C}" destId="{E9056131-00AC-46AE-938E-AB028BE33D08}" srcOrd="1" destOrd="0" presId="urn:microsoft.com/office/officeart/2005/8/layout/cycle8"/>
    <dgm:cxn modelId="{AF1248C1-28E5-4180-92AE-975CF1C3AB9C}" type="presOf" srcId="{F133E85D-6F53-4253-8258-8D9ECE25E3E5}" destId="{C4861699-F7E7-4FD6-8FA7-17596223501A}" srcOrd="0" destOrd="0" presId="urn:microsoft.com/office/officeart/2005/8/layout/cycle8"/>
    <dgm:cxn modelId="{942CB9C4-A4BD-4D22-9DAD-9742D768DD97}" srcId="{64001C3F-D30A-4E95-A68E-786BF5ABED8E}" destId="{05A7CDDC-281B-4EAE-B963-82DEBA4ACEE0}" srcOrd="4" destOrd="0" parTransId="{F7928C84-EC36-4AF3-8893-27C09CAED948}" sibTransId="{9E3492D2-3CAD-4139-B716-68DFA7CD9D9E}"/>
    <dgm:cxn modelId="{39359DC6-86FC-4AF8-9477-02717CBA6D33}" type="presOf" srcId="{02E06AA1-05F1-4934-A819-F8AF6D4E5FDB}" destId="{514DF87F-6370-4B94-90C2-E5A4C175F636}" srcOrd="0" destOrd="0" presId="urn:microsoft.com/office/officeart/2005/8/layout/cycle8"/>
    <dgm:cxn modelId="{BFE066CD-029C-4321-B53B-D40A720D39EB}" srcId="{64001C3F-D30A-4E95-A68E-786BF5ABED8E}" destId="{3E7B9826-2752-4BD8-B99B-2EC3755CA511}" srcOrd="0" destOrd="0" parTransId="{191F5A0C-2418-49B2-8435-405A6A22F5E2}" sibTransId="{21C0F8A8-D89C-4546-8C61-87698B3C32BE}"/>
    <dgm:cxn modelId="{8E0EE6D2-30F7-42FF-9686-D5A7C514A164}" type="presOf" srcId="{02E06AA1-05F1-4934-A819-F8AF6D4E5FDB}" destId="{4BA106AD-C9EF-4095-A2FB-90B81A073CC0}" srcOrd="1" destOrd="0" presId="urn:microsoft.com/office/officeart/2005/8/layout/cycle8"/>
    <dgm:cxn modelId="{E1C5ABDB-B6CE-4485-8E0A-B866D9ED7368}" type="presOf" srcId="{3E7B9826-2752-4BD8-B99B-2EC3755CA511}" destId="{F3C411A5-AEB0-4A49-9052-8E3DF71652CA}" srcOrd="0" destOrd="0" presId="urn:microsoft.com/office/officeart/2005/8/layout/cycle8"/>
    <dgm:cxn modelId="{CB94B3E9-D3E8-4A3B-8B9D-72182C72AD24}" type="presOf" srcId="{64001C3F-D30A-4E95-A68E-786BF5ABED8E}" destId="{E098FDC2-F6B0-4278-BC73-CED2FAD98DFE}" srcOrd="0" destOrd="0" presId="urn:microsoft.com/office/officeart/2005/8/layout/cycle8"/>
    <dgm:cxn modelId="{F09EE964-7194-40D9-8054-E5E6BF6C7D94}" type="presParOf" srcId="{E098FDC2-F6B0-4278-BC73-CED2FAD98DFE}" destId="{F3C411A5-AEB0-4A49-9052-8E3DF71652CA}" srcOrd="0" destOrd="0" presId="urn:microsoft.com/office/officeart/2005/8/layout/cycle8"/>
    <dgm:cxn modelId="{373A04D1-CB59-4377-AEDC-AADE429E8291}" type="presParOf" srcId="{E098FDC2-F6B0-4278-BC73-CED2FAD98DFE}" destId="{30E95857-33EA-4791-B460-9D965B980208}" srcOrd="1" destOrd="0" presId="urn:microsoft.com/office/officeart/2005/8/layout/cycle8"/>
    <dgm:cxn modelId="{3D7B9BFA-9E3C-4F0F-A2D3-9ABED1BD1D87}" type="presParOf" srcId="{E098FDC2-F6B0-4278-BC73-CED2FAD98DFE}" destId="{783E6FC3-62F7-4B89-B885-79EC329672A9}" srcOrd="2" destOrd="0" presId="urn:microsoft.com/office/officeart/2005/8/layout/cycle8"/>
    <dgm:cxn modelId="{5A4F6319-8C3E-492A-BE03-C5390FE3E58D}" type="presParOf" srcId="{E098FDC2-F6B0-4278-BC73-CED2FAD98DFE}" destId="{B6010CC3-456C-4B71-BAAE-011B5818C349}" srcOrd="3" destOrd="0" presId="urn:microsoft.com/office/officeart/2005/8/layout/cycle8"/>
    <dgm:cxn modelId="{43D74D2A-111B-49CE-8752-DB79B082AC0A}" type="presParOf" srcId="{E098FDC2-F6B0-4278-BC73-CED2FAD98DFE}" destId="{514DF87F-6370-4B94-90C2-E5A4C175F636}" srcOrd="4" destOrd="0" presId="urn:microsoft.com/office/officeart/2005/8/layout/cycle8"/>
    <dgm:cxn modelId="{2DDE638E-C0C3-41BD-B117-607646B57D22}" type="presParOf" srcId="{E098FDC2-F6B0-4278-BC73-CED2FAD98DFE}" destId="{CEFFBD59-A403-42E5-BB4E-9CB08DE50BFF}" srcOrd="5" destOrd="0" presId="urn:microsoft.com/office/officeart/2005/8/layout/cycle8"/>
    <dgm:cxn modelId="{9AE94471-C7B0-4AF0-ACFB-2555A76967D8}" type="presParOf" srcId="{E098FDC2-F6B0-4278-BC73-CED2FAD98DFE}" destId="{D4A3224B-4B94-4002-AD44-1B14BB5EB918}" srcOrd="6" destOrd="0" presId="urn:microsoft.com/office/officeart/2005/8/layout/cycle8"/>
    <dgm:cxn modelId="{9EFECCAA-35E1-4A17-A395-009348DEEC7D}" type="presParOf" srcId="{E098FDC2-F6B0-4278-BC73-CED2FAD98DFE}" destId="{4BA106AD-C9EF-4095-A2FB-90B81A073CC0}" srcOrd="7" destOrd="0" presId="urn:microsoft.com/office/officeart/2005/8/layout/cycle8"/>
    <dgm:cxn modelId="{DB4B16F1-D725-424A-88DF-A8790D951AD6}" type="presParOf" srcId="{E098FDC2-F6B0-4278-BC73-CED2FAD98DFE}" destId="{08BD0A29-31BB-4775-B08B-513002242D22}" srcOrd="8" destOrd="0" presId="urn:microsoft.com/office/officeart/2005/8/layout/cycle8"/>
    <dgm:cxn modelId="{7F94818E-DEC4-462D-8093-B128B8C4B3D1}" type="presParOf" srcId="{E098FDC2-F6B0-4278-BC73-CED2FAD98DFE}" destId="{3FD8FDDD-1006-45B1-9CC9-6B5062F49D94}" srcOrd="9" destOrd="0" presId="urn:microsoft.com/office/officeart/2005/8/layout/cycle8"/>
    <dgm:cxn modelId="{9FD6FEDD-0708-4AF9-8AF0-44F8A145D39E}" type="presParOf" srcId="{E098FDC2-F6B0-4278-BC73-CED2FAD98DFE}" destId="{910E982E-7206-46D9-A479-8452531CE41B}" srcOrd="10" destOrd="0" presId="urn:microsoft.com/office/officeart/2005/8/layout/cycle8"/>
    <dgm:cxn modelId="{C8D447F5-37C9-477A-ADCA-6EAC33B49DE7}" type="presParOf" srcId="{E098FDC2-F6B0-4278-BC73-CED2FAD98DFE}" destId="{E9056131-00AC-46AE-938E-AB028BE33D08}" srcOrd="11" destOrd="0" presId="urn:microsoft.com/office/officeart/2005/8/layout/cycle8"/>
    <dgm:cxn modelId="{E070F14C-9F77-489C-81E1-F5FDE3DA66D9}" type="presParOf" srcId="{E098FDC2-F6B0-4278-BC73-CED2FAD98DFE}" destId="{C4861699-F7E7-4FD6-8FA7-17596223501A}" srcOrd="12" destOrd="0" presId="urn:microsoft.com/office/officeart/2005/8/layout/cycle8"/>
    <dgm:cxn modelId="{5FD7F8B5-B6EF-4CC3-8213-237681A6328B}" type="presParOf" srcId="{E098FDC2-F6B0-4278-BC73-CED2FAD98DFE}" destId="{202727A1-23B9-47D8-9779-22FA6FE7044D}" srcOrd="13" destOrd="0" presId="urn:microsoft.com/office/officeart/2005/8/layout/cycle8"/>
    <dgm:cxn modelId="{5E29AFB4-58A3-4290-A58A-786413DFC26F}" type="presParOf" srcId="{E098FDC2-F6B0-4278-BC73-CED2FAD98DFE}" destId="{991F2F4E-772B-47CF-885D-C81F1B5922D1}" srcOrd="14" destOrd="0" presId="urn:microsoft.com/office/officeart/2005/8/layout/cycle8"/>
    <dgm:cxn modelId="{0688DFC1-D31D-4795-90AF-97732E528A4D}" type="presParOf" srcId="{E098FDC2-F6B0-4278-BC73-CED2FAD98DFE}" destId="{3E95C376-C91A-4F89-BE3E-5E13D929E459}" srcOrd="15" destOrd="0" presId="urn:microsoft.com/office/officeart/2005/8/layout/cycle8"/>
    <dgm:cxn modelId="{F25033C8-C2A0-4DEE-BBE7-E72E6C80ADC8}" type="presParOf" srcId="{E098FDC2-F6B0-4278-BC73-CED2FAD98DFE}" destId="{679DBAF7-0A61-4F76-B4CC-F2C127D1936F}" srcOrd="16" destOrd="0" presId="urn:microsoft.com/office/officeart/2005/8/layout/cycle8"/>
    <dgm:cxn modelId="{D1EA2A8E-3977-4C86-9C5A-10AB53E564C6}" type="presParOf" srcId="{E098FDC2-F6B0-4278-BC73-CED2FAD98DFE}" destId="{A7C5FCD8-A035-400D-883F-23C20ACA3015}" srcOrd="17" destOrd="0" presId="urn:microsoft.com/office/officeart/2005/8/layout/cycle8"/>
    <dgm:cxn modelId="{0DD0D557-D91E-4D0B-959C-E2BD09DA4FF8}" type="presParOf" srcId="{E098FDC2-F6B0-4278-BC73-CED2FAD98DFE}" destId="{B6F99694-E764-4AF4-805F-6A6999C43809}" srcOrd="18" destOrd="0" presId="urn:microsoft.com/office/officeart/2005/8/layout/cycle8"/>
    <dgm:cxn modelId="{30D8385F-B323-4094-9D93-45C9986CCF27}" type="presParOf" srcId="{E098FDC2-F6B0-4278-BC73-CED2FAD98DFE}" destId="{0E367D29-AC3A-4784-B463-ACC938CECF51}" srcOrd="19" destOrd="0" presId="urn:microsoft.com/office/officeart/2005/8/layout/cycle8"/>
    <dgm:cxn modelId="{CA07F8B8-F2B8-410C-9C3B-13AAEDC7E6C8}" type="presParOf" srcId="{E098FDC2-F6B0-4278-BC73-CED2FAD98DFE}" destId="{40EFDEA9-7515-47EB-A683-5582FE49D1C1}" srcOrd="20" destOrd="0" presId="urn:microsoft.com/office/officeart/2005/8/layout/cycle8"/>
    <dgm:cxn modelId="{8B351EED-45DF-433E-B3CB-8D740B06C93D}" type="presParOf" srcId="{E098FDC2-F6B0-4278-BC73-CED2FAD98DFE}" destId="{0A9C7023-2610-43D9-98A3-7677D6C96A62}" srcOrd="21" destOrd="0" presId="urn:microsoft.com/office/officeart/2005/8/layout/cycle8"/>
    <dgm:cxn modelId="{A6C712AD-5A5C-4A35-A119-C1E9FB1DE38E}" type="presParOf" srcId="{E098FDC2-F6B0-4278-BC73-CED2FAD98DFE}" destId="{8B674E62-4CEB-4CF7-BF22-48EB129012C5}" srcOrd="22" destOrd="0" presId="urn:microsoft.com/office/officeart/2005/8/layout/cycle8"/>
    <dgm:cxn modelId="{D21720D6-D6DD-45C3-9847-16CFAF50CDB4}" type="presParOf" srcId="{E098FDC2-F6B0-4278-BC73-CED2FAD98DFE}" destId="{3DD207D4-6013-4595-A157-59AA405691EE}" srcOrd="23" destOrd="0" presId="urn:microsoft.com/office/officeart/2005/8/layout/cycle8"/>
    <dgm:cxn modelId="{FBDD672E-616A-40D3-946D-D8F76E23C1A0}" type="presParOf" srcId="{E098FDC2-F6B0-4278-BC73-CED2FAD98DFE}" destId="{F3E5A3EF-573B-40C2-8536-E302759E64B3}" srcOrd="24" destOrd="0" presId="urn:microsoft.com/office/officeart/2005/8/layout/cycle8"/>
    <dgm:cxn modelId="{FF78A814-3926-4D03-87D3-445668005E27}" type="presParOf" srcId="{E098FDC2-F6B0-4278-BC73-CED2FAD98DFE}" destId="{C2FE31E1-9E38-4722-A3F6-BB9D45BE321D}" srcOrd="25" destOrd="0" presId="urn:microsoft.com/office/officeart/2005/8/layout/cycle8"/>
    <dgm:cxn modelId="{A19D9FB2-E687-4108-B760-102C97893424}" type="presParOf" srcId="{E098FDC2-F6B0-4278-BC73-CED2FAD98DFE}" destId="{910B8DF4-AC3D-445B-BAF7-C495423EE2C1}" srcOrd="26" destOrd="0" presId="urn:microsoft.com/office/officeart/2005/8/layout/cycle8"/>
    <dgm:cxn modelId="{D23AF754-29A6-4926-8386-717BAC3BB5DE}" type="presParOf" srcId="{E098FDC2-F6B0-4278-BC73-CED2FAD98DFE}" destId="{E3049CD4-9CAE-47C3-A5E2-5E1E25D13E9D}" srcOrd="27" destOrd="0" presId="urn:microsoft.com/office/officeart/2005/8/layout/cycle8"/>
    <dgm:cxn modelId="{0CE3D768-925C-4407-ADCB-614F6C24FB0D}" type="presParOf" srcId="{E098FDC2-F6B0-4278-BC73-CED2FAD98DFE}" destId="{CB6A69C1-69B4-4386-BDC2-BFD2089B22F3}" srcOrd="28" destOrd="0" presId="urn:microsoft.com/office/officeart/2005/8/layout/cycle8"/>
    <dgm:cxn modelId="{DCEBE492-AB52-4801-80C6-469AB615A5C5}" type="presParOf" srcId="{E098FDC2-F6B0-4278-BC73-CED2FAD98DFE}" destId="{899E7BD4-9687-4631-8CB3-BF7D70D8C37A}"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201F0CA-AC62-4CBE-84A1-10C3F5F31DD5}" type="doc">
      <dgm:prSet loTypeId="urn:microsoft.com/office/officeart/2005/8/layout/cycle5" loCatId="cycle" qsTypeId="urn:microsoft.com/office/officeart/2005/8/quickstyle/simple1" qsCatId="simple" csTypeId="urn:microsoft.com/office/officeart/2005/8/colors/colorful3" csCatId="colorful" phldr="1"/>
      <dgm:spPr/>
      <dgm:t>
        <a:bodyPr/>
        <a:lstStyle/>
        <a:p>
          <a:endParaRPr lang="en-US"/>
        </a:p>
      </dgm:t>
    </dgm:pt>
    <dgm:pt modelId="{B809AFF6-6BDF-4A74-9786-1F4DFA7DBAE8}">
      <dgm:prSet phldrT="[Text]"/>
      <dgm:spPr/>
      <dgm:t>
        <a:bodyPr/>
        <a:lstStyle/>
        <a:p>
          <a:r>
            <a:rPr lang="en-US"/>
            <a:t>Collect</a:t>
          </a:r>
        </a:p>
      </dgm:t>
    </dgm:pt>
    <dgm:pt modelId="{0A8A45FB-7453-4309-BE85-69E2C32D978C}" type="parTrans" cxnId="{F8A15874-DB27-4B2F-9B31-9C3424CCF42C}">
      <dgm:prSet/>
      <dgm:spPr/>
      <dgm:t>
        <a:bodyPr/>
        <a:lstStyle/>
        <a:p>
          <a:endParaRPr lang="en-US"/>
        </a:p>
      </dgm:t>
    </dgm:pt>
    <dgm:pt modelId="{3BA33AEB-FBA2-41D0-96DB-1B0082008EF3}" type="sibTrans" cxnId="{F8A15874-DB27-4B2F-9B31-9C3424CCF42C}">
      <dgm:prSet/>
      <dgm:spPr/>
      <dgm:t>
        <a:bodyPr/>
        <a:lstStyle/>
        <a:p>
          <a:endParaRPr lang="en-US"/>
        </a:p>
      </dgm:t>
    </dgm:pt>
    <dgm:pt modelId="{0523C765-C79B-4DBD-95C7-647AD525897F}">
      <dgm:prSet phldrT="[Text]"/>
      <dgm:spPr/>
      <dgm:t>
        <a:bodyPr/>
        <a:lstStyle/>
        <a:p>
          <a:r>
            <a:rPr lang="en-US"/>
            <a:t>Use</a:t>
          </a:r>
        </a:p>
      </dgm:t>
    </dgm:pt>
    <dgm:pt modelId="{5C7F1A91-A915-40AD-A9DB-8E2A7F2B8F87}" type="parTrans" cxnId="{C1D20F4B-C78D-459F-A5A5-25A7CDC1A29E}">
      <dgm:prSet/>
      <dgm:spPr/>
      <dgm:t>
        <a:bodyPr/>
        <a:lstStyle/>
        <a:p>
          <a:endParaRPr lang="en-US"/>
        </a:p>
      </dgm:t>
    </dgm:pt>
    <dgm:pt modelId="{0C37DF28-8143-4C58-BACA-D417D65DE3D6}" type="sibTrans" cxnId="{C1D20F4B-C78D-459F-A5A5-25A7CDC1A29E}">
      <dgm:prSet/>
      <dgm:spPr/>
      <dgm:t>
        <a:bodyPr/>
        <a:lstStyle/>
        <a:p>
          <a:endParaRPr lang="en-US"/>
        </a:p>
      </dgm:t>
    </dgm:pt>
    <dgm:pt modelId="{B9450719-A75B-42F7-B229-D98004F302C6}">
      <dgm:prSet phldrT="[Text]"/>
      <dgm:spPr/>
      <dgm:t>
        <a:bodyPr/>
        <a:lstStyle/>
        <a:p>
          <a:r>
            <a:rPr lang="en-US"/>
            <a:t>Enrich</a:t>
          </a:r>
        </a:p>
      </dgm:t>
    </dgm:pt>
    <dgm:pt modelId="{35A98066-2302-4D46-A04D-2883258C6DB4}" type="parTrans" cxnId="{397BC85B-3649-4A65-97C8-23C474705B02}">
      <dgm:prSet/>
      <dgm:spPr/>
      <dgm:t>
        <a:bodyPr/>
        <a:lstStyle/>
        <a:p>
          <a:endParaRPr lang="en-US"/>
        </a:p>
      </dgm:t>
    </dgm:pt>
    <dgm:pt modelId="{EEC9562D-2D03-4758-AEDF-271F83D64303}" type="sibTrans" cxnId="{397BC85B-3649-4A65-97C8-23C474705B02}">
      <dgm:prSet/>
      <dgm:spPr/>
      <dgm:t>
        <a:bodyPr/>
        <a:lstStyle/>
        <a:p>
          <a:endParaRPr lang="en-US"/>
        </a:p>
      </dgm:t>
    </dgm:pt>
    <dgm:pt modelId="{7EAC9A9B-0815-4413-B958-F13A85CD31A4}">
      <dgm:prSet phldrT="[Text]"/>
      <dgm:spPr/>
      <dgm:t>
        <a:bodyPr/>
        <a:lstStyle/>
        <a:p>
          <a:r>
            <a:rPr lang="en-US"/>
            <a:t>Share</a:t>
          </a:r>
        </a:p>
      </dgm:t>
    </dgm:pt>
    <dgm:pt modelId="{09AB184C-4737-4E2A-A8A8-DC7B0CF8D316}" type="parTrans" cxnId="{4B9C6732-10D9-4501-A8AF-C319F1E1CEC4}">
      <dgm:prSet/>
      <dgm:spPr/>
      <dgm:t>
        <a:bodyPr/>
        <a:lstStyle/>
        <a:p>
          <a:endParaRPr lang="en-US"/>
        </a:p>
      </dgm:t>
    </dgm:pt>
    <dgm:pt modelId="{F7B17A20-A40A-4946-8120-C3E73658841F}" type="sibTrans" cxnId="{4B9C6732-10D9-4501-A8AF-C319F1E1CEC4}">
      <dgm:prSet/>
      <dgm:spPr/>
      <dgm:t>
        <a:bodyPr/>
        <a:lstStyle/>
        <a:p>
          <a:endParaRPr lang="en-US"/>
        </a:p>
      </dgm:t>
    </dgm:pt>
    <dgm:pt modelId="{605CB56C-2025-42F6-AAD6-23A8B8920D87}">
      <dgm:prSet phldrT="[Text]"/>
      <dgm:spPr/>
      <dgm:t>
        <a:bodyPr/>
        <a:lstStyle/>
        <a:p>
          <a:r>
            <a:rPr lang="en-US"/>
            <a:t>Assess</a:t>
          </a:r>
        </a:p>
      </dgm:t>
    </dgm:pt>
    <dgm:pt modelId="{6604E2EA-013E-45D4-8427-326A339FF895}" type="parTrans" cxnId="{DC1FFF27-4828-464D-BF79-6E9F9FFBC7EB}">
      <dgm:prSet/>
      <dgm:spPr/>
      <dgm:t>
        <a:bodyPr/>
        <a:lstStyle/>
        <a:p>
          <a:endParaRPr lang="en-US"/>
        </a:p>
      </dgm:t>
    </dgm:pt>
    <dgm:pt modelId="{CE7A2EB5-548F-4054-9A5B-217B1FA43C63}" type="sibTrans" cxnId="{DC1FFF27-4828-464D-BF79-6E9F9FFBC7EB}">
      <dgm:prSet/>
      <dgm:spPr/>
      <dgm:t>
        <a:bodyPr/>
        <a:lstStyle/>
        <a:p>
          <a:endParaRPr lang="en-US"/>
        </a:p>
      </dgm:t>
    </dgm:pt>
    <dgm:pt modelId="{031F0CB7-11E7-47EF-8345-03B00C422B17}">
      <dgm:prSet phldrT="[Text]"/>
      <dgm:spPr/>
      <dgm:t>
        <a:bodyPr/>
        <a:lstStyle/>
        <a:p>
          <a:r>
            <a:rPr lang="en-US"/>
            <a:t>Sustain</a:t>
          </a:r>
        </a:p>
      </dgm:t>
    </dgm:pt>
    <dgm:pt modelId="{153EF2F4-A520-4195-919B-77A8431491AB}" type="parTrans" cxnId="{8E9BF97B-7ACC-4DD6-A449-6972B41A7C3C}">
      <dgm:prSet/>
      <dgm:spPr/>
      <dgm:t>
        <a:bodyPr/>
        <a:lstStyle/>
        <a:p>
          <a:endParaRPr lang="en-US"/>
        </a:p>
      </dgm:t>
    </dgm:pt>
    <dgm:pt modelId="{E24DCD30-06FC-45A2-ADC4-0B617E2E26C1}" type="sibTrans" cxnId="{8E9BF97B-7ACC-4DD6-A449-6972B41A7C3C}">
      <dgm:prSet/>
      <dgm:spPr/>
      <dgm:t>
        <a:bodyPr/>
        <a:lstStyle/>
        <a:p>
          <a:endParaRPr lang="en-US"/>
        </a:p>
      </dgm:t>
    </dgm:pt>
    <dgm:pt modelId="{93E0DF21-CDB7-4B9B-ABEF-264BFAAA3BE2}" type="pres">
      <dgm:prSet presAssocID="{3201F0CA-AC62-4CBE-84A1-10C3F5F31DD5}" presName="cycle" presStyleCnt="0">
        <dgm:presLayoutVars>
          <dgm:dir/>
          <dgm:resizeHandles val="exact"/>
        </dgm:presLayoutVars>
      </dgm:prSet>
      <dgm:spPr/>
    </dgm:pt>
    <dgm:pt modelId="{F1EA07DE-EF91-4F3F-8D1E-4D3161CE4A8A}" type="pres">
      <dgm:prSet presAssocID="{B809AFF6-6BDF-4A74-9786-1F4DFA7DBAE8}" presName="node" presStyleLbl="node1" presStyleIdx="0" presStyleCnt="6">
        <dgm:presLayoutVars>
          <dgm:bulletEnabled val="1"/>
        </dgm:presLayoutVars>
      </dgm:prSet>
      <dgm:spPr/>
    </dgm:pt>
    <dgm:pt modelId="{B921B8E0-F9C8-46C5-8EB7-8F4F37782A19}" type="pres">
      <dgm:prSet presAssocID="{B809AFF6-6BDF-4A74-9786-1F4DFA7DBAE8}" presName="spNode" presStyleCnt="0"/>
      <dgm:spPr/>
    </dgm:pt>
    <dgm:pt modelId="{BE4D3FF0-ED2D-4D3E-AE24-8AE2BD88DE62}" type="pres">
      <dgm:prSet presAssocID="{3BA33AEB-FBA2-41D0-96DB-1B0082008EF3}" presName="sibTrans" presStyleLbl="sibTrans1D1" presStyleIdx="0" presStyleCnt="6"/>
      <dgm:spPr/>
    </dgm:pt>
    <dgm:pt modelId="{76764024-BC37-4505-9F8C-8D2A5913F5C1}" type="pres">
      <dgm:prSet presAssocID="{0523C765-C79B-4DBD-95C7-647AD525897F}" presName="node" presStyleLbl="node1" presStyleIdx="1" presStyleCnt="6">
        <dgm:presLayoutVars>
          <dgm:bulletEnabled val="1"/>
        </dgm:presLayoutVars>
      </dgm:prSet>
      <dgm:spPr/>
    </dgm:pt>
    <dgm:pt modelId="{746B847A-8310-4122-BEB5-05F56F503F69}" type="pres">
      <dgm:prSet presAssocID="{0523C765-C79B-4DBD-95C7-647AD525897F}" presName="spNode" presStyleCnt="0"/>
      <dgm:spPr/>
    </dgm:pt>
    <dgm:pt modelId="{F5965085-828B-4752-B1E7-AE965BDEFF62}" type="pres">
      <dgm:prSet presAssocID="{0C37DF28-8143-4C58-BACA-D417D65DE3D6}" presName="sibTrans" presStyleLbl="sibTrans1D1" presStyleIdx="1" presStyleCnt="6"/>
      <dgm:spPr/>
    </dgm:pt>
    <dgm:pt modelId="{7AFE54AF-D3E2-45CE-A5A9-19F4EC238BDA}" type="pres">
      <dgm:prSet presAssocID="{B9450719-A75B-42F7-B229-D98004F302C6}" presName="node" presStyleLbl="node1" presStyleIdx="2" presStyleCnt="6">
        <dgm:presLayoutVars>
          <dgm:bulletEnabled val="1"/>
        </dgm:presLayoutVars>
      </dgm:prSet>
      <dgm:spPr/>
    </dgm:pt>
    <dgm:pt modelId="{3EB3E6C9-874B-4E84-BC7A-59EC4DF5A154}" type="pres">
      <dgm:prSet presAssocID="{B9450719-A75B-42F7-B229-D98004F302C6}" presName="spNode" presStyleCnt="0"/>
      <dgm:spPr/>
    </dgm:pt>
    <dgm:pt modelId="{FC0D34DB-B9FB-4751-AB49-D12F09B70D26}" type="pres">
      <dgm:prSet presAssocID="{EEC9562D-2D03-4758-AEDF-271F83D64303}" presName="sibTrans" presStyleLbl="sibTrans1D1" presStyleIdx="2" presStyleCnt="6"/>
      <dgm:spPr/>
    </dgm:pt>
    <dgm:pt modelId="{F23185B3-B5E5-44DF-B7CD-DBA02901417B}" type="pres">
      <dgm:prSet presAssocID="{7EAC9A9B-0815-4413-B958-F13A85CD31A4}" presName="node" presStyleLbl="node1" presStyleIdx="3" presStyleCnt="6">
        <dgm:presLayoutVars>
          <dgm:bulletEnabled val="1"/>
        </dgm:presLayoutVars>
      </dgm:prSet>
      <dgm:spPr/>
    </dgm:pt>
    <dgm:pt modelId="{7E6D890C-DED5-4340-A359-489A0974727C}" type="pres">
      <dgm:prSet presAssocID="{7EAC9A9B-0815-4413-B958-F13A85CD31A4}" presName="spNode" presStyleCnt="0"/>
      <dgm:spPr/>
    </dgm:pt>
    <dgm:pt modelId="{DB56B6A1-25E8-4C4A-87F8-7A5FE22D7D8D}" type="pres">
      <dgm:prSet presAssocID="{F7B17A20-A40A-4946-8120-C3E73658841F}" presName="sibTrans" presStyleLbl="sibTrans1D1" presStyleIdx="3" presStyleCnt="6"/>
      <dgm:spPr/>
    </dgm:pt>
    <dgm:pt modelId="{1B1E4C63-C961-410B-B02E-6EBB0D6621DB}" type="pres">
      <dgm:prSet presAssocID="{605CB56C-2025-42F6-AAD6-23A8B8920D87}" presName="node" presStyleLbl="node1" presStyleIdx="4" presStyleCnt="6">
        <dgm:presLayoutVars>
          <dgm:bulletEnabled val="1"/>
        </dgm:presLayoutVars>
      </dgm:prSet>
      <dgm:spPr/>
    </dgm:pt>
    <dgm:pt modelId="{2D98D045-5A5F-4DCA-9AB8-C64F059A7CB0}" type="pres">
      <dgm:prSet presAssocID="{605CB56C-2025-42F6-AAD6-23A8B8920D87}" presName="spNode" presStyleCnt="0"/>
      <dgm:spPr/>
    </dgm:pt>
    <dgm:pt modelId="{9FE5D820-BBDB-4B08-8A98-10FA5CCDCF97}" type="pres">
      <dgm:prSet presAssocID="{CE7A2EB5-548F-4054-9A5B-217B1FA43C63}" presName="sibTrans" presStyleLbl="sibTrans1D1" presStyleIdx="4" presStyleCnt="6"/>
      <dgm:spPr/>
    </dgm:pt>
    <dgm:pt modelId="{221A34D8-7E66-4FFA-BCA7-A40FCCA4802C}" type="pres">
      <dgm:prSet presAssocID="{031F0CB7-11E7-47EF-8345-03B00C422B17}" presName="node" presStyleLbl="node1" presStyleIdx="5" presStyleCnt="6">
        <dgm:presLayoutVars>
          <dgm:bulletEnabled val="1"/>
        </dgm:presLayoutVars>
      </dgm:prSet>
      <dgm:spPr/>
    </dgm:pt>
    <dgm:pt modelId="{44A3DB48-44DA-410C-9BE4-A1CA3BE1BBA3}" type="pres">
      <dgm:prSet presAssocID="{031F0CB7-11E7-47EF-8345-03B00C422B17}" presName="spNode" presStyleCnt="0"/>
      <dgm:spPr/>
    </dgm:pt>
    <dgm:pt modelId="{56CAC6B6-017F-44AE-8342-9BDC75021B93}" type="pres">
      <dgm:prSet presAssocID="{E24DCD30-06FC-45A2-ADC4-0B617E2E26C1}" presName="sibTrans" presStyleLbl="sibTrans1D1" presStyleIdx="5" presStyleCnt="6"/>
      <dgm:spPr/>
    </dgm:pt>
  </dgm:ptLst>
  <dgm:cxnLst>
    <dgm:cxn modelId="{3610A027-6480-46DD-ABD2-25005EA7CF28}" type="presOf" srcId="{3201F0CA-AC62-4CBE-84A1-10C3F5F31DD5}" destId="{93E0DF21-CDB7-4B9B-ABEF-264BFAAA3BE2}" srcOrd="0" destOrd="0" presId="urn:microsoft.com/office/officeart/2005/8/layout/cycle5"/>
    <dgm:cxn modelId="{DC1FFF27-4828-464D-BF79-6E9F9FFBC7EB}" srcId="{3201F0CA-AC62-4CBE-84A1-10C3F5F31DD5}" destId="{605CB56C-2025-42F6-AAD6-23A8B8920D87}" srcOrd="4" destOrd="0" parTransId="{6604E2EA-013E-45D4-8427-326A339FF895}" sibTransId="{CE7A2EB5-548F-4054-9A5B-217B1FA43C63}"/>
    <dgm:cxn modelId="{3413B728-4B3E-4B29-9DF1-AF9723C75891}" type="presOf" srcId="{0523C765-C79B-4DBD-95C7-647AD525897F}" destId="{76764024-BC37-4505-9F8C-8D2A5913F5C1}" srcOrd="0" destOrd="0" presId="urn:microsoft.com/office/officeart/2005/8/layout/cycle5"/>
    <dgm:cxn modelId="{4B9C6732-10D9-4501-A8AF-C319F1E1CEC4}" srcId="{3201F0CA-AC62-4CBE-84A1-10C3F5F31DD5}" destId="{7EAC9A9B-0815-4413-B958-F13A85CD31A4}" srcOrd="3" destOrd="0" parTransId="{09AB184C-4737-4E2A-A8A8-DC7B0CF8D316}" sibTransId="{F7B17A20-A40A-4946-8120-C3E73658841F}"/>
    <dgm:cxn modelId="{0B1E653E-B7A0-4C84-A8F4-812E862DE932}" type="presOf" srcId="{CE7A2EB5-548F-4054-9A5B-217B1FA43C63}" destId="{9FE5D820-BBDB-4B08-8A98-10FA5CCDCF97}" srcOrd="0" destOrd="0" presId="urn:microsoft.com/office/officeart/2005/8/layout/cycle5"/>
    <dgm:cxn modelId="{C1D20F4B-C78D-459F-A5A5-25A7CDC1A29E}" srcId="{3201F0CA-AC62-4CBE-84A1-10C3F5F31DD5}" destId="{0523C765-C79B-4DBD-95C7-647AD525897F}" srcOrd="1" destOrd="0" parTransId="{5C7F1A91-A915-40AD-A9DB-8E2A7F2B8F87}" sibTransId="{0C37DF28-8143-4C58-BACA-D417D65DE3D6}"/>
    <dgm:cxn modelId="{A52AD158-536F-4DF2-B2BB-A9021736B769}" type="presOf" srcId="{3BA33AEB-FBA2-41D0-96DB-1B0082008EF3}" destId="{BE4D3FF0-ED2D-4D3E-AE24-8AE2BD88DE62}" srcOrd="0" destOrd="0" presId="urn:microsoft.com/office/officeart/2005/8/layout/cycle5"/>
    <dgm:cxn modelId="{1CDBA65A-3863-4BDB-B3C0-310F5FFBC27C}" type="presOf" srcId="{031F0CB7-11E7-47EF-8345-03B00C422B17}" destId="{221A34D8-7E66-4FFA-BCA7-A40FCCA4802C}" srcOrd="0" destOrd="0" presId="urn:microsoft.com/office/officeart/2005/8/layout/cycle5"/>
    <dgm:cxn modelId="{397BC85B-3649-4A65-97C8-23C474705B02}" srcId="{3201F0CA-AC62-4CBE-84A1-10C3F5F31DD5}" destId="{B9450719-A75B-42F7-B229-D98004F302C6}" srcOrd="2" destOrd="0" parTransId="{35A98066-2302-4D46-A04D-2883258C6DB4}" sibTransId="{EEC9562D-2D03-4758-AEDF-271F83D64303}"/>
    <dgm:cxn modelId="{2A62F16D-0387-43AA-BB2E-ED7B5BF36F0D}" type="presOf" srcId="{605CB56C-2025-42F6-AAD6-23A8B8920D87}" destId="{1B1E4C63-C961-410B-B02E-6EBB0D6621DB}" srcOrd="0" destOrd="0" presId="urn:microsoft.com/office/officeart/2005/8/layout/cycle5"/>
    <dgm:cxn modelId="{DE058C73-5541-4374-9F93-D0AB22C0A102}" type="presOf" srcId="{E24DCD30-06FC-45A2-ADC4-0B617E2E26C1}" destId="{56CAC6B6-017F-44AE-8342-9BDC75021B93}" srcOrd="0" destOrd="0" presId="urn:microsoft.com/office/officeart/2005/8/layout/cycle5"/>
    <dgm:cxn modelId="{F8A15874-DB27-4B2F-9B31-9C3424CCF42C}" srcId="{3201F0CA-AC62-4CBE-84A1-10C3F5F31DD5}" destId="{B809AFF6-6BDF-4A74-9786-1F4DFA7DBAE8}" srcOrd="0" destOrd="0" parTransId="{0A8A45FB-7453-4309-BE85-69E2C32D978C}" sibTransId="{3BA33AEB-FBA2-41D0-96DB-1B0082008EF3}"/>
    <dgm:cxn modelId="{8E9BF97B-7ACC-4DD6-A449-6972B41A7C3C}" srcId="{3201F0CA-AC62-4CBE-84A1-10C3F5F31DD5}" destId="{031F0CB7-11E7-47EF-8345-03B00C422B17}" srcOrd="5" destOrd="0" parTransId="{153EF2F4-A520-4195-919B-77A8431491AB}" sibTransId="{E24DCD30-06FC-45A2-ADC4-0B617E2E26C1}"/>
    <dgm:cxn modelId="{4844A97D-4C48-4694-92F2-D90FD13E8B3F}" type="presOf" srcId="{EEC9562D-2D03-4758-AEDF-271F83D64303}" destId="{FC0D34DB-B9FB-4751-AB49-D12F09B70D26}" srcOrd="0" destOrd="0" presId="urn:microsoft.com/office/officeart/2005/8/layout/cycle5"/>
    <dgm:cxn modelId="{B5B00783-FD17-40C7-9DAE-E89B1F6E02EB}" type="presOf" srcId="{0C37DF28-8143-4C58-BACA-D417D65DE3D6}" destId="{F5965085-828B-4752-B1E7-AE965BDEFF62}" srcOrd="0" destOrd="0" presId="urn:microsoft.com/office/officeart/2005/8/layout/cycle5"/>
    <dgm:cxn modelId="{EEF69D92-C24B-4BCF-8073-2ADE1D823BA3}" type="presOf" srcId="{7EAC9A9B-0815-4413-B958-F13A85CD31A4}" destId="{F23185B3-B5E5-44DF-B7CD-DBA02901417B}" srcOrd="0" destOrd="0" presId="urn:microsoft.com/office/officeart/2005/8/layout/cycle5"/>
    <dgm:cxn modelId="{BA60CD9D-28D7-4FD2-8105-B9C3468E8435}" type="presOf" srcId="{B9450719-A75B-42F7-B229-D98004F302C6}" destId="{7AFE54AF-D3E2-45CE-A5A9-19F4EC238BDA}" srcOrd="0" destOrd="0" presId="urn:microsoft.com/office/officeart/2005/8/layout/cycle5"/>
    <dgm:cxn modelId="{35AD2EBD-FB81-47EB-9124-067398C59D36}" type="presOf" srcId="{F7B17A20-A40A-4946-8120-C3E73658841F}" destId="{DB56B6A1-25E8-4C4A-87F8-7A5FE22D7D8D}" srcOrd="0" destOrd="0" presId="urn:microsoft.com/office/officeart/2005/8/layout/cycle5"/>
    <dgm:cxn modelId="{B1A8B9E9-061D-4894-AE69-93867449DCA2}" type="presOf" srcId="{B809AFF6-6BDF-4A74-9786-1F4DFA7DBAE8}" destId="{F1EA07DE-EF91-4F3F-8D1E-4D3161CE4A8A}" srcOrd="0" destOrd="0" presId="urn:microsoft.com/office/officeart/2005/8/layout/cycle5"/>
    <dgm:cxn modelId="{3C826132-3E3D-47BF-93DC-A25D41855154}" type="presParOf" srcId="{93E0DF21-CDB7-4B9B-ABEF-264BFAAA3BE2}" destId="{F1EA07DE-EF91-4F3F-8D1E-4D3161CE4A8A}" srcOrd="0" destOrd="0" presId="urn:microsoft.com/office/officeart/2005/8/layout/cycle5"/>
    <dgm:cxn modelId="{7940DA39-E093-45AB-AF9C-9969339DC1F8}" type="presParOf" srcId="{93E0DF21-CDB7-4B9B-ABEF-264BFAAA3BE2}" destId="{B921B8E0-F9C8-46C5-8EB7-8F4F37782A19}" srcOrd="1" destOrd="0" presId="urn:microsoft.com/office/officeart/2005/8/layout/cycle5"/>
    <dgm:cxn modelId="{FA85BE47-311A-4478-8755-8B87B49EAE42}" type="presParOf" srcId="{93E0DF21-CDB7-4B9B-ABEF-264BFAAA3BE2}" destId="{BE4D3FF0-ED2D-4D3E-AE24-8AE2BD88DE62}" srcOrd="2" destOrd="0" presId="urn:microsoft.com/office/officeart/2005/8/layout/cycle5"/>
    <dgm:cxn modelId="{D0164772-717D-43BE-B164-5B8473CB8985}" type="presParOf" srcId="{93E0DF21-CDB7-4B9B-ABEF-264BFAAA3BE2}" destId="{76764024-BC37-4505-9F8C-8D2A5913F5C1}" srcOrd="3" destOrd="0" presId="urn:microsoft.com/office/officeart/2005/8/layout/cycle5"/>
    <dgm:cxn modelId="{BBE2B320-2BDD-4E70-B373-AE2793A4407D}" type="presParOf" srcId="{93E0DF21-CDB7-4B9B-ABEF-264BFAAA3BE2}" destId="{746B847A-8310-4122-BEB5-05F56F503F69}" srcOrd="4" destOrd="0" presId="urn:microsoft.com/office/officeart/2005/8/layout/cycle5"/>
    <dgm:cxn modelId="{2B9DFF61-C2FB-4562-B700-3B1EEE573A0E}" type="presParOf" srcId="{93E0DF21-CDB7-4B9B-ABEF-264BFAAA3BE2}" destId="{F5965085-828B-4752-B1E7-AE965BDEFF62}" srcOrd="5" destOrd="0" presId="urn:microsoft.com/office/officeart/2005/8/layout/cycle5"/>
    <dgm:cxn modelId="{4D68F04A-566F-4039-A986-5C339BFB245F}" type="presParOf" srcId="{93E0DF21-CDB7-4B9B-ABEF-264BFAAA3BE2}" destId="{7AFE54AF-D3E2-45CE-A5A9-19F4EC238BDA}" srcOrd="6" destOrd="0" presId="urn:microsoft.com/office/officeart/2005/8/layout/cycle5"/>
    <dgm:cxn modelId="{05FDF0E7-5BD3-40A1-AD79-3FD7E241B54E}" type="presParOf" srcId="{93E0DF21-CDB7-4B9B-ABEF-264BFAAA3BE2}" destId="{3EB3E6C9-874B-4E84-BC7A-59EC4DF5A154}" srcOrd="7" destOrd="0" presId="urn:microsoft.com/office/officeart/2005/8/layout/cycle5"/>
    <dgm:cxn modelId="{21D674FA-4E89-4068-82F6-824EF4830B46}" type="presParOf" srcId="{93E0DF21-CDB7-4B9B-ABEF-264BFAAA3BE2}" destId="{FC0D34DB-B9FB-4751-AB49-D12F09B70D26}" srcOrd="8" destOrd="0" presId="urn:microsoft.com/office/officeart/2005/8/layout/cycle5"/>
    <dgm:cxn modelId="{03F485A5-0977-4198-981C-6E9B5FBF6329}" type="presParOf" srcId="{93E0DF21-CDB7-4B9B-ABEF-264BFAAA3BE2}" destId="{F23185B3-B5E5-44DF-B7CD-DBA02901417B}" srcOrd="9" destOrd="0" presId="urn:microsoft.com/office/officeart/2005/8/layout/cycle5"/>
    <dgm:cxn modelId="{C7FB41D5-64B3-472C-9E7C-88A0364E6F04}" type="presParOf" srcId="{93E0DF21-CDB7-4B9B-ABEF-264BFAAA3BE2}" destId="{7E6D890C-DED5-4340-A359-489A0974727C}" srcOrd="10" destOrd="0" presId="urn:microsoft.com/office/officeart/2005/8/layout/cycle5"/>
    <dgm:cxn modelId="{8543F29E-2565-45FA-8161-6829BADF67A6}" type="presParOf" srcId="{93E0DF21-CDB7-4B9B-ABEF-264BFAAA3BE2}" destId="{DB56B6A1-25E8-4C4A-87F8-7A5FE22D7D8D}" srcOrd="11" destOrd="0" presId="urn:microsoft.com/office/officeart/2005/8/layout/cycle5"/>
    <dgm:cxn modelId="{BFF7471D-0978-411C-A803-06C946FA04AF}" type="presParOf" srcId="{93E0DF21-CDB7-4B9B-ABEF-264BFAAA3BE2}" destId="{1B1E4C63-C961-410B-B02E-6EBB0D6621DB}" srcOrd="12" destOrd="0" presId="urn:microsoft.com/office/officeart/2005/8/layout/cycle5"/>
    <dgm:cxn modelId="{A21B7E61-AB30-46A7-AB12-AE4CE30A240A}" type="presParOf" srcId="{93E0DF21-CDB7-4B9B-ABEF-264BFAAA3BE2}" destId="{2D98D045-5A5F-4DCA-9AB8-C64F059A7CB0}" srcOrd="13" destOrd="0" presId="urn:microsoft.com/office/officeart/2005/8/layout/cycle5"/>
    <dgm:cxn modelId="{8FBDDD02-A4BA-4837-80DD-68AD5893FF66}" type="presParOf" srcId="{93E0DF21-CDB7-4B9B-ABEF-264BFAAA3BE2}" destId="{9FE5D820-BBDB-4B08-8A98-10FA5CCDCF97}" srcOrd="14" destOrd="0" presId="urn:microsoft.com/office/officeart/2005/8/layout/cycle5"/>
    <dgm:cxn modelId="{17D8DA0D-1F23-4596-8773-8B5F43CE7DB0}" type="presParOf" srcId="{93E0DF21-CDB7-4B9B-ABEF-264BFAAA3BE2}" destId="{221A34D8-7E66-4FFA-BCA7-A40FCCA4802C}" srcOrd="15" destOrd="0" presId="urn:microsoft.com/office/officeart/2005/8/layout/cycle5"/>
    <dgm:cxn modelId="{24EAFFD2-CC9A-4AFC-83BE-955944E751A4}" type="presParOf" srcId="{93E0DF21-CDB7-4B9B-ABEF-264BFAAA3BE2}" destId="{44A3DB48-44DA-410C-9BE4-A1CA3BE1BBA3}" srcOrd="16" destOrd="0" presId="urn:microsoft.com/office/officeart/2005/8/layout/cycle5"/>
    <dgm:cxn modelId="{76B1F9C5-6BD4-42E7-A22B-CA6C2FBE6D7A}" type="presParOf" srcId="{93E0DF21-CDB7-4B9B-ABEF-264BFAAA3BE2}" destId="{56CAC6B6-017F-44AE-8342-9BDC75021B93}" srcOrd="17" destOrd="0" presId="urn:microsoft.com/office/officeart/2005/8/layout/cycle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4001C3F-D30A-4E95-A68E-786BF5ABED8E}" type="doc">
      <dgm:prSet loTypeId="urn:microsoft.com/office/officeart/2005/8/layout/cycle8" loCatId="cycle" qsTypeId="urn:microsoft.com/office/officeart/2005/8/quickstyle/simple1" qsCatId="simple" csTypeId="urn:microsoft.com/office/officeart/2005/8/colors/accent1_4" csCatId="accent1" phldr="1"/>
      <dgm:spPr/>
    </dgm:pt>
    <dgm:pt modelId="{3E7B9826-2752-4BD8-B99B-2EC3755CA511}">
      <dgm:prSet phldrT="[Text]"/>
      <dgm:spPr/>
      <dgm:t>
        <a:bodyPr/>
        <a:lstStyle/>
        <a:p>
          <a:r>
            <a:rPr lang="en-US"/>
            <a:t>Requirements Gathering</a:t>
          </a:r>
        </a:p>
      </dgm:t>
    </dgm:pt>
    <dgm:pt modelId="{191F5A0C-2418-49B2-8435-405A6A22F5E2}" type="parTrans" cxnId="{BFE066CD-029C-4321-B53B-D40A720D39EB}">
      <dgm:prSet/>
      <dgm:spPr/>
      <dgm:t>
        <a:bodyPr/>
        <a:lstStyle/>
        <a:p>
          <a:endParaRPr lang="en-US"/>
        </a:p>
      </dgm:t>
    </dgm:pt>
    <dgm:pt modelId="{21C0F8A8-D89C-4546-8C61-87698B3C32BE}" type="sibTrans" cxnId="{BFE066CD-029C-4321-B53B-D40A720D39EB}">
      <dgm:prSet/>
      <dgm:spPr/>
      <dgm:t>
        <a:bodyPr/>
        <a:lstStyle/>
        <a:p>
          <a:endParaRPr lang="en-US"/>
        </a:p>
      </dgm:t>
    </dgm:pt>
    <dgm:pt modelId="{02E06AA1-05F1-4934-A819-F8AF6D4E5FDB}">
      <dgm:prSet phldrT="[Text]"/>
      <dgm:spPr/>
      <dgm:t>
        <a:bodyPr/>
        <a:lstStyle/>
        <a:p>
          <a:r>
            <a:rPr lang="en-US"/>
            <a:t>Design</a:t>
          </a:r>
        </a:p>
      </dgm:t>
    </dgm:pt>
    <dgm:pt modelId="{5D643EEC-CA39-4E97-A947-9A0261310F46}" type="parTrans" cxnId="{C3DD1E38-33EF-491F-968B-0D058985DBC4}">
      <dgm:prSet/>
      <dgm:spPr/>
      <dgm:t>
        <a:bodyPr/>
        <a:lstStyle/>
        <a:p>
          <a:endParaRPr lang="en-US"/>
        </a:p>
      </dgm:t>
    </dgm:pt>
    <dgm:pt modelId="{3AE80248-3418-40CF-B2EF-DF3DC68CC824}" type="sibTrans" cxnId="{C3DD1E38-33EF-491F-968B-0D058985DBC4}">
      <dgm:prSet/>
      <dgm:spPr/>
      <dgm:t>
        <a:bodyPr/>
        <a:lstStyle/>
        <a:p>
          <a:endParaRPr lang="en-US"/>
        </a:p>
      </dgm:t>
    </dgm:pt>
    <dgm:pt modelId="{6C181FAF-4A5C-41B1-9D32-C8027089959C}">
      <dgm:prSet phldrT="[Text]"/>
      <dgm:spPr/>
      <dgm:t>
        <a:bodyPr/>
        <a:lstStyle/>
        <a:p>
          <a:r>
            <a:rPr lang="en-US"/>
            <a:t>Develop</a:t>
          </a:r>
        </a:p>
      </dgm:t>
    </dgm:pt>
    <dgm:pt modelId="{077C6BA0-613F-41D9-863A-3E6205F385FF}" type="parTrans" cxnId="{D47E28A8-0133-4902-AFE4-AD256CDA175D}">
      <dgm:prSet/>
      <dgm:spPr/>
      <dgm:t>
        <a:bodyPr/>
        <a:lstStyle/>
        <a:p>
          <a:endParaRPr lang="en-US"/>
        </a:p>
      </dgm:t>
    </dgm:pt>
    <dgm:pt modelId="{21B879CC-EF5D-4F47-8186-AC5FADC6A39E}" type="sibTrans" cxnId="{D47E28A8-0133-4902-AFE4-AD256CDA175D}">
      <dgm:prSet/>
      <dgm:spPr/>
      <dgm:t>
        <a:bodyPr/>
        <a:lstStyle/>
        <a:p>
          <a:endParaRPr lang="en-US"/>
        </a:p>
      </dgm:t>
    </dgm:pt>
    <dgm:pt modelId="{F133E85D-6F53-4253-8258-8D9ECE25E3E5}">
      <dgm:prSet phldrT="[Text]"/>
      <dgm:spPr/>
      <dgm:t>
        <a:bodyPr/>
        <a:lstStyle/>
        <a:p>
          <a:r>
            <a:rPr lang="en-US"/>
            <a:t>Test</a:t>
          </a:r>
        </a:p>
      </dgm:t>
    </dgm:pt>
    <dgm:pt modelId="{4B37A51A-A206-4F7D-814B-B840D9B02865}" type="parTrans" cxnId="{61B75D81-F8A1-4B33-BB74-0432806371BE}">
      <dgm:prSet/>
      <dgm:spPr/>
      <dgm:t>
        <a:bodyPr/>
        <a:lstStyle/>
        <a:p>
          <a:endParaRPr lang="en-US"/>
        </a:p>
      </dgm:t>
    </dgm:pt>
    <dgm:pt modelId="{F885E537-F228-4854-A18B-76C6C580FE8B}" type="sibTrans" cxnId="{61B75D81-F8A1-4B33-BB74-0432806371BE}">
      <dgm:prSet/>
      <dgm:spPr/>
      <dgm:t>
        <a:bodyPr/>
        <a:lstStyle/>
        <a:p>
          <a:endParaRPr lang="en-US"/>
        </a:p>
      </dgm:t>
    </dgm:pt>
    <dgm:pt modelId="{05A7CDDC-281B-4EAE-B963-82DEBA4ACEE0}">
      <dgm:prSet phldrT="[Text]"/>
      <dgm:spPr/>
      <dgm:t>
        <a:bodyPr/>
        <a:lstStyle/>
        <a:p>
          <a:r>
            <a:rPr lang="en-US"/>
            <a:t>Deploy</a:t>
          </a:r>
        </a:p>
      </dgm:t>
    </dgm:pt>
    <dgm:pt modelId="{F7928C84-EC36-4AF3-8893-27C09CAED948}" type="parTrans" cxnId="{942CB9C4-A4BD-4D22-9DAD-9742D768DD97}">
      <dgm:prSet/>
      <dgm:spPr/>
      <dgm:t>
        <a:bodyPr/>
        <a:lstStyle/>
        <a:p>
          <a:endParaRPr lang="en-US"/>
        </a:p>
      </dgm:t>
    </dgm:pt>
    <dgm:pt modelId="{9E3492D2-3CAD-4139-B716-68DFA7CD9D9E}" type="sibTrans" cxnId="{942CB9C4-A4BD-4D22-9DAD-9742D768DD97}">
      <dgm:prSet/>
      <dgm:spPr/>
      <dgm:t>
        <a:bodyPr/>
        <a:lstStyle/>
        <a:p>
          <a:endParaRPr lang="en-US"/>
        </a:p>
      </dgm:t>
    </dgm:pt>
    <dgm:pt modelId="{2E9FC0D9-982C-4E14-9A72-61949588B944}">
      <dgm:prSet phldrT="[Text]"/>
      <dgm:spPr/>
      <dgm:t>
        <a:bodyPr/>
        <a:lstStyle/>
        <a:p>
          <a:r>
            <a:rPr lang="en-US"/>
            <a:t>Review</a:t>
          </a:r>
        </a:p>
      </dgm:t>
    </dgm:pt>
    <dgm:pt modelId="{5D9EFFB8-2447-496F-8BC3-81D1E24CC84A}" type="parTrans" cxnId="{09408756-953E-48D5-8588-8F69EEFEBE91}">
      <dgm:prSet/>
      <dgm:spPr/>
      <dgm:t>
        <a:bodyPr/>
        <a:lstStyle/>
        <a:p>
          <a:endParaRPr lang="en-US"/>
        </a:p>
      </dgm:t>
    </dgm:pt>
    <dgm:pt modelId="{82A5E9CC-8AC2-4FD4-AC11-F98A0D22F408}" type="sibTrans" cxnId="{09408756-953E-48D5-8588-8F69EEFEBE91}">
      <dgm:prSet/>
      <dgm:spPr/>
      <dgm:t>
        <a:bodyPr/>
        <a:lstStyle/>
        <a:p>
          <a:endParaRPr lang="en-US"/>
        </a:p>
      </dgm:t>
    </dgm:pt>
    <dgm:pt modelId="{E098FDC2-F6B0-4278-BC73-CED2FAD98DFE}" type="pres">
      <dgm:prSet presAssocID="{64001C3F-D30A-4E95-A68E-786BF5ABED8E}" presName="compositeShape" presStyleCnt="0">
        <dgm:presLayoutVars>
          <dgm:chMax val="7"/>
          <dgm:dir/>
          <dgm:resizeHandles val="exact"/>
        </dgm:presLayoutVars>
      </dgm:prSet>
      <dgm:spPr/>
    </dgm:pt>
    <dgm:pt modelId="{F3C411A5-AEB0-4A49-9052-8E3DF71652CA}" type="pres">
      <dgm:prSet presAssocID="{64001C3F-D30A-4E95-A68E-786BF5ABED8E}" presName="wedge1" presStyleLbl="node1" presStyleIdx="0" presStyleCnt="6" custLinFactNeighborX="3191" custLinFactNeighborY="-4664"/>
      <dgm:spPr/>
    </dgm:pt>
    <dgm:pt modelId="{30E95857-33EA-4791-B460-9D965B980208}" type="pres">
      <dgm:prSet presAssocID="{64001C3F-D30A-4E95-A68E-786BF5ABED8E}" presName="dummy1a" presStyleCnt="0"/>
      <dgm:spPr/>
    </dgm:pt>
    <dgm:pt modelId="{783E6FC3-62F7-4B89-B885-79EC329672A9}" type="pres">
      <dgm:prSet presAssocID="{64001C3F-D30A-4E95-A68E-786BF5ABED8E}" presName="dummy1b" presStyleCnt="0"/>
      <dgm:spPr/>
    </dgm:pt>
    <dgm:pt modelId="{B6010CC3-456C-4B71-BAAE-011B5818C349}" type="pres">
      <dgm:prSet presAssocID="{64001C3F-D30A-4E95-A68E-786BF5ABED8E}" presName="wedge1Tx" presStyleLbl="node1" presStyleIdx="0" presStyleCnt="6">
        <dgm:presLayoutVars>
          <dgm:chMax val="0"/>
          <dgm:chPref val="0"/>
          <dgm:bulletEnabled val="1"/>
        </dgm:presLayoutVars>
      </dgm:prSet>
      <dgm:spPr/>
    </dgm:pt>
    <dgm:pt modelId="{514DF87F-6370-4B94-90C2-E5A4C175F636}" type="pres">
      <dgm:prSet presAssocID="{64001C3F-D30A-4E95-A68E-786BF5ABED8E}" presName="wedge2" presStyleLbl="node1" presStyleIdx="1" presStyleCnt="6"/>
      <dgm:spPr/>
    </dgm:pt>
    <dgm:pt modelId="{CEFFBD59-A403-42E5-BB4E-9CB08DE50BFF}" type="pres">
      <dgm:prSet presAssocID="{64001C3F-D30A-4E95-A68E-786BF5ABED8E}" presName="dummy2a" presStyleCnt="0"/>
      <dgm:spPr/>
    </dgm:pt>
    <dgm:pt modelId="{D4A3224B-4B94-4002-AD44-1B14BB5EB918}" type="pres">
      <dgm:prSet presAssocID="{64001C3F-D30A-4E95-A68E-786BF5ABED8E}" presName="dummy2b" presStyleCnt="0"/>
      <dgm:spPr/>
    </dgm:pt>
    <dgm:pt modelId="{4BA106AD-C9EF-4095-A2FB-90B81A073CC0}" type="pres">
      <dgm:prSet presAssocID="{64001C3F-D30A-4E95-A68E-786BF5ABED8E}" presName="wedge2Tx" presStyleLbl="node1" presStyleIdx="1" presStyleCnt="6">
        <dgm:presLayoutVars>
          <dgm:chMax val="0"/>
          <dgm:chPref val="0"/>
          <dgm:bulletEnabled val="1"/>
        </dgm:presLayoutVars>
      </dgm:prSet>
      <dgm:spPr/>
    </dgm:pt>
    <dgm:pt modelId="{08BD0A29-31BB-4775-B08B-513002242D22}" type="pres">
      <dgm:prSet presAssocID="{64001C3F-D30A-4E95-A68E-786BF5ABED8E}" presName="wedge3" presStyleLbl="node1" presStyleIdx="2" presStyleCnt="6"/>
      <dgm:spPr/>
    </dgm:pt>
    <dgm:pt modelId="{3FD8FDDD-1006-45B1-9CC9-6B5062F49D94}" type="pres">
      <dgm:prSet presAssocID="{64001C3F-D30A-4E95-A68E-786BF5ABED8E}" presName="dummy3a" presStyleCnt="0"/>
      <dgm:spPr/>
    </dgm:pt>
    <dgm:pt modelId="{910E982E-7206-46D9-A479-8452531CE41B}" type="pres">
      <dgm:prSet presAssocID="{64001C3F-D30A-4E95-A68E-786BF5ABED8E}" presName="dummy3b" presStyleCnt="0"/>
      <dgm:spPr/>
    </dgm:pt>
    <dgm:pt modelId="{E9056131-00AC-46AE-938E-AB028BE33D08}" type="pres">
      <dgm:prSet presAssocID="{64001C3F-D30A-4E95-A68E-786BF5ABED8E}" presName="wedge3Tx" presStyleLbl="node1" presStyleIdx="2" presStyleCnt="6">
        <dgm:presLayoutVars>
          <dgm:chMax val="0"/>
          <dgm:chPref val="0"/>
          <dgm:bulletEnabled val="1"/>
        </dgm:presLayoutVars>
      </dgm:prSet>
      <dgm:spPr/>
    </dgm:pt>
    <dgm:pt modelId="{C4861699-F7E7-4FD6-8FA7-17596223501A}" type="pres">
      <dgm:prSet presAssocID="{64001C3F-D30A-4E95-A68E-786BF5ABED8E}" presName="wedge4" presStyleLbl="node1" presStyleIdx="3" presStyleCnt="6"/>
      <dgm:spPr/>
    </dgm:pt>
    <dgm:pt modelId="{202727A1-23B9-47D8-9779-22FA6FE7044D}" type="pres">
      <dgm:prSet presAssocID="{64001C3F-D30A-4E95-A68E-786BF5ABED8E}" presName="dummy4a" presStyleCnt="0"/>
      <dgm:spPr/>
    </dgm:pt>
    <dgm:pt modelId="{991F2F4E-772B-47CF-885D-C81F1B5922D1}" type="pres">
      <dgm:prSet presAssocID="{64001C3F-D30A-4E95-A68E-786BF5ABED8E}" presName="dummy4b" presStyleCnt="0"/>
      <dgm:spPr/>
    </dgm:pt>
    <dgm:pt modelId="{3E95C376-C91A-4F89-BE3E-5E13D929E459}" type="pres">
      <dgm:prSet presAssocID="{64001C3F-D30A-4E95-A68E-786BF5ABED8E}" presName="wedge4Tx" presStyleLbl="node1" presStyleIdx="3" presStyleCnt="6">
        <dgm:presLayoutVars>
          <dgm:chMax val="0"/>
          <dgm:chPref val="0"/>
          <dgm:bulletEnabled val="1"/>
        </dgm:presLayoutVars>
      </dgm:prSet>
      <dgm:spPr/>
    </dgm:pt>
    <dgm:pt modelId="{679DBAF7-0A61-4F76-B4CC-F2C127D1936F}" type="pres">
      <dgm:prSet presAssocID="{64001C3F-D30A-4E95-A68E-786BF5ABED8E}" presName="wedge5" presStyleLbl="node1" presStyleIdx="4" presStyleCnt="6"/>
      <dgm:spPr/>
    </dgm:pt>
    <dgm:pt modelId="{A7C5FCD8-A035-400D-883F-23C20ACA3015}" type="pres">
      <dgm:prSet presAssocID="{64001C3F-D30A-4E95-A68E-786BF5ABED8E}" presName="dummy5a" presStyleCnt="0"/>
      <dgm:spPr/>
    </dgm:pt>
    <dgm:pt modelId="{B6F99694-E764-4AF4-805F-6A6999C43809}" type="pres">
      <dgm:prSet presAssocID="{64001C3F-D30A-4E95-A68E-786BF5ABED8E}" presName="dummy5b" presStyleCnt="0"/>
      <dgm:spPr/>
    </dgm:pt>
    <dgm:pt modelId="{0E367D29-AC3A-4784-B463-ACC938CECF51}" type="pres">
      <dgm:prSet presAssocID="{64001C3F-D30A-4E95-A68E-786BF5ABED8E}" presName="wedge5Tx" presStyleLbl="node1" presStyleIdx="4" presStyleCnt="6">
        <dgm:presLayoutVars>
          <dgm:chMax val="0"/>
          <dgm:chPref val="0"/>
          <dgm:bulletEnabled val="1"/>
        </dgm:presLayoutVars>
      </dgm:prSet>
      <dgm:spPr/>
    </dgm:pt>
    <dgm:pt modelId="{40EFDEA9-7515-47EB-A683-5582FE49D1C1}" type="pres">
      <dgm:prSet presAssocID="{64001C3F-D30A-4E95-A68E-786BF5ABED8E}" presName="wedge6" presStyleLbl="node1" presStyleIdx="5" presStyleCnt="6"/>
      <dgm:spPr/>
    </dgm:pt>
    <dgm:pt modelId="{0A9C7023-2610-43D9-98A3-7677D6C96A62}" type="pres">
      <dgm:prSet presAssocID="{64001C3F-D30A-4E95-A68E-786BF5ABED8E}" presName="dummy6a" presStyleCnt="0"/>
      <dgm:spPr/>
    </dgm:pt>
    <dgm:pt modelId="{8B674E62-4CEB-4CF7-BF22-48EB129012C5}" type="pres">
      <dgm:prSet presAssocID="{64001C3F-D30A-4E95-A68E-786BF5ABED8E}" presName="dummy6b" presStyleCnt="0"/>
      <dgm:spPr/>
    </dgm:pt>
    <dgm:pt modelId="{3DD207D4-6013-4595-A157-59AA405691EE}" type="pres">
      <dgm:prSet presAssocID="{64001C3F-D30A-4E95-A68E-786BF5ABED8E}" presName="wedge6Tx" presStyleLbl="node1" presStyleIdx="5" presStyleCnt="6">
        <dgm:presLayoutVars>
          <dgm:chMax val="0"/>
          <dgm:chPref val="0"/>
          <dgm:bulletEnabled val="1"/>
        </dgm:presLayoutVars>
      </dgm:prSet>
      <dgm:spPr/>
    </dgm:pt>
    <dgm:pt modelId="{F3E5A3EF-573B-40C2-8536-E302759E64B3}" type="pres">
      <dgm:prSet presAssocID="{21C0F8A8-D89C-4546-8C61-87698B3C32BE}" presName="arrowWedge1" presStyleLbl="fgSibTrans2D1" presStyleIdx="0" presStyleCnt="6"/>
      <dgm:spPr/>
    </dgm:pt>
    <dgm:pt modelId="{C2FE31E1-9E38-4722-A3F6-BB9D45BE321D}" type="pres">
      <dgm:prSet presAssocID="{3AE80248-3418-40CF-B2EF-DF3DC68CC824}" presName="arrowWedge2" presStyleLbl="fgSibTrans2D1" presStyleIdx="1" presStyleCnt="6"/>
      <dgm:spPr/>
    </dgm:pt>
    <dgm:pt modelId="{910B8DF4-AC3D-445B-BAF7-C495423EE2C1}" type="pres">
      <dgm:prSet presAssocID="{21B879CC-EF5D-4F47-8186-AC5FADC6A39E}" presName="arrowWedge3" presStyleLbl="fgSibTrans2D1" presStyleIdx="2" presStyleCnt="6"/>
      <dgm:spPr/>
    </dgm:pt>
    <dgm:pt modelId="{E3049CD4-9CAE-47C3-A5E2-5E1E25D13E9D}" type="pres">
      <dgm:prSet presAssocID="{F885E537-F228-4854-A18B-76C6C580FE8B}" presName="arrowWedge4" presStyleLbl="fgSibTrans2D1" presStyleIdx="3" presStyleCnt="6"/>
      <dgm:spPr/>
    </dgm:pt>
    <dgm:pt modelId="{CB6A69C1-69B4-4386-BDC2-BFD2089B22F3}" type="pres">
      <dgm:prSet presAssocID="{9E3492D2-3CAD-4139-B716-68DFA7CD9D9E}" presName="arrowWedge5" presStyleLbl="fgSibTrans2D1" presStyleIdx="4" presStyleCnt="6"/>
      <dgm:spPr/>
    </dgm:pt>
    <dgm:pt modelId="{899E7BD4-9687-4631-8CB3-BF7D70D8C37A}" type="pres">
      <dgm:prSet presAssocID="{82A5E9CC-8AC2-4FD4-AC11-F98A0D22F408}" presName="arrowWedge6" presStyleLbl="fgSibTrans2D1" presStyleIdx="5" presStyleCnt="6" custLinFactNeighborX="-874" custLinFactNeighborY="-437"/>
      <dgm:spPr/>
    </dgm:pt>
  </dgm:ptLst>
  <dgm:cxnLst>
    <dgm:cxn modelId="{F557E816-C69A-44E8-9F11-B67AC6DFF43F}" type="presOf" srcId="{05A7CDDC-281B-4EAE-B963-82DEBA4ACEE0}" destId="{679DBAF7-0A61-4F76-B4CC-F2C127D1936F}" srcOrd="0" destOrd="0" presId="urn:microsoft.com/office/officeart/2005/8/layout/cycle8"/>
    <dgm:cxn modelId="{AFBDE719-0A6A-459C-8C4D-035672C032B4}" type="presOf" srcId="{2E9FC0D9-982C-4E14-9A72-61949588B944}" destId="{40EFDEA9-7515-47EB-A683-5582FE49D1C1}" srcOrd="0" destOrd="0" presId="urn:microsoft.com/office/officeart/2005/8/layout/cycle8"/>
    <dgm:cxn modelId="{C7AF8836-B3BD-48AE-ABF3-543361C1CADE}" type="presOf" srcId="{2E9FC0D9-982C-4E14-9A72-61949588B944}" destId="{3DD207D4-6013-4595-A157-59AA405691EE}" srcOrd="1" destOrd="0" presId="urn:microsoft.com/office/officeart/2005/8/layout/cycle8"/>
    <dgm:cxn modelId="{C3DD1E38-33EF-491F-968B-0D058985DBC4}" srcId="{64001C3F-D30A-4E95-A68E-786BF5ABED8E}" destId="{02E06AA1-05F1-4934-A819-F8AF6D4E5FDB}" srcOrd="1" destOrd="0" parTransId="{5D643EEC-CA39-4E97-A947-9A0261310F46}" sibTransId="{3AE80248-3418-40CF-B2EF-DF3DC68CC824}"/>
    <dgm:cxn modelId="{09408756-953E-48D5-8588-8F69EEFEBE91}" srcId="{64001C3F-D30A-4E95-A68E-786BF5ABED8E}" destId="{2E9FC0D9-982C-4E14-9A72-61949588B944}" srcOrd="5" destOrd="0" parTransId="{5D9EFFB8-2447-496F-8BC3-81D1E24CC84A}" sibTransId="{82A5E9CC-8AC2-4FD4-AC11-F98A0D22F408}"/>
    <dgm:cxn modelId="{5B59F764-E0CE-47A5-A538-828F4C051BAA}" type="presOf" srcId="{F133E85D-6F53-4253-8258-8D9ECE25E3E5}" destId="{3E95C376-C91A-4F89-BE3E-5E13D929E459}" srcOrd="1" destOrd="0" presId="urn:microsoft.com/office/officeart/2005/8/layout/cycle8"/>
    <dgm:cxn modelId="{12FEDA6B-A258-4C33-BB28-28219B7E66B9}" type="presOf" srcId="{3E7B9826-2752-4BD8-B99B-2EC3755CA511}" destId="{B6010CC3-456C-4B71-BAAE-011B5818C349}" srcOrd="1" destOrd="0" presId="urn:microsoft.com/office/officeart/2005/8/layout/cycle8"/>
    <dgm:cxn modelId="{61B75D81-F8A1-4B33-BB74-0432806371BE}" srcId="{64001C3F-D30A-4E95-A68E-786BF5ABED8E}" destId="{F133E85D-6F53-4253-8258-8D9ECE25E3E5}" srcOrd="3" destOrd="0" parTransId="{4B37A51A-A206-4F7D-814B-B840D9B02865}" sibTransId="{F885E537-F228-4854-A18B-76C6C580FE8B}"/>
    <dgm:cxn modelId="{FD3BF78B-6A3F-4F24-914A-6759AF2D1623}" type="presOf" srcId="{05A7CDDC-281B-4EAE-B963-82DEBA4ACEE0}" destId="{0E367D29-AC3A-4784-B463-ACC938CECF51}" srcOrd="1" destOrd="0" presId="urn:microsoft.com/office/officeart/2005/8/layout/cycle8"/>
    <dgm:cxn modelId="{D47E28A8-0133-4902-AFE4-AD256CDA175D}" srcId="{64001C3F-D30A-4E95-A68E-786BF5ABED8E}" destId="{6C181FAF-4A5C-41B1-9D32-C8027089959C}" srcOrd="2" destOrd="0" parTransId="{077C6BA0-613F-41D9-863A-3E6205F385FF}" sibTransId="{21B879CC-EF5D-4F47-8186-AC5FADC6A39E}"/>
    <dgm:cxn modelId="{A17612AE-F26D-4298-A839-110119ADEC96}" type="presOf" srcId="{6C181FAF-4A5C-41B1-9D32-C8027089959C}" destId="{08BD0A29-31BB-4775-B08B-513002242D22}" srcOrd="0" destOrd="0" presId="urn:microsoft.com/office/officeart/2005/8/layout/cycle8"/>
    <dgm:cxn modelId="{61D2A2B7-8814-425F-9A3E-6DF6418D974B}" type="presOf" srcId="{6C181FAF-4A5C-41B1-9D32-C8027089959C}" destId="{E9056131-00AC-46AE-938E-AB028BE33D08}" srcOrd="1" destOrd="0" presId="urn:microsoft.com/office/officeart/2005/8/layout/cycle8"/>
    <dgm:cxn modelId="{AF1248C1-28E5-4180-92AE-975CF1C3AB9C}" type="presOf" srcId="{F133E85D-6F53-4253-8258-8D9ECE25E3E5}" destId="{C4861699-F7E7-4FD6-8FA7-17596223501A}" srcOrd="0" destOrd="0" presId="urn:microsoft.com/office/officeart/2005/8/layout/cycle8"/>
    <dgm:cxn modelId="{942CB9C4-A4BD-4D22-9DAD-9742D768DD97}" srcId="{64001C3F-D30A-4E95-A68E-786BF5ABED8E}" destId="{05A7CDDC-281B-4EAE-B963-82DEBA4ACEE0}" srcOrd="4" destOrd="0" parTransId="{F7928C84-EC36-4AF3-8893-27C09CAED948}" sibTransId="{9E3492D2-3CAD-4139-B716-68DFA7CD9D9E}"/>
    <dgm:cxn modelId="{39359DC6-86FC-4AF8-9477-02717CBA6D33}" type="presOf" srcId="{02E06AA1-05F1-4934-A819-F8AF6D4E5FDB}" destId="{514DF87F-6370-4B94-90C2-E5A4C175F636}" srcOrd="0" destOrd="0" presId="urn:microsoft.com/office/officeart/2005/8/layout/cycle8"/>
    <dgm:cxn modelId="{BFE066CD-029C-4321-B53B-D40A720D39EB}" srcId="{64001C3F-D30A-4E95-A68E-786BF5ABED8E}" destId="{3E7B9826-2752-4BD8-B99B-2EC3755CA511}" srcOrd="0" destOrd="0" parTransId="{191F5A0C-2418-49B2-8435-405A6A22F5E2}" sibTransId="{21C0F8A8-D89C-4546-8C61-87698B3C32BE}"/>
    <dgm:cxn modelId="{8E0EE6D2-30F7-42FF-9686-D5A7C514A164}" type="presOf" srcId="{02E06AA1-05F1-4934-A819-F8AF6D4E5FDB}" destId="{4BA106AD-C9EF-4095-A2FB-90B81A073CC0}" srcOrd="1" destOrd="0" presId="urn:microsoft.com/office/officeart/2005/8/layout/cycle8"/>
    <dgm:cxn modelId="{E1C5ABDB-B6CE-4485-8E0A-B866D9ED7368}" type="presOf" srcId="{3E7B9826-2752-4BD8-B99B-2EC3755CA511}" destId="{F3C411A5-AEB0-4A49-9052-8E3DF71652CA}" srcOrd="0" destOrd="0" presId="urn:microsoft.com/office/officeart/2005/8/layout/cycle8"/>
    <dgm:cxn modelId="{CB94B3E9-D3E8-4A3B-8B9D-72182C72AD24}" type="presOf" srcId="{64001C3F-D30A-4E95-A68E-786BF5ABED8E}" destId="{E098FDC2-F6B0-4278-BC73-CED2FAD98DFE}" srcOrd="0" destOrd="0" presId="urn:microsoft.com/office/officeart/2005/8/layout/cycle8"/>
    <dgm:cxn modelId="{F09EE964-7194-40D9-8054-E5E6BF6C7D94}" type="presParOf" srcId="{E098FDC2-F6B0-4278-BC73-CED2FAD98DFE}" destId="{F3C411A5-AEB0-4A49-9052-8E3DF71652CA}" srcOrd="0" destOrd="0" presId="urn:microsoft.com/office/officeart/2005/8/layout/cycle8"/>
    <dgm:cxn modelId="{373A04D1-CB59-4377-AEDC-AADE429E8291}" type="presParOf" srcId="{E098FDC2-F6B0-4278-BC73-CED2FAD98DFE}" destId="{30E95857-33EA-4791-B460-9D965B980208}" srcOrd="1" destOrd="0" presId="urn:microsoft.com/office/officeart/2005/8/layout/cycle8"/>
    <dgm:cxn modelId="{3D7B9BFA-9E3C-4F0F-A2D3-9ABED1BD1D87}" type="presParOf" srcId="{E098FDC2-F6B0-4278-BC73-CED2FAD98DFE}" destId="{783E6FC3-62F7-4B89-B885-79EC329672A9}" srcOrd="2" destOrd="0" presId="urn:microsoft.com/office/officeart/2005/8/layout/cycle8"/>
    <dgm:cxn modelId="{5A4F6319-8C3E-492A-BE03-C5390FE3E58D}" type="presParOf" srcId="{E098FDC2-F6B0-4278-BC73-CED2FAD98DFE}" destId="{B6010CC3-456C-4B71-BAAE-011B5818C349}" srcOrd="3" destOrd="0" presId="urn:microsoft.com/office/officeart/2005/8/layout/cycle8"/>
    <dgm:cxn modelId="{43D74D2A-111B-49CE-8752-DB79B082AC0A}" type="presParOf" srcId="{E098FDC2-F6B0-4278-BC73-CED2FAD98DFE}" destId="{514DF87F-6370-4B94-90C2-E5A4C175F636}" srcOrd="4" destOrd="0" presId="urn:microsoft.com/office/officeart/2005/8/layout/cycle8"/>
    <dgm:cxn modelId="{2DDE638E-C0C3-41BD-B117-607646B57D22}" type="presParOf" srcId="{E098FDC2-F6B0-4278-BC73-CED2FAD98DFE}" destId="{CEFFBD59-A403-42E5-BB4E-9CB08DE50BFF}" srcOrd="5" destOrd="0" presId="urn:microsoft.com/office/officeart/2005/8/layout/cycle8"/>
    <dgm:cxn modelId="{9AE94471-C7B0-4AF0-ACFB-2555A76967D8}" type="presParOf" srcId="{E098FDC2-F6B0-4278-BC73-CED2FAD98DFE}" destId="{D4A3224B-4B94-4002-AD44-1B14BB5EB918}" srcOrd="6" destOrd="0" presId="urn:microsoft.com/office/officeart/2005/8/layout/cycle8"/>
    <dgm:cxn modelId="{9EFECCAA-35E1-4A17-A395-009348DEEC7D}" type="presParOf" srcId="{E098FDC2-F6B0-4278-BC73-CED2FAD98DFE}" destId="{4BA106AD-C9EF-4095-A2FB-90B81A073CC0}" srcOrd="7" destOrd="0" presId="urn:microsoft.com/office/officeart/2005/8/layout/cycle8"/>
    <dgm:cxn modelId="{DB4B16F1-D725-424A-88DF-A8790D951AD6}" type="presParOf" srcId="{E098FDC2-F6B0-4278-BC73-CED2FAD98DFE}" destId="{08BD0A29-31BB-4775-B08B-513002242D22}" srcOrd="8" destOrd="0" presId="urn:microsoft.com/office/officeart/2005/8/layout/cycle8"/>
    <dgm:cxn modelId="{7F94818E-DEC4-462D-8093-B128B8C4B3D1}" type="presParOf" srcId="{E098FDC2-F6B0-4278-BC73-CED2FAD98DFE}" destId="{3FD8FDDD-1006-45B1-9CC9-6B5062F49D94}" srcOrd="9" destOrd="0" presId="urn:microsoft.com/office/officeart/2005/8/layout/cycle8"/>
    <dgm:cxn modelId="{9FD6FEDD-0708-4AF9-8AF0-44F8A145D39E}" type="presParOf" srcId="{E098FDC2-F6B0-4278-BC73-CED2FAD98DFE}" destId="{910E982E-7206-46D9-A479-8452531CE41B}" srcOrd="10" destOrd="0" presId="urn:microsoft.com/office/officeart/2005/8/layout/cycle8"/>
    <dgm:cxn modelId="{C8D447F5-37C9-477A-ADCA-6EAC33B49DE7}" type="presParOf" srcId="{E098FDC2-F6B0-4278-BC73-CED2FAD98DFE}" destId="{E9056131-00AC-46AE-938E-AB028BE33D08}" srcOrd="11" destOrd="0" presId="urn:microsoft.com/office/officeart/2005/8/layout/cycle8"/>
    <dgm:cxn modelId="{E070F14C-9F77-489C-81E1-F5FDE3DA66D9}" type="presParOf" srcId="{E098FDC2-F6B0-4278-BC73-CED2FAD98DFE}" destId="{C4861699-F7E7-4FD6-8FA7-17596223501A}" srcOrd="12" destOrd="0" presId="urn:microsoft.com/office/officeart/2005/8/layout/cycle8"/>
    <dgm:cxn modelId="{5FD7F8B5-B6EF-4CC3-8213-237681A6328B}" type="presParOf" srcId="{E098FDC2-F6B0-4278-BC73-CED2FAD98DFE}" destId="{202727A1-23B9-47D8-9779-22FA6FE7044D}" srcOrd="13" destOrd="0" presId="urn:microsoft.com/office/officeart/2005/8/layout/cycle8"/>
    <dgm:cxn modelId="{5E29AFB4-58A3-4290-A58A-786413DFC26F}" type="presParOf" srcId="{E098FDC2-F6B0-4278-BC73-CED2FAD98DFE}" destId="{991F2F4E-772B-47CF-885D-C81F1B5922D1}" srcOrd="14" destOrd="0" presId="urn:microsoft.com/office/officeart/2005/8/layout/cycle8"/>
    <dgm:cxn modelId="{0688DFC1-D31D-4795-90AF-97732E528A4D}" type="presParOf" srcId="{E098FDC2-F6B0-4278-BC73-CED2FAD98DFE}" destId="{3E95C376-C91A-4F89-BE3E-5E13D929E459}" srcOrd="15" destOrd="0" presId="urn:microsoft.com/office/officeart/2005/8/layout/cycle8"/>
    <dgm:cxn modelId="{F25033C8-C2A0-4DEE-BBE7-E72E6C80ADC8}" type="presParOf" srcId="{E098FDC2-F6B0-4278-BC73-CED2FAD98DFE}" destId="{679DBAF7-0A61-4F76-B4CC-F2C127D1936F}" srcOrd="16" destOrd="0" presId="urn:microsoft.com/office/officeart/2005/8/layout/cycle8"/>
    <dgm:cxn modelId="{D1EA2A8E-3977-4C86-9C5A-10AB53E564C6}" type="presParOf" srcId="{E098FDC2-F6B0-4278-BC73-CED2FAD98DFE}" destId="{A7C5FCD8-A035-400D-883F-23C20ACA3015}" srcOrd="17" destOrd="0" presId="urn:microsoft.com/office/officeart/2005/8/layout/cycle8"/>
    <dgm:cxn modelId="{0DD0D557-D91E-4D0B-959C-E2BD09DA4FF8}" type="presParOf" srcId="{E098FDC2-F6B0-4278-BC73-CED2FAD98DFE}" destId="{B6F99694-E764-4AF4-805F-6A6999C43809}" srcOrd="18" destOrd="0" presId="urn:microsoft.com/office/officeart/2005/8/layout/cycle8"/>
    <dgm:cxn modelId="{30D8385F-B323-4094-9D93-45C9986CCF27}" type="presParOf" srcId="{E098FDC2-F6B0-4278-BC73-CED2FAD98DFE}" destId="{0E367D29-AC3A-4784-B463-ACC938CECF51}" srcOrd="19" destOrd="0" presId="urn:microsoft.com/office/officeart/2005/8/layout/cycle8"/>
    <dgm:cxn modelId="{CA07F8B8-F2B8-410C-9C3B-13AAEDC7E6C8}" type="presParOf" srcId="{E098FDC2-F6B0-4278-BC73-CED2FAD98DFE}" destId="{40EFDEA9-7515-47EB-A683-5582FE49D1C1}" srcOrd="20" destOrd="0" presId="urn:microsoft.com/office/officeart/2005/8/layout/cycle8"/>
    <dgm:cxn modelId="{8B351EED-45DF-433E-B3CB-8D740B06C93D}" type="presParOf" srcId="{E098FDC2-F6B0-4278-BC73-CED2FAD98DFE}" destId="{0A9C7023-2610-43D9-98A3-7677D6C96A62}" srcOrd="21" destOrd="0" presId="urn:microsoft.com/office/officeart/2005/8/layout/cycle8"/>
    <dgm:cxn modelId="{A6C712AD-5A5C-4A35-A119-C1E9FB1DE38E}" type="presParOf" srcId="{E098FDC2-F6B0-4278-BC73-CED2FAD98DFE}" destId="{8B674E62-4CEB-4CF7-BF22-48EB129012C5}" srcOrd="22" destOrd="0" presId="urn:microsoft.com/office/officeart/2005/8/layout/cycle8"/>
    <dgm:cxn modelId="{D21720D6-D6DD-45C3-9847-16CFAF50CDB4}" type="presParOf" srcId="{E098FDC2-F6B0-4278-BC73-CED2FAD98DFE}" destId="{3DD207D4-6013-4595-A157-59AA405691EE}" srcOrd="23" destOrd="0" presId="urn:microsoft.com/office/officeart/2005/8/layout/cycle8"/>
    <dgm:cxn modelId="{FBDD672E-616A-40D3-946D-D8F76E23C1A0}" type="presParOf" srcId="{E098FDC2-F6B0-4278-BC73-CED2FAD98DFE}" destId="{F3E5A3EF-573B-40C2-8536-E302759E64B3}" srcOrd="24" destOrd="0" presId="urn:microsoft.com/office/officeart/2005/8/layout/cycle8"/>
    <dgm:cxn modelId="{FF78A814-3926-4D03-87D3-445668005E27}" type="presParOf" srcId="{E098FDC2-F6B0-4278-BC73-CED2FAD98DFE}" destId="{C2FE31E1-9E38-4722-A3F6-BB9D45BE321D}" srcOrd="25" destOrd="0" presId="urn:microsoft.com/office/officeart/2005/8/layout/cycle8"/>
    <dgm:cxn modelId="{A19D9FB2-E687-4108-B760-102C97893424}" type="presParOf" srcId="{E098FDC2-F6B0-4278-BC73-CED2FAD98DFE}" destId="{910B8DF4-AC3D-445B-BAF7-C495423EE2C1}" srcOrd="26" destOrd="0" presId="urn:microsoft.com/office/officeart/2005/8/layout/cycle8"/>
    <dgm:cxn modelId="{D23AF754-29A6-4926-8386-717BAC3BB5DE}" type="presParOf" srcId="{E098FDC2-F6B0-4278-BC73-CED2FAD98DFE}" destId="{E3049CD4-9CAE-47C3-A5E2-5E1E25D13E9D}" srcOrd="27" destOrd="0" presId="urn:microsoft.com/office/officeart/2005/8/layout/cycle8"/>
    <dgm:cxn modelId="{0CE3D768-925C-4407-ADCB-614F6C24FB0D}" type="presParOf" srcId="{E098FDC2-F6B0-4278-BC73-CED2FAD98DFE}" destId="{CB6A69C1-69B4-4386-BDC2-BFD2089B22F3}" srcOrd="28" destOrd="0" presId="urn:microsoft.com/office/officeart/2005/8/layout/cycle8"/>
    <dgm:cxn modelId="{DCEBE492-AB52-4801-80C6-469AB615A5C5}" type="presParOf" srcId="{E098FDC2-F6B0-4278-BC73-CED2FAD98DFE}" destId="{899E7BD4-9687-4631-8CB3-BF7D70D8C37A}"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4001C3F-D30A-4E95-A68E-786BF5ABED8E}" type="doc">
      <dgm:prSet loTypeId="urn:microsoft.com/office/officeart/2005/8/layout/cycle8" loCatId="cycle" qsTypeId="urn:microsoft.com/office/officeart/2005/8/quickstyle/simple1" qsCatId="simple" csTypeId="urn:microsoft.com/office/officeart/2005/8/colors/accent1_4" csCatId="accent1" phldr="1"/>
      <dgm:spPr/>
    </dgm:pt>
    <dgm:pt modelId="{3E7B9826-2752-4BD8-B99B-2EC3755CA511}">
      <dgm:prSet phldrT="[Text]"/>
      <dgm:spPr/>
      <dgm:t>
        <a:bodyPr/>
        <a:lstStyle/>
        <a:p>
          <a:r>
            <a:rPr lang="en-US"/>
            <a:t>Requirements Gathering</a:t>
          </a:r>
        </a:p>
      </dgm:t>
    </dgm:pt>
    <dgm:pt modelId="{191F5A0C-2418-49B2-8435-405A6A22F5E2}" type="parTrans" cxnId="{BFE066CD-029C-4321-B53B-D40A720D39EB}">
      <dgm:prSet/>
      <dgm:spPr/>
      <dgm:t>
        <a:bodyPr/>
        <a:lstStyle/>
        <a:p>
          <a:endParaRPr lang="en-US"/>
        </a:p>
      </dgm:t>
    </dgm:pt>
    <dgm:pt modelId="{21C0F8A8-D89C-4546-8C61-87698B3C32BE}" type="sibTrans" cxnId="{BFE066CD-029C-4321-B53B-D40A720D39EB}">
      <dgm:prSet/>
      <dgm:spPr/>
      <dgm:t>
        <a:bodyPr/>
        <a:lstStyle/>
        <a:p>
          <a:endParaRPr lang="en-US"/>
        </a:p>
      </dgm:t>
    </dgm:pt>
    <dgm:pt modelId="{02E06AA1-05F1-4934-A819-F8AF6D4E5FDB}">
      <dgm:prSet phldrT="[Text]"/>
      <dgm:spPr/>
      <dgm:t>
        <a:bodyPr/>
        <a:lstStyle/>
        <a:p>
          <a:r>
            <a:rPr lang="en-US"/>
            <a:t>Design</a:t>
          </a:r>
        </a:p>
      </dgm:t>
    </dgm:pt>
    <dgm:pt modelId="{5D643EEC-CA39-4E97-A947-9A0261310F46}" type="parTrans" cxnId="{C3DD1E38-33EF-491F-968B-0D058985DBC4}">
      <dgm:prSet/>
      <dgm:spPr/>
      <dgm:t>
        <a:bodyPr/>
        <a:lstStyle/>
        <a:p>
          <a:endParaRPr lang="en-US"/>
        </a:p>
      </dgm:t>
    </dgm:pt>
    <dgm:pt modelId="{3AE80248-3418-40CF-B2EF-DF3DC68CC824}" type="sibTrans" cxnId="{C3DD1E38-33EF-491F-968B-0D058985DBC4}">
      <dgm:prSet/>
      <dgm:spPr/>
      <dgm:t>
        <a:bodyPr/>
        <a:lstStyle/>
        <a:p>
          <a:endParaRPr lang="en-US"/>
        </a:p>
      </dgm:t>
    </dgm:pt>
    <dgm:pt modelId="{6C181FAF-4A5C-41B1-9D32-C8027089959C}">
      <dgm:prSet phldrT="[Text]"/>
      <dgm:spPr/>
      <dgm:t>
        <a:bodyPr/>
        <a:lstStyle/>
        <a:p>
          <a:r>
            <a:rPr lang="en-US"/>
            <a:t>Develop</a:t>
          </a:r>
        </a:p>
      </dgm:t>
    </dgm:pt>
    <dgm:pt modelId="{077C6BA0-613F-41D9-863A-3E6205F385FF}" type="parTrans" cxnId="{D47E28A8-0133-4902-AFE4-AD256CDA175D}">
      <dgm:prSet/>
      <dgm:spPr/>
      <dgm:t>
        <a:bodyPr/>
        <a:lstStyle/>
        <a:p>
          <a:endParaRPr lang="en-US"/>
        </a:p>
      </dgm:t>
    </dgm:pt>
    <dgm:pt modelId="{21B879CC-EF5D-4F47-8186-AC5FADC6A39E}" type="sibTrans" cxnId="{D47E28A8-0133-4902-AFE4-AD256CDA175D}">
      <dgm:prSet/>
      <dgm:spPr/>
      <dgm:t>
        <a:bodyPr/>
        <a:lstStyle/>
        <a:p>
          <a:endParaRPr lang="en-US"/>
        </a:p>
      </dgm:t>
    </dgm:pt>
    <dgm:pt modelId="{F133E85D-6F53-4253-8258-8D9ECE25E3E5}">
      <dgm:prSet phldrT="[Text]"/>
      <dgm:spPr/>
      <dgm:t>
        <a:bodyPr/>
        <a:lstStyle/>
        <a:p>
          <a:r>
            <a:rPr lang="en-US"/>
            <a:t>Test</a:t>
          </a:r>
        </a:p>
      </dgm:t>
    </dgm:pt>
    <dgm:pt modelId="{4B37A51A-A206-4F7D-814B-B840D9B02865}" type="parTrans" cxnId="{61B75D81-F8A1-4B33-BB74-0432806371BE}">
      <dgm:prSet/>
      <dgm:spPr/>
      <dgm:t>
        <a:bodyPr/>
        <a:lstStyle/>
        <a:p>
          <a:endParaRPr lang="en-US"/>
        </a:p>
      </dgm:t>
    </dgm:pt>
    <dgm:pt modelId="{F885E537-F228-4854-A18B-76C6C580FE8B}" type="sibTrans" cxnId="{61B75D81-F8A1-4B33-BB74-0432806371BE}">
      <dgm:prSet/>
      <dgm:spPr/>
      <dgm:t>
        <a:bodyPr/>
        <a:lstStyle/>
        <a:p>
          <a:endParaRPr lang="en-US"/>
        </a:p>
      </dgm:t>
    </dgm:pt>
    <dgm:pt modelId="{05A7CDDC-281B-4EAE-B963-82DEBA4ACEE0}">
      <dgm:prSet phldrT="[Text]"/>
      <dgm:spPr/>
      <dgm:t>
        <a:bodyPr/>
        <a:lstStyle/>
        <a:p>
          <a:r>
            <a:rPr lang="en-US"/>
            <a:t>Deploy</a:t>
          </a:r>
        </a:p>
      </dgm:t>
    </dgm:pt>
    <dgm:pt modelId="{F7928C84-EC36-4AF3-8893-27C09CAED948}" type="parTrans" cxnId="{942CB9C4-A4BD-4D22-9DAD-9742D768DD97}">
      <dgm:prSet/>
      <dgm:spPr/>
      <dgm:t>
        <a:bodyPr/>
        <a:lstStyle/>
        <a:p>
          <a:endParaRPr lang="en-US"/>
        </a:p>
      </dgm:t>
    </dgm:pt>
    <dgm:pt modelId="{9E3492D2-3CAD-4139-B716-68DFA7CD9D9E}" type="sibTrans" cxnId="{942CB9C4-A4BD-4D22-9DAD-9742D768DD97}">
      <dgm:prSet/>
      <dgm:spPr/>
      <dgm:t>
        <a:bodyPr/>
        <a:lstStyle/>
        <a:p>
          <a:endParaRPr lang="en-US"/>
        </a:p>
      </dgm:t>
    </dgm:pt>
    <dgm:pt modelId="{2E9FC0D9-982C-4E14-9A72-61949588B944}">
      <dgm:prSet phldrT="[Text]"/>
      <dgm:spPr/>
      <dgm:t>
        <a:bodyPr/>
        <a:lstStyle/>
        <a:p>
          <a:r>
            <a:rPr lang="en-US"/>
            <a:t>Review</a:t>
          </a:r>
        </a:p>
      </dgm:t>
    </dgm:pt>
    <dgm:pt modelId="{5D9EFFB8-2447-496F-8BC3-81D1E24CC84A}" type="parTrans" cxnId="{09408756-953E-48D5-8588-8F69EEFEBE91}">
      <dgm:prSet/>
      <dgm:spPr/>
      <dgm:t>
        <a:bodyPr/>
        <a:lstStyle/>
        <a:p>
          <a:endParaRPr lang="en-US"/>
        </a:p>
      </dgm:t>
    </dgm:pt>
    <dgm:pt modelId="{82A5E9CC-8AC2-4FD4-AC11-F98A0D22F408}" type="sibTrans" cxnId="{09408756-953E-48D5-8588-8F69EEFEBE91}">
      <dgm:prSet/>
      <dgm:spPr/>
      <dgm:t>
        <a:bodyPr/>
        <a:lstStyle/>
        <a:p>
          <a:endParaRPr lang="en-US"/>
        </a:p>
      </dgm:t>
    </dgm:pt>
    <dgm:pt modelId="{E098FDC2-F6B0-4278-BC73-CED2FAD98DFE}" type="pres">
      <dgm:prSet presAssocID="{64001C3F-D30A-4E95-A68E-786BF5ABED8E}" presName="compositeShape" presStyleCnt="0">
        <dgm:presLayoutVars>
          <dgm:chMax val="7"/>
          <dgm:dir/>
          <dgm:resizeHandles val="exact"/>
        </dgm:presLayoutVars>
      </dgm:prSet>
      <dgm:spPr/>
    </dgm:pt>
    <dgm:pt modelId="{F3C411A5-AEB0-4A49-9052-8E3DF71652CA}" type="pres">
      <dgm:prSet presAssocID="{64001C3F-D30A-4E95-A68E-786BF5ABED8E}" presName="wedge1" presStyleLbl="node1" presStyleIdx="0" presStyleCnt="6" custLinFactNeighborX="3191" custLinFactNeighborY="-4664"/>
      <dgm:spPr/>
    </dgm:pt>
    <dgm:pt modelId="{30E95857-33EA-4791-B460-9D965B980208}" type="pres">
      <dgm:prSet presAssocID="{64001C3F-D30A-4E95-A68E-786BF5ABED8E}" presName="dummy1a" presStyleCnt="0"/>
      <dgm:spPr/>
    </dgm:pt>
    <dgm:pt modelId="{783E6FC3-62F7-4B89-B885-79EC329672A9}" type="pres">
      <dgm:prSet presAssocID="{64001C3F-D30A-4E95-A68E-786BF5ABED8E}" presName="dummy1b" presStyleCnt="0"/>
      <dgm:spPr/>
    </dgm:pt>
    <dgm:pt modelId="{B6010CC3-456C-4B71-BAAE-011B5818C349}" type="pres">
      <dgm:prSet presAssocID="{64001C3F-D30A-4E95-A68E-786BF5ABED8E}" presName="wedge1Tx" presStyleLbl="node1" presStyleIdx="0" presStyleCnt="6">
        <dgm:presLayoutVars>
          <dgm:chMax val="0"/>
          <dgm:chPref val="0"/>
          <dgm:bulletEnabled val="1"/>
        </dgm:presLayoutVars>
      </dgm:prSet>
      <dgm:spPr/>
    </dgm:pt>
    <dgm:pt modelId="{514DF87F-6370-4B94-90C2-E5A4C175F636}" type="pres">
      <dgm:prSet presAssocID="{64001C3F-D30A-4E95-A68E-786BF5ABED8E}" presName="wedge2" presStyleLbl="node1" presStyleIdx="1" presStyleCnt="6"/>
      <dgm:spPr/>
    </dgm:pt>
    <dgm:pt modelId="{CEFFBD59-A403-42E5-BB4E-9CB08DE50BFF}" type="pres">
      <dgm:prSet presAssocID="{64001C3F-D30A-4E95-A68E-786BF5ABED8E}" presName="dummy2a" presStyleCnt="0"/>
      <dgm:spPr/>
    </dgm:pt>
    <dgm:pt modelId="{D4A3224B-4B94-4002-AD44-1B14BB5EB918}" type="pres">
      <dgm:prSet presAssocID="{64001C3F-D30A-4E95-A68E-786BF5ABED8E}" presName="dummy2b" presStyleCnt="0"/>
      <dgm:spPr/>
    </dgm:pt>
    <dgm:pt modelId="{4BA106AD-C9EF-4095-A2FB-90B81A073CC0}" type="pres">
      <dgm:prSet presAssocID="{64001C3F-D30A-4E95-A68E-786BF5ABED8E}" presName="wedge2Tx" presStyleLbl="node1" presStyleIdx="1" presStyleCnt="6">
        <dgm:presLayoutVars>
          <dgm:chMax val="0"/>
          <dgm:chPref val="0"/>
          <dgm:bulletEnabled val="1"/>
        </dgm:presLayoutVars>
      </dgm:prSet>
      <dgm:spPr/>
    </dgm:pt>
    <dgm:pt modelId="{08BD0A29-31BB-4775-B08B-513002242D22}" type="pres">
      <dgm:prSet presAssocID="{64001C3F-D30A-4E95-A68E-786BF5ABED8E}" presName="wedge3" presStyleLbl="node1" presStyleIdx="2" presStyleCnt="6"/>
      <dgm:spPr/>
    </dgm:pt>
    <dgm:pt modelId="{3FD8FDDD-1006-45B1-9CC9-6B5062F49D94}" type="pres">
      <dgm:prSet presAssocID="{64001C3F-D30A-4E95-A68E-786BF5ABED8E}" presName="dummy3a" presStyleCnt="0"/>
      <dgm:spPr/>
    </dgm:pt>
    <dgm:pt modelId="{910E982E-7206-46D9-A479-8452531CE41B}" type="pres">
      <dgm:prSet presAssocID="{64001C3F-D30A-4E95-A68E-786BF5ABED8E}" presName="dummy3b" presStyleCnt="0"/>
      <dgm:spPr/>
    </dgm:pt>
    <dgm:pt modelId="{E9056131-00AC-46AE-938E-AB028BE33D08}" type="pres">
      <dgm:prSet presAssocID="{64001C3F-D30A-4E95-A68E-786BF5ABED8E}" presName="wedge3Tx" presStyleLbl="node1" presStyleIdx="2" presStyleCnt="6">
        <dgm:presLayoutVars>
          <dgm:chMax val="0"/>
          <dgm:chPref val="0"/>
          <dgm:bulletEnabled val="1"/>
        </dgm:presLayoutVars>
      </dgm:prSet>
      <dgm:spPr/>
    </dgm:pt>
    <dgm:pt modelId="{C4861699-F7E7-4FD6-8FA7-17596223501A}" type="pres">
      <dgm:prSet presAssocID="{64001C3F-D30A-4E95-A68E-786BF5ABED8E}" presName="wedge4" presStyleLbl="node1" presStyleIdx="3" presStyleCnt="6"/>
      <dgm:spPr/>
    </dgm:pt>
    <dgm:pt modelId="{202727A1-23B9-47D8-9779-22FA6FE7044D}" type="pres">
      <dgm:prSet presAssocID="{64001C3F-D30A-4E95-A68E-786BF5ABED8E}" presName="dummy4a" presStyleCnt="0"/>
      <dgm:spPr/>
    </dgm:pt>
    <dgm:pt modelId="{991F2F4E-772B-47CF-885D-C81F1B5922D1}" type="pres">
      <dgm:prSet presAssocID="{64001C3F-D30A-4E95-A68E-786BF5ABED8E}" presName="dummy4b" presStyleCnt="0"/>
      <dgm:spPr/>
    </dgm:pt>
    <dgm:pt modelId="{3E95C376-C91A-4F89-BE3E-5E13D929E459}" type="pres">
      <dgm:prSet presAssocID="{64001C3F-D30A-4E95-A68E-786BF5ABED8E}" presName="wedge4Tx" presStyleLbl="node1" presStyleIdx="3" presStyleCnt="6">
        <dgm:presLayoutVars>
          <dgm:chMax val="0"/>
          <dgm:chPref val="0"/>
          <dgm:bulletEnabled val="1"/>
        </dgm:presLayoutVars>
      </dgm:prSet>
      <dgm:spPr/>
    </dgm:pt>
    <dgm:pt modelId="{679DBAF7-0A61-4F76-B4CC-F2C127D1936F}" type="pres">
      <dgm:prSet presAssocID="{64001C3F-D30A-4E95-A68E-786BF5ABED8E}" presName="wedge5" presStyleLbl="node1" presStyleIdx="4" presStyleCnt="6"/>
      <dgm:spPr/>
    </dgm:pt>
    <dgm:pt modelId="{A7C5FCD8-A035-400D-883F-23C20ACA3015}" type="pres">
      <dgm:prSet presAssocID="{64001C3F-D30A-4E95-A68E-786BF5ABED8E}" presName="dummy5a" presStyleCnt="0"/>
      <dgm:spPr/>
    </dgm:pt>
    <dgm:pt modelId="{B6F99694-E764-4AF4-805F-6A6999C43809}" type="pres">
      <dgm:prSet presAssocID="{64001C3F-D30A-4E95-A68E-786BF5ABED8E}" presName="dummy5b" presStyleCnt="0"/>
      <dgm:spPr/>
    </dgm:pt>
    <dgm:pt modelId="{0E367D29-AC3A-4784-B463-ACC938CECF51}" type="pres">
      <dgm:prSet presAssocID="{64001C3F-D30A-4E95-A68E-786BF5ABED8E}" presName="wedge5Tx" presStyleLbl="node1" presStyleIdx="4" presStyleCnt="6">
        <dgm:presLayoutVars>
          <dgm:chMax val="0"/>
          <dgm:chPref val="0"/>
          <dgm:bulletEnabled val="1"/>
        </dgm:presLayoutVars>
      </dgm:prSet>
      <dgm:spPr/>
    </dgm:pt>
    <dgm:pt modelId="{40EFDEA9-7515-47EB-A683-5582FE49D1C1}" type="pres">
      <dgm:prSet presAssocID="{64001C3F-D30A-4E95-A68E-786BF5ABED8E}" presName="wedge6" presStyleLbl="node1" presStyleIdx="5" presStyleCnt="6"/>
      <dgm:spPr/>
    </dgm:pt>
    <dgm:pt modelId="{0A9C7023-2610-43D9-98A3-7677D6C96A62}" type="pres">
      <dgm:prSet presAssocID="{64001C3F-D30A-4E95-A68E-786BF5ABED8E}" presName="dummy6a" presStyleCnt="0"/>
      <dgm:spPr/>
    </dgm:pt>
    <dgm:pt modelId="{8B674E62-4CEB-4CF7-BF22-48EB129012C5}" type="pres">
      <dgm:prSet presAssocID="{64001C3F-D30A-4E95-A68E-786BF5ABED8E}" presName="dummy6b" presStyleCnt="0"/>
      <dgm:spPr/>
    </dgm:pt>
    <dgm:pt modelId="{3DD207D4-6013-4595-A157-59AA405691EE}" type="pres">
      <dgm:prSet presAssocID="{64001C3F-D30A-4E95-A68E-786BF5ABED8E}" presName="wedge6Tx" presStyleLbl="node1" presStyleIdx="5" presStyleCnt="6">
        <dgm:presLayoutVars>
          <dgm:chMax val="0"/>
          <dgm:chPref val="0"/>
          <dgm:bulletEnabled val="1"/>
        </dgm:presLayoutVars>
      </dgm:prSet>
      <dgm:spPr/>
    </dgm:pt>
    <dgm:pt modelId="{F3E5A3EF-573B-40C2-8536-E302759E64B3}" type="pres">
      <dgm:prSet presAssocID="{21C0F8A8-D89C-4546-8C61-87698B3C32BE}" presName="arrowWedge1" presStyleLbl="fgSibTrans2D1" presStyleIdx="0" presStyleCnt="6"/>
      <dgm:spPr/>
    </dgm:pt>
    <dgm:pt modelId="{C2FE31E1-9E38-4722-A3F6-BB9D45BE321D}" type="pres">
      <dgm:prSet presAssocID="{3AE80248-3418-40CF-B2EF-DF3DC68CC824}" presName="arrowWedge2" presStyleLbl="fgSibTrans2D1" presStyleIdx="1" presStyleCnt="6"/>
      <dgm:spPr/>
    </dgm:pt>
    <dgm:pt modelId="{910B8DF4-AC3D-445B-BAF7-C495423EE2C1}" type="pres">
      <dgm:prSet presAssocID="{21B879CC-EF5D-4F47-8186-AC5FADC6A39E}" presName="arrowWedge3" presStyleLbl="fgSibTrans2D1" presStyleIdx="2" presStyleCnt="6"/>
      <dgm:spPr/>
    </dgm:pt>
    <dgm:pt modelId="{E3049CD4-9CAE-47C3-A5E2-5E1E25D13E9D}" type="pres">
      <dgm:prSet presAssocID="{F885E537-F228-4854-A18B-76C6C580FE8B}" presName="arrowWedge4" presStyleLbl="fgSibTrans2D1" presStyleIdx="3" presStyleCnt="6"/>
      <dgm:spPr/>
    </dgm:pt>
    <dgm:pt modelId="{CB6A69C1-69B4-4386-BDC2-BFD2089B22F3}" type="pres">
      <dgm:prSet presAssocID="{9E3492D2-3CAD-4139-B716-68DFA7CD9D9E}" presName="arrowWedge5" presStyleLbl="fgSibTrans2D1" presStyleIdx="4" presStyleCnt="6"/>
      <dgm:spPr/>
    </dgm:pt>
    <dgm:pt modelId="{899E7BD4-9687-4631-8CB3-BF7D70D8C37A}" type="pres">
      <dgm:prSet presAssocID="{82A5E9CC-8AC2-4FD4-AC11-F98A0D22F408}" presName="arrowWedge6" presStyleLbl="fgSibTrans2D1" presStyleIdx="5" presStyleCnt="6" custLinFactNeighborX="-874" custLinFactNeighborY="-437"/>
      <dgm:spPr/>
    </dgm:pt>
  </dgm:ptLst>
  <dgm:cxnLst>
    <dgm:cxn modelId="{F557E816-C69A-44E8-9F11-B67AC6DFF43F}" type="presOf" srcId="{05A7CDDC-281B-4EAE-B963-82DEBA4ACEE0}" destId="{679DBAF7-0A61-4F76-B4CC-F2C127D1936F}" srcOrd="0" destOrd="0" presId="urn:microsoft.com/office/officeart/2005/8/layout/cycle8"/>
    <dgm:cxn modelId="{AFBDE719-0A6A-459C-8C4D-035672C032B4}" type="presOf" srcId="{2E9FC0D9-982C-4E14-9A72-61949588B944}" destId="{40EFDEA9-7515-47EB-A683-5582FE49D1C1}" srcOrd="0" destOrd="0" presId="urn:microsoft.com/office/officeart/2005/8/layout/cycle8"/>
    <dgm:cxn modelId="{C7AF8836-B3BD-48AE-ABF3-543361C1CADE}" type="presOf" srcId="{2E9FC0D9-982C-4E14-9A72-61949588B944}" destId="{3DD207D4-6013-4595-A157-59AA405691EE}" srcOrd="1" destOrd="0" presId="urn:microsoft.com/office/officeart/2005/8/layout/cycle8"/>
    <dgm:cxn modelId="{C3DD1E38-33EF-491F-968B-0D058985DBC4}" srcId="{64001C3F-D30A-4E95-A68E-786BF5ABED8E}" destId="{02E06AA1-05F1-4934-A819-F8AF6D4E5FDB}" srcOrd="1" destOrd="0" parTransId="{5D643EEC-CA39-4E97-A947-9A0261310F46}" sibTransId="{3AE80248-3418-40CF-B2EF-DF3DC68CC824}"/>
    <dgm:cxn modelId="{09408756-953E-48D5-8588-8F69EEFEBE91}" srcId="{64001C3F-D30A-4E95-A68E-786BF5ABED8E}" destId="{2E9FC0D9-982C-4E14-9A72-61949588B944}" srcOrd="5" destOrd="0" parTransId="{5D9EFFB8-2447-496F-8BC3-81D1E24CC84A}" sibTransId="{82A5E9CC-8AC2-4FD4-AC11-F98A0D22F408}"/>
    <dgm:cxn modelId="{5B59F764-E0CE-47A5-A538-828F4C051BAA}" type="presOf" srcId="{F133E85D-6F53-4253-8258-8D9ECE25E3E5}" destId="{3E95C376-C91A-4F89-BE3E-5E13D929E459}" srcOrd="1" destOrd="0" presId="urn:microsoft.com/office/officeart/2005/8/layout/cycle8"/>
    <dgm:cxn modelId="{12FEDA6B-A258-4C33-BB28-28219B7E66B9}" type="presOf" srcId="{3E7B9826-2752-4BD8-B99B-2EC3755CA511}" destId="{B6010CC3-456C-4B71-BAAE-011B5818C349}" srcOrd="1" destOrd="0" presId="urn:microsoft.com/office/officeart/2005/8/layout/cycle8"/>
    <dgm:cxn modelId="{61B75D81-F8A1-4B33-BB74-0432806371BE}" srcId="{64001C3F-D30A-4E95-A68E-786BF5ABED8E}" destId="{F133E85D-6F53-4253-8258-8D9ECE25E3E5}" srcOrd="3" destOrd="0" parTransId="{4B37A51A-A206-4F7D-814B-B840D9B02865}" sibTransId="{F885E537-F228-4854-A18B-76C6C580FE8B}"/>
    <dgm:cxn modelId="{FD3BF78B-6A3F-4F24-914A-6759AF2D1623}" type="presOf" srcId="{05A7CDDC-281B-4EAE-B963-82DEBA4ACEE0}" destId="{0E367D29-AC3A-4784-B463-ACC938CECF51}" srcOrd="1" destOrd="0" presId="urn:microsoft.com/office/officeart/2005/8/layout/cycle8"/>
    <dgm:cxn modelId="{D47E28A8-0133-4902-AFE4-AD256CDA175D}" srcId="{64001C3F-D30A-4E95-A68E-786BF5ABED8E}" destId="{6C181FAF-4A5C-41B1-9D32-C8027089959C}" srcOrd="2" destOrd="0" parTransId="{077C6BA0-613F-41D9-863A-3E6205F385FF}" sibTransId="{21B879CC-EF5D-4F47-8186-AC5FADC6A39E}"/>
    <dgm:cxn modelId="{A17612AE-F26D-4298-A839-110119ADEC96}" type="presOf" srcId="{6C181FAF-4A5C-41B1-9D32-C8027089959C}" destId="{08BD0A29-31BB-4775-B08B-513002242D22}" srcOrd="0" destOrd="0" presId="urn:microsoft.com/office/officeart/2005/8/layout/cycle8"/>
    <dgm:cxn modelId="{61D2A2B7-8814-425F-9A3E-6DF6418D974B}" type="presOf" srcId="{6C181FAF-4A5C-41B1-9D32-C8027089959C}" destId="{E9056131-00AC-46AE-938E-AB028BE33D08}" srcOrd="1" destOrd="0" presId="urn:microsoft.com/office/officeart/2005/8/layout/cycle8"/>
    <dgm:cxn modelId="{AF1248C1-28E5-4180-92AE-975CF1C3AB9C}" type="presOf" srcId="{F133E85D-6F53-4253-8258-8D9ECE25E3E5}" destId="{C4861699-F7E7-4FD6-8FA7-17596223501A}" srcOrd="0" destOrd="0" presId="urn:microsoft.com/office/officeart/2005/8/layout/cycle8"/>
    <dgm:cxn modelId="{942CB9C4-A4BD-4D22-9DAD-9742D768DD97}" srcId="{64001C3F-D30A-4E95-A68E-786BF5ABED8E}" destId="{05A7CDDC-281B-4EAE-B963-82DEBA4ACEE0}" srcOrd="4" destOrd="0" parTransId="{F7928C84-EC36-4AF3-8893-27C09CAED948}" sibTransId="{9E3492D2-3CAD-4139-B716-68DFA7CD9D9E}"/>
    <dgm:cxn modelId="{39359DC6-86FC-4AF8-9477-02717CBA6D33}" type="presOf" srcId="{02E06AA1-05F1-4934-A819-F8AF6D4E5FDB}" destId="{514DF87F-6370-4B94-90C2-E5A4C175F636}" srcOrd="0" destOrd="0" presId="urn:microsoft.com/office/officeart/2005/8/layout/cycle8"/>
    <dgm:cxn modelId="{BFE066CD-029C-4321-B53B-D40A720D39EB}" srcId="{64001C3F-D30A-4E95-A68E-786BF5ABED8E}" destId="{3E7B9826-2752-4BD8-B99B-2EC3755CA511}" srcOrd="0" destOrd="0" parTransId="{191F5A0C-2418-49B2-8435-405A6A22F5E2}" sibTransId="{21C0F8A8-D89C-4546-8C61-87698B3C32BE}"/>
    <dgm:cxn modelId="{8E0EE6D2-30F7-42FF-9686-D5A7C514A164}" type="presOf" srcId="{02E06AA1-05F1-4934-A819-F8AF6D4E5FDB}" destId="{4BA106AD-C9EF-4095-A2FB-90B81A073CC0}" srcOrd="1" destOrd="0" presId="urn:microsoft.com/office/officeart/2005/8/layout/cycle8"/>
    <dgm:cxn modelId="{E1C5ABDB-B6CE-4485-8E0A-B866D9ED7368}" type="presOf" srcId="{3E7B9826-2752-4BD8-B99B-2EC3755CA511}" destId="{F3C411A5-AEB0-4A49-9052-8E3DF71652CA}" srcOrd="0" destOrd="0" presId="urn:microsoft.com/office/officeart/2005/8/layout/cycle8"/>
    <dgm:cxn modelId="{CB94B3E9-D3E8-4A3B-8B9D-72182C72AD24}" type="presOf" srcId="{64001C3F-D30A-4E95-A68E-786BF5ABED8E}" destId="{E098FDC2-F6B0-4278-BC73-CED2FAD98DFE}" srcOrd="0" destOrd="0" presId="urn:microsoft.com/office/officeart/2005/8/layout/cycle8"/>
    <dgm:cxn modelId="{F09EE964-7194-40D9-8054-E5E6BF6C7D94}" type="presParOf" srcId="{E098FDC2-F6B0-4278-BC73-CED2FAD98DFE}" destId="{F3C411A5-AEB0-4A49-9052-8E3DF71652CA}" srcOrd="0" destOrd="0" presId="urn:microsoft.com/office/officeart/2005/8/layout/cycle8"/>
    <dgm:cxn modelId="{373A04D1-CB59-4377-AEDC-AADE429E8291}" type="presParOf" srcId="{E098FDC2-F6B0-4278-BC73-CED2FAD98DFE}" destId="{30E95857-33EA-4791-B460-9D965B980208}" srcOrd="1" destOrd="0" presId="urn:microsoft.com/office/officeart/2005/8/layout/cycle8"/>
    <dgm:cxn modelId="{3D7B9BFA-9E3C-4F0F-A2D3-9ABED1BD1D87}" type="presParOf" srcId="{E098FDC2-F6B0-4278-BC73-CED2FAD98DFE}" destId="{783E6FC3-62F7-4B89-B885-79EC329672A9}" srcOrd="2" destOrd="0" presId="urn:microsoft.com/office/officeart/2005/8/layout/cycle8"/>
    <dgm:cxn modelId="{5A4F6319-8C3E-492A-BE03-C5390FE3E58D}" type="presParOf" srcId="{E098FDC2-F6B0-4278-BC73-CED2FAD98DFE}" destId="{B6010CC3-456C-4B71-BAAE-011B5818C349}" srcOrd="3" destOrd="0" presId="urn:microsoft.com/office/officeart/2005/8/layout/cycle8"/>
    <dgm:cxn modelId="{43D74D2A-111B-49CE-8752-DB79B082AC0A}" type="presParOf" srcId="{E098FDC2-F6B0-4278-BC73-CED2FAD98DFE}" destId="{514DF87F-6370-4B94-90C2-E5A4C175F636}" srcOrd="4" destOrd="0" presId="urn:microsoft.com/office/officeart/2005/8/layout/cycle8"/>
    <dgm:cxn modelId="{2DDE638E-C0C3-41BD-B117-607646B57D22}" type="presParOf" srcId="{E098FDC2-F6B0-4278-BC73-CED2FAD98DFE}" destId="{CEFFBD59-A403-42E5-BB4E-9CB08DE50BFF}" srcOrd="5" destOrd="0" presId="urn:microsoft.com/office/officeart/2005/8/layout/cycle8"/>
    <dgm:cxn modelId="{9AE94471-C7B0-4AF0-ACFB-2555A76967D8}" type="presParOf" srcId="{E098FDC2-F6B0-4278-BC73-CED2FAD98DFE}" destId="{D4A3224B-4B94-4002-AD44-1B14BB5EB918}" srcOrd="6" destOrd="0" presId="urn:microsoft.com/office/officeart/2005/8/layout/cycle8"/>
    <dgm:cxn modelId="{9EFECCAA-35E1-4A17-A395-009348DEEC7D}" type="presParOf" srcId="{E098FDC2-F6B0-4278-BC73-CED2FAD98DFE}" destId="{4BA106AD-C9EF-4095-A2FB-90B81A073CC0}" srcOrd="7" destOrd="0" presId="urn:microsoft.com/office/officeart/2005/8/layout/cycle8"/>
    <dgm:cxn modelId="{DB4B16F1-D725-424A-88DF-A8790D951AD6}" type="presParOf" srcId="{E098FDC2-F6B0-4278-BC73-CED2FAD98DFE}" destId="{08BD0A29-31BB-4775-B08B-513002242D22}" srcOrd="8" destOrd="0" presId="urn:microsoft.com/office/officeart/2005/8/layout/cycle8"/>
    <dgm:cxn modelId="{7F94818E-DEC4-462D-8093-B128B8C4B3D1}" type="presParOf" srcId="{E098FDC2-F6B0-4278-BC73-CED2FAD98DFE}" destId="{3FD8FDDD-1006-45B1-9CC9-6B5062F49D94}" srcOrd="9" destOrd="0" presId="urn:microsoft.com/office/officeart/2005/8/layout/cycle8"/>
    <dgm:cxn modelId="{9FD6FEDD-0708-4AF9-8AF0-44F8A145D39E}" type="presParOf" srcId="{E098FDC2-F6B0-4278-BC73-CED2FAD98DFE}" destId="{910E982E-7206-46D9-A479-8452531CE41B}" srcOrd="10" destOrd="0" presId="urn:microsoft.com/office/officeart/2005/8/layout/cycle8"/>
    <dgm:cxn modelId="{C8D447F5-37C9-477A-ADCA-6EAC33B49DE7}" type="presParOf" srcId="{E098FDC2-F6B0-4278-BC73-CED2FAD98DFE}" destId="{E9056131-00AC-46AE-938E-AB028BE33D08}" srcOrd="11" destOrd="0" presId="urn:microsoft.com/office/officeart/2005/8/layout/cycle8"/>
    <dgm:cxn modelId="{E070F14C-9F77-489C-81E1-F5FDE3DA66D9}" type="presParOf" srcId="{E098FDC2-F6B0-4278-BC73-CED2FAD98DFE}" destId="{C4861699-F7E7-4FD6-8FA7-17596223501A}" srcOrd="12" destOrd="0" presId="urn:microsoft.com/office/officeart/2005/8/layout/cycle8"/>
    <dgm:cxn modelId="{5FD7F8B5-B6EF-4CC3-8213-237681A6328B}" type="presParOf" srcId="{E098FDC2-F6B0-4278-BC73-CED2FAD98DFE}" destId="{202727A1-23B9-47D8-9779-22FA6FE7044D}" srcOrd="13" destOrd="0" presId="urn:microsoft.com/office/officeart/2005/8/layout/cycle8"/>
    <dgm:cxn modelId="{5E29AFB4-58A3-4290-A58A-786413DFC26F}" type="presParOf" srcId="{E098FDC2-F6B0-4278-BC73-CED2FAD98DFE}" destId="{991F2F4E-772B-47CF-885D-C81F1B5922D1}" srcOrd="14" destOrd="0" presId="urn:microsoft.com/office/officeart/2005/8/layout/cycle8"/>
    <dgm:cxn modelId="{0688DFC1-D31D-4795-90AF-97732E528A4D}" type="presParOf" srcId="{E098FDC2-F6B0-4278-BC73-CED2FAD98DFE}" destId="{3E95C376-C91A-4F89-BE3E-5E13D929E459}" srcOrd="15" destOrd="0" presId="urn:microsoft.com/office/officeart/2005/8/layout/cycle8"/>
    <dgm:cxn modelId="{F25033C8-C2A0-4DEE-BBE7-E72E6C80ADC8}" type="presParOf" srcId="{E098FDC2-F6B0-4278-BC73-CED2FAD98DFE}" destId="{679DBAF7-0A61-4F76-B4CC-F2C127D1936F}" srcOrd="16" destOrd="0" presId="urn:microsoft.com/office/officeart/2005/8/layout/cycle8"/>
    <dgm:cxn modelId="{D1EA2A8E-3977-4C86-9C5A-10AB53E564C6}" type="presParOf" srcId="{E098FDC2-F6B0-4278-BC73-CED2FAD98DFE}" destId="{A7C5FCD8-A035-400D-883F-23C20ACA3015}" srcOrd="17" destOrd="0" presId="urn:microsoft.com/office/officeart/2005/8/layout/cycle8"/>
    <dgm:cxn modelId="{0DD0D557-D91E-4D0B-959C-E2BD09DA4FF8}" type="presParOf" srcId="{E098FDC2-F6B0-4278-BC73-CED2FAD98DFE}" destId="{B6F99694-E764-4AF4-805F-6A6999C43809}" srcOrd="18" destOrd="0" presId="urn:microsoft.com/office/officeart/2005/8/layout/cycle8"/>
    <dgm:cxn modelId="{30D8385F-B323-4094-9D93-45C9986CCF27}" type="presParOf" srcId="{E098FDC2-F6B0-4278-BC73-CED2FAD98DFE}" destId="{0E367D29-AC3A-4784-B463-ACC938CECF51}" srcOrd="19" destOrd="0" presId="urn:microsoft.com/office/officeart/2005/8/layout/cycle8"/>
    <dgm:cxn modelId="{CA07F8B8-F2B8-410C-9C3B-13AAEDC7E6C8}" type="presParOf" srcId="{E098FDC2-F6B0-4278-BC73-CED2FAD98DFE}" destId="{40EFDEA9-7515-47EB-A683-5582FE49D1C1}" srcOrd="20" destOrd="0" presId="urn:microsoft.com/office/officeart/2005/8/layout/cycle8"/>
    <dgm:cxn modelId="{8B351EED-45DF-433E-B3CB-8D740B06C93D}" type="presParOf" srcId="{E098FDC2-F6B0-4278-BC73-CED2FAD98DFE}" destId="{0A9C7023-2610-43D9-98A3-7677D6C96A62}" srcOrd="21" destOrd="0" presId="urn:microsoft.com/office/officeart/2005/8/layout/cycle8"/>
    <dgm:cxn modelId="{A6C712AD-5A5C-4A35-A119-C1E9FB1DE38E}" type="presParOf" srcId="{E098FDC2-F6B0-4278-BC73-CED2FAD98DFE}" destId="{8B674E62-4CEB-4CF7-BF22-48EB129012C5}" srcOrd="22" destOrd="0" presId="urn:microsoft.com/office/officeart/2005/8/layout/cycle8"/>
    <dgm:cxn modelId="{D21720D6-D6DD-45C3-9847-16CFAF50CDB4}" type="presParOf" srcId="{E098FDC2-F6B0-4278-BC73-CED2FAD98DFE}" destId="{3DD207D4-6013-4595-A157-59AA405691EE}" srcOrd="23" destOrd="0" presId="urn:microsoft.com/office/officeart/2005/8/layout/cycle8"/>
    <dgm:cxn modelId="{FBDD672E-616A-40D3-946D-D8F76E23C1A0}" type="presParOf" srcId="{E098FDC2-F6B0-4278-BC73-CED2FAD98DFE}" destId="{F3E5A3EF-573B-40C2-8536-E302759E64B3}" srcOrd="24" destOrd="0" presId="urn:microsoft.com/office/officeart/2005/8/layout/cycle8"/>
    <dgm:cxn modelId="{FF78A814-3926-4D03-87D3-445668005E27}" type="presParOf" srcId="{E098FDC2-F6B0-4278-BC73-CED2FAD98DFE}" destId="{C2FE31E1-9E38-4722-A3F6-BB9D45BE321D}" srcOrd="25" destOrd="0" presId="urn:microsoft.com/office/officeart/2005/8/layout/cycle8"/>
    <dgm:cxn modelId="{A19D9FB2-E687-4108-B760-102C97893424}" type="presParOf" srcId="{E098FDC2-F6B0-4278-BC73-CED2FAD98DFE}" destId="{910B8DF4-AC3D-445B-BAF7-C495423EE2C1}" srcOrd="26" destOrd="0" presId="urn:microsoft.com/office/officeart/2005/8/layout/cycle8"/>
    <dgm:cxn modelId="{D23AF754-29A6-4926-8386-717BAC3BB5DE}" type="presParOf" srcId="{E098FDC2-F6B0-4278-BC73-CED2FAD98DFE}" destId="{E3049CD4-9CAE-47C3-A5E2-5E1E25D13E9D}" srcOrd="27" destOrd="0" presId="urn:microsoft.com/office/officeart/2005/8/layout/cycle8"/>
    <dgm:cxn modelId="{0CE3D768-925C-4407-ADCB-614F6C24FB0D}" type="presParOf" srcId="{E098FDC2-F6B0-4278-BC73-CED2FAD98DFE}" destId="{CB6A69C1-69B4-4386-BDC2-BFD2089B22F3}" srcOrd="28" destOrd="0" presId="urn:microsoft.com/office/officeart/2005/8/layout/cycle8"/>
    <dgm:cxn modelId="{DCEBE492-AB52-4801-80C6-469AB615A5C5}" type="presParOf" srcId="{E098FDC2-F6B0-4278-BC73-CED2FAD98DFE}" destId="{899E7BD4-9687-4631-8CB3-BF7D70D8C37A}"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4001C3F-D30A-4E95-A68E-786BF5ABED8E}" type="doc">
      <dgm:prSet loTypeId="urn:microsoft.com/office/officeart/2005/8/layout/cycle8" loCatId="cycle" qsTypeId="urn:microsoft.com/office/officeart/2005/8/quickstyle/simple1" qsCatId="simple" csTypeId="urn:microsoft.com/office/officeart/2005/8/colors/accent1_4" csCatId="accent1" phldr="1"/>
      <dgm:spPr/>
    </dgm:pt>
    <dgm:pt modelId="{3E7B9826-2752-4BD8-B99B-2EC3755CA511}">
      <dgm:prSet phldrT="[Text]"/>
      <dgm:spPr/>
      <dgm:t>
        <a:bodyPr/>
        <a:lstStyle/>
        <a:p>
          <a:r>
            <a:rPr lang="en-US"/>
            <a:t>Requirements Gathering</a:t>
          </a:r>
        </a:p>
      </dgm:t>
    </dgm:pt>
    <dgm:pt modelId="{191F5A0C-2418-49B2-8435-405A6A22F5E2}" type="parTrans" cxnId="{BFE066CD-029C-4321-B53B-D40A720D39EB}">
      <dgm:prSet/>
      <dgm:spPr/>
      <dgm:t>
        <a:bodyPr/>
        <a:lstStyle/>
        <a:p>
          <a:endParaRPr lang="en-US"/>
        </a:p>
      </dgm:t>
    </dgm:pt>
    <dgm:pt modelId="{21C0F8A8-D89C-4546-8C61-87698B3C32BE}" type="sibTrans" cxnId="{BFE066CD-029C-4321-B53B-D40A720D39EB}">
      <dgm:prSet/>
      <dgm:spPr/>
      <dgm:t>
        <a:bodyPr/>
        <a:lstStyle/>
        <a:p>
          <a:endParaRPr lang="en-US"/>
        </a:p>
      </dgm:t>
    </dgm:pt>
    <dgm:pt modelId="{02E06AA1-05F1-4934-A819-F8AF6D4E5FDB}">
      <dgm:prSet phldrT="[Text]"/>
      <dgm:spPr/>
      <dgm:t>
        <a:bodyPr/>
        <a:lstStyle/>
        <a:p>
          <a:r>
            <a:rPr lang="en-US"/>
            <a:t>Design</a:t>
          </a:r>
        </a:p>
      </dgm:t>
    </dgm:pt>
    <dgm:pt modelId="{5D643EEC-CA39-4E97-A947-9A0261310F46}" type="parTrans" cxnId="{C3DD1E38-33EF-491F-968B-0D058985DBC4}">
      <dgm:prSet/>
      <dgm:spPr/>
      <dgm:t>
        <a:bodyPr/>
        <a:lstStyle/>
        <a:p>
          <a:endParaRPr lang="en-US"/>
        </a:p>
      </dgm:t>
    </dgm:pt>
    <dgm:pt modelId="{3AE80248-3418-40CF-B2EF-DF3DC68CC824}" type="sibTrans" cxnId="{C3DD1E38-33EF-491F-968B-0D058985DBC4}">
      <dgm:prSet/>
      <dgm:spPr/>
      <dgm:t>
        <a:bodyPr/>
        <a:lstStyle/>
        <a:p>
          <a:endParaRPr lang="en-US"/>
        </a:p>
      </dgm:t>
    </dgm:pt>
    <dgm:pt modelId="{6C181FAF-4A5C-41B1-9D32-C8027089959C}">
      <dgm:prSet phldrT="[Text]"/>
      <dgm:spPr/>
      <dgm:t>
        <a:bodyPr/>
        <a:lstStyle/>
        <a:p>
          <a:r>
            <a:rPr lang="en-US"/>
            <a:t>Develop</a:t>
          </a:r>
        </a:p>
      </dgm:t>
    </dgm:pt>
    <dgm:pt modelId="{077C6BA0-613F-41D9-863A-3E6205F385FF}" type="parTrans" cxnId="{D47E28A8-0133-4902-AFE4-AD256CDA175D}">
      <dgm:prSet/>
      <dgm:spPr/>
      <dgm:t>
        <a:bodyPr/>
        <a:lstStyle/>
        <a:p>
          <a:endParaRPr lang="en-US"/>
        </a:p>
      </dgm:t>
    </dgm:pt>
    <dgm:pt modelId="{21B879CC-EF5D-4F47-8186-AC5FADC6A39E}" type="sibTrans" cxnId="{D47E28A8-0133-4902-AFE4-AD256CDA175D}">
      <dgm:prSet/>
      <dgm:spPr/>
      <dgm:t>
        <a:bodyPr/>
        <a:lstStyle/>
        <a:p>
          <a:endParaRPr lang="en-US"/>
        </a:p>
      </dgm:t>
    </dgm:pt>
    <dgm:pt modelId="{F133E85D-6F53-4253-8258-8D9ECE25E3E5}">
      <dgm:prSet phldrT="[Text]"/>
      <dgm:spPr/>
      <dgm:t>
        <a:bodyPr/>
        <a:lstStyle/>
        <a:p>
          <a:r>
            <a:rPr lang="en-US"/>
            <a:t>Test</a:t>
          </a:r>
        </a:p>
      </dgm:t>
    </dgm:pt>
    <dgm:pt modelId="{4B37A51A-A206-4F7D-814B-B840D9B02865}" type="parTrans" cxnId="{61B75D81-F8A1-4B33-BB74-0432806371BE}">
      <dgm:prSet/>
      <dgm:spPr/>
      <dgm:t>
        <a:bodyPr/>
        <a:lstStyle/>
        <a:p>
          <a:endParaRPr lang="en-US"/>
        </a:p>
      </dgm:t>
    </dgm:pt>
    <dgm:pt modelId="{F885E537-F228-4854-A18B-76C6C580FE8B}" type="sibTrans" cxnId="{61B75D81-F8A1-4B33-BB74-0432806371BE}">
      <dgm:prSet/>
      <dgm:spPr/>
      <dgm:t>
        <a:bodyPr/>
        <a:lstStyle/>
        <a:p>
          <a:endParaRPr lang="en-US"/>
        </a:p>
      </dgm:t>
    </dgm:pt>
    <dgm:pt modelId="{05A7CDDC-281B-4EAE-B963-82DEBA4ACEE0}">
      <dgm:prSet phldrT="[Text]"/>
      <dgm:spPr/>
      <dgm:t>
        <a:bodyPr/>
        <a:lstStyle/>
        <a:p>
          <a:r>
            <a:rPr lang="en-US"/>
            <a:t>Deploy</a:t>
          </a:r>
        </a:p>
      </dgm:t>
    </dgm:pt>
    <dgm:pt modelId="{F7928C84-EC36-4AF3-8893-27C09CAED948}" type="parTrans" cxnId="{942CB9C4-A4BD-4D22-9DAD-9742D768DD97}">
      <dgm:prSet/>
      <dgm:spPr/>
      <dgm:t>
        <a:bodyPr/>
        <a:lstStyle/>
        <a:p>
          <a:endParaRPr lang="en-US"/>
        </a:p>
      </dgm:t>
    </dgm:pt>
    <dgm:pt modelId="{9E3492D2-3CAD-4139-B716-68DFA7CD9D9E}" type="sibTrans" cxnId="{942CB9C4-A4BD-4D22-9DAD-9742D768DD97}">
      <dgm:prSet/>
      <dgm:spPr/>
      <dgm:t>
        <a:bodyPr/>
        <a:lstStyle/>
        <a:p>
          <a:endParaRPr lang="en-US"/>
        </a:p>
      </dgm:t>
    </dgm:pt>
    <dgm:pt modelId="{2E9FC0D9-982C-4E14-9A72-61949588B944}">
      <dgm:prSet phldrT="[Text]"/>
      <dgm:spPr/>
      <dgm:t>
        <a:bodyPr/>
        <a:lstStyle/>
        <a:p>
          <a:r>
            <a:rPr lang="en-US"/>
            <a:t>Review</a:t>
          </a:r>
        </a:p>
      </dgm:t>
    </dgm:pt>
    <dgm:pt modelId="{5D9EFFB8-2447-496F-8BC3-81D1E24CC84A}" type="parTrans" cxnId="{09408756-953E-48D5-8588-8F69EEFEBE91}">
      <dgm:prSet/>
      <dgm:spPr/>
      <dgm:t>
        <a:bodyPr/>
        <a:lstStyle/>
        <a:p>
          <a:endParaRPr lang="en-US"/>
        </a:p>
      </dgm:t>
    </dgm:pt>
    <dgm:pt modelId="{82A5E9CC-8AC2-4FD4-AC11-F98A0D22F408}" type="sibTrans" cxnId="{09408756-953E-48D5-8588-8F69EEFEBE91}">
      <dgm:prSet/>
      <dgm:spPr/>
      <dgm:t>
        <a:bodyPr/>
        <a:lstStyle/>
        <a:p>
          <a:endParaRPr lang="en-US"/>
        </a:p>
      </dgm:t>
    </dgm:pt>
    <dgm:pt modelId="{E098FDC2-F6B0-4278-BC73-CED2FAD98DFE}" type="pres">
      <dgm:prSet presAssocID="{64001C3F-D30A-4E95-A68E-786BF5ABED8E}" presName="compositeShape" presStyleCnt="0">
        <dgm:presLayoutVars>
          <dgm:chMax val="7"/>
          <dgm:dir/>
          <dgm:resizeHandles val="exact"/>
        </dgm:presLayoutVars>
      </dgm:prSet>
      <dgm:spPr/>
    </dgm:pt>
    <dgm:pt modelId="{F3C411A5-AEB0-4A49-9052-8E3DF71652CA}" type="pres">
      <dgm:prSet presAssocID="{64001C3F-D30A-4E95-A68E-786BF5ABED8E}" presName="wedge1" presStyleLbl="node1" presStyleIdx="0" presStyleCnt="6" custLinFactNeighborX="3191" custLinFactNeighborY="-4664"/>
      <dgm:spPr/>
    </dgm:pt>
    <dgm:pt modelId="{30E95857-33EA-4791-B460-9D965B980208}" type="pres">
      <dgm:prSet presAssocID="{64001C3F-D30A-4E95-A68E-786BF5ABED8E}" presName="dummy1a" presStyleCnt="0"/>
      <dgm:spPr/>
    </dgm:pt>
    <dgm:pt modelId="{783E6FC3-62F7-4B89-B885-79EC329672A9}" type="pres">
      <dgm:prSet presAssocID="{64001C3F-D30A-4E95-A68E-786BF5ABED8E}" presName="dummy1b" presStyleCnt="0"/>
      <dgm:spPr/>
    </dgm:pt>
    <dgm:pt modelId="{B6010CC3-456C-4B71-BAAE-011B5818C349}" type="pres">
      <dgm:prSet presAssocID="{64001C3F-D30A-4E95-A68E-786BF5ABED8E}" presName="wedge1Tx" presStyleLbl="node1" presStyleIdx="0" presStyleCnt="6">
        <dgm:presLayoutVars>
          <dgm:chMax val="0"/>
          <dgm:chPref val="0"/>
          <dgm:bulletEnabled val="1"/>
        </dgm:presLayoutVars>
      </dgm:prSet>
      <dgm:spPr/>
    </dgm:pt>
    <dgm:pt modelId="{514DF87F-6370-4B94-90C2-E5A4C175F636}" type="pres">
      <dgm:prSet presAssocID="{64001C3F-D30A-4E95-A68E-786BF5ABED8E}" presName="wedge2" presStyleLbl="node1" presStyleIdx="1" presStyleCnt="6"/>
      <dgm:spPr/>
    </dgm:pt>
    <dgm:pt modelId="{CEFFBD59-A403-42E5-BB4E-9CB08DE50BFF}" type="pres">
      <dgm:prSet presAssocID="{64001C3F-D30A-4E95-A68E-786BF5ABED8E}" presName="dummy2a" presStyleCnt="0"/>
      <dgm:spPr/>
    </dgm:pt>
    <dgm:pt modelId="{D4A3224B-4B94-4002-AD44-1B14BB5EB918}" type="pres">
      <dgm:prSet presAssocID="{64001C3F-D30A-4E95-A68E-786BF5ABED8E}" presName="dummy2b" presStyleCnt="0"/>
      <dgm:spPr/>
    </dgm:pt>
    <dgm:pt modelId="{4BA106AD-C9EF-4095-A2FB-90B81A073CC0}" type="pres">
      <dgm:prSet presAssocID="{64001C3F-D30A-4E95-A68E-786BF5ABED8E}" presName="wedge2Tx" presStyleLbl="node1" presStyleIdx="1" presStyleCnt="6">
        <dgm:presLayoutVars>
          <dgm:chMax val="0"/>
          <dgm:chPref val="0"/>
          <dgm:bulletEnabled val="1"/>
        </dgm:presLayoutVars>
      </dgm:prSet>
      <dgm:spPr/>
    </dgm:pt>
    <dgm:pt modelId="{08BD0A29-31BB-4775-B08B-513002242D22}" type="pres">
      <dgm:prSet presAssocID="{64001C3F-D30A-4E95-A68E-786BF5ABED8E}" presName="wedge3" presStyleLbl="node1" presStyleIdx="2" presStyleCnt="6"/>
      <dgm:spPr/>
    </dgm:pt>
    <dgm:pt modelId="{3FD8FDDD-1006-45B1-9CC9-6B5062F49D94}" type="pres">
      <dgm:prSet presAssocID="{64001C3F-D30A-4E95-A68E-786BF5ABED8E}" presName="dummy3a" presStyleCnt="0"/>
      <dgm:spPr/>
    </dgm:pt>
    <dgm:pt modelId="{910E982E-7206-46D9-A479-8452531CE41B}" type="pres">
      <dgm:prSet presAssocID="{64001C3F-D30A-4E95-A68E-786BF5ABED8E}" presName="dummy3b" presStyleCnt="0"/>
      <dgm:spPr/>
    </dgm:pt>
    <dgm:pt modelId="{E9056131-00AC-46AE-938E-AB028BE33D08}" type="pres">
      <dgm:prSet presAssocID="{64001C3F-D30A-4E95-A68E-786BF5ABED8E}" presName="wedge3Tx" presStyleLbl="node1" presStyleIdx="2" presStyleCnt="6">
        <dgm:presLayoutVars>
          <dgm:chMax val="0"/>
          <dgm:chPref val="0"/>
          <dgm:bulletEnabled val="1"/>
        </dgm:presLayoutVars>
      </dgm:prSet>
      <dgm:spPr/>
    </dgm:pt>
    <dgm:pt modelId="{C4861699-F7E7-4FD6-8FA7-17596223501A}" type="pres">
      <dgm:prSet presAssocID="{64001C3F-D30A-4E95-A68E-786BF5ABED8E}" presName="wedge4" presStyleLbl="node1" presStyleIdx="3" presStyleCnt="6"/>
      <dgm:spPr/>
    </dgm:pt>
    <dgm:pt modelId="{202727A1-23B9-47D8-9779-22FA6FE7044D}" type="pres">
      <dgm:prSet presAssocID="{64001C3F-D30A-4E95-A68E-786BF5ABED8E}" presName="dummy4a" presStyleCnt="0"/>
      <dgm:spPr/>
    </dgm:pt>
    <dgm:pt modelId="{991F2F4E-772B-47CF-885D-C81F1B5922D1}" type="pres">
      <dgm:prSet presAssocID="{64001C3F-D30A-4E95-A68E-786BF5ABED8E}" presName="dummy4b" presStyleCnt="0"/>
      <dgm:spPr/>
    </dgm:pt>
    <dgm:pt modelId="{3E95C376-C91A-4F89-BE3E-5E13D929E459}" type="pres">
      <dgm:prSet presAssocID="{64001C3F-D30A-4E95-A68E-786BF5ABED8E}" presName="wedge4Tx" presStyleLbl="node1" presStyleIdx="3" presStyleCnt="6">
        <dgm:presLayoutVars>
          <dgm:chMax val="0"/>
          <dgm:chPref val="0"/>
          <dgm:bulletEnabled val="1"/>
        </dgm:presLayoutVars>
      </dgm:prSet>
      <dgm:spPr/>
    </dgm:pt>
    <dgm:pt modelId="{679DBAF7-0A61-4F76-B4CC-F2C127D1936F}" type="pres">
      <dgm:prSet presAssocID="{64001C3F-D30A-4E95-A68E-786BF5ABED8E}" presName="wedge5" presStyleLbl="node1" presStyleIdx="4" presStyleCnt="6"/>
      <dgm:spPr/>
    </dgm:pt>
    <dgm:pt modelId="{A7C5FCD8-A035-400D-883F-23C20ACA3015}" type="pres">
      <dgm:prSet presAssocID="{64001C3F-D30A-4E95-A68E-786BF5ABED8E}" presName="dummy5a" presStyleCnt="0"/>
      <dgm:spPr/>
    </dgm:pt>
    <dgm:pt modelId="{B6F99694-E764-4AF4-805F-6A6999C43809}" type="pres">
      <dgm:prSet presAssocID="{64001C3F-D30A-4E95-A68E-786BF5ABED8E}" presName="dummy5b" presStyleCnt="0"/>
      <dgm:spPr/>
    </dgm:pt>
    <dgm:pt modelId="{0E367D29-AC3A-4784-B463-ACC938CECF51}" type="pres">
      <dgm:prSet presAssocID="{64001C3F-D30A-4E95-A68E-786BF5ABED8E}" presName="wedge5Tx" presStyleLbl="node1" presStyleIdx="4" presStyleCnt="6">
        <dgm:presLayoutVars>
          <dgm:chMax val="0"/>
          <dgm:chPref val="0"/>
          <dgm:bulletEnabled val="1"/>
        </dgm:presLayoutVars>
      </dgm:prSet>
      <dgm:spPr/>
    </dgm:pt>
    <dgm:pt modelId="{40EFDEA9-7515-47EB-A683-5582FE49D1C1}" type="pres">
      <dgm:prSet presAssocID="{64001C3F-D30A-4E95-A68E-786BF5ABED8E}" presName="wedge6" presStyleLbl="node1" presStyleIdx="5" presStyleCnt="6"/>
      <dgm:spPr/>
    </dgm:pt>
    <dgm:pt modelId="{0A9C7023-2610-43D9-98A3-7677D6C96A62}" type="pres">
      <dgm:prSet presAssocID="{64001C3F-D30A-4E95-A68E-786BF5ABED8E}" presName="dummy6a" presStyleCnt="0"/>
      <dgm:spPr/>
    </dgm:pt>
    <dgm:pt modelId="{8B674E62-4CEB-4CF7-BF22-48EB129012C5}" type="pres">
      <dgm:prSet presAssocID="{64001C3F-D30A-4E95-A68E-786BF5ABED8E}" presName="dummy6b" presStyleCnt="0"/>
      <dgm:spPr/>
    </dgm:pt>
    <dgm:pt modelId="{3DD207D4-6013-4595-A157-59AA405691EE}" type="pres">
      <dgm:prSet presAssocID="{64001C3F-D30A-4E95-A68E-786BF5ABED8E}" presName="wedge6Tx" presStyleLbl="node1" presStyleIdx="5" presStyleCnt="6">
        <dgm:presLayoutVars>
          <dgm:chMax val="0"/>
          <dgm:chPref val="0"/>
          <dgm:bulletEnabled val="1"/>
        </dgm:presLayoutVars>
      </dgm:prSet>
      <dgm:spPr/>
    </dgm:pt>
    <dgm:pt modelId="{F3E5A3EF-573B-40C2-8536-E302759E64B3}" type="pres">
      <dgm:prSet presAssocID="{21C0F8A8-D89C-4546-8C61-87698B3C32BE}" presName="arrowWedge1" presStyleLbl="fgSibTrans2D1" presStyleIdx="0" presStyleCnt="6"/>
      <dgm:spPr/>
    </dgm:pt>
    <dgm:pt modelId="{C2FE31E1-9E38-4722-A3F6-BB9D45BE321D}" type="pres">
      <dgm:prSet presAssocID="{3AE80248-3418-40CF-B2EF-DF3DC68CC824}" presName="arrowWedge2" presStyleLbl="fgSibTrans2D1" presStyleIdx="1" presStyleCnt="6"/>
      <dgm:spPr/>
    </dgm:pt>
    <dgm:pt modelId="{910B8DF4-AC3D-445B-BAF7-C495423EE2C1}" type="pres">
      <dgm:prSet presAssocID="{21B879CC-EF5D-4F47-8186-AC5FADC6A39E}" presName="arrowWedge3" presStyleLbl="fgSibTrans2D1" presStyleIdx="2" presStyleCnt="6"/>
      <dgm:spPr/>
    </dgm:pt>
    <dgm:pt modelId="{E3049CD4-9CAE-47C3-A5E2-5E1E25D13E9D}" type="pres">
      <dgm:prSet presAssocID="{F885E537-F228-4854-A18B-76C6C580FE8B}" presName="arrowWedge4" presStyleLbl="fgSibTrans2D1" presStyleIdx="3" presStyleCnt="6"/>
      <dgm:spPr/>
    </dgm:pt>
    <dgm:pt modelId="{CB6A69C1-69B4-4386-BDC2-BFD2089B22F3}" type="pres">
      <dgm:prSet presAssocID="{9E3492D2-3CAD-4139-B716-68DFA7CD9D9E}" presName="arrowWedge5" presStyleLbl="fgSibTrans2D1" presStyleIdx="4" presStyleCnt="6"/>
      <dgm:spPr/>
    </dgm:pt>
    <dgm:pt modelId="{899E7BD4-9687-4631-8CB3-BF7D70D8C37A}" type="pres">
      <dgm:prSet presAssocID="{82A5E9CC-8AC2-4FD4-AC11-F98A0D22F408}" presName="arrowWedge6" presStyleLbl="fgSibTrans2D1" presStyleIdx="5" presStyleCnt="6" custLinFactNeighborX="-874" custLinFactNeighborY="-437"/>
      <dgm:spPr/>
    </dgm:pt>
  </dgm:ptLst>
  <dgm:cxnLst>
    <dgm:cxn modelId="{F557E816-C69A-44E8-9F11-B67AC6DFF43F}" type="presOf" srcId="{05A7CDDC-281B-4EAE-B963-82DEBA4ACEE0}" destId="{679DBAF7-0A61-4F76-B4CC-F2C127D1936F}" srcOrd="0" destOrd="0" presId="urn:microsoft.com/office/officeart/2005/8/layout/cycle8"/>
    <dgm:cxn modelId="{AFBDE719-0A6A-459C-8C4D-035672C032B4}" type="presOf" srcId="{2E9FC0D9-982C-4E14-9A72-61949588B944}" destId="{40EFDEA9-7515-47EB-A683-5582FE49D1C1}" srcOrd="0" destOrd="0" presId="urn:microsoft.com/office/officeart/2005/8/layout/cycle8"/>
    <dgm:cxn modelId="{C7AF8836-B3BD-48AE-ABF3-543361C1CADE}" type="presOf" srcId="{2E9FC0D9-982C-4E14-9A72-61949588B944}" destId="{3DD207D4-6013-4595-A157-59AA405691EE}" srcOrd="1" destOrd="0" presId="urn:microsoft.com/office/officeart/2005/8/layout/cycle8"/>
    <dgm:cxn modelId="{C3DD1E38-33EF-491F-968B-0D058985DBC4}" srcId="{64001C3F-D30A-4E95-A68E-786BF5ABED8E}" destId="{02E06AA1-05F1-4934-A819-F8AF6D4E5FDB}" srcOrd="1" destOrd="0" parTransId="{5D643EEC-CA39-4E97-A947-9A0261310F46}" sibTransId="{3AE80248-3418-40CF-B2EF-DF3DC68CC824}"/>
    <dgm:cxn modelId="{09408756-953E-48D5-8588-8F69EEFEBE91}" srcId="{64001C3F-D30A-4E95-A68E-786BF5ABED8E}" destId="{2E9FC0D9-982C-4E14-9A72-61949588B944}" srcOrd="5" destOrd="0" parTransId="{5D9EFFB8-2447-496F-8BC3-81D1E24CC84A}" sibTransId="{82A5E9CC-8AC2-4FD4-AC11-F98A0D22F408}"/>
    <dgm:cxn modelId="{5B59F764-E0CE-47A5-A538-828F4C051BAA}" type="presOf" srcId="{F133E85D-6F53-4253-8258-8D9ECE25E3E5}" destId="{3E95C376-C91A-4F89-BE3E-5E13D929E459}" srcOrd="1" destOrd="0" presId="urn:microsoft.com/office/officeart/2005/8/layout/cycle8"/>
    <dgm:cxn modelId="{12FEDA6B-A258-4C33-BB28-28219B7E66B9}" type="presOf" srcId="{3E7B9826-2752-4BD8-B99B-2EC3755CA511}" destId="{B6010CC3-456C-4B71-BAAE-011B5818C349}" srcOrd="1" destOrd="0" presId="urn:microsoft.com/office/officeart/2005/8/layout/cycle8"/>
    <dgm:cxn modelId="{61B75D81-F8A1-4B33-BB74-0432806371BE}" srcId="{64001C3F-D30A-4E95-A68E-786BF5ABED8E}" destId="{F133E85D-6F53-4253-8258-8D9ECE25E3E5}" srcOrd="3" destOrd="0" parTransId="{4B37A51A-A206-4F7D-814B-B840D9B02865}" sibTransId="{F885E537-F228-4854-A18B-76C6C580FE8B}"/>
    <dgm:cxn modelId="{FD3BF78B-6A3F-4F24-914A-6759AF2D1623}" type="presOf" srcId="{05A7CDDC-281B-4EAE-B963-82DEBA4ACEE0}" destId="{0E367D29-AC3A-4784-B463-ACC938CECF51}" srcOrd="1" destOrd="0" presId="urn:microsoft.com/office/officeart/2005/8/layout/cycle8"/>
    <dgm:cxn modelId="{D47E28A8-0133-4902-AFE4-AD256CDA175D}" srcId="{64001C3F-D30A-4E95-A68E-786BF5ABED8E}" destId="{6C181FAF-4A5C-41B1-9D32-C8027089959C}" srcOrd="2" destOrd="0" parTransId="{077C6BA0-613F-41D9-863A-3E6205F385FF}" sibTransId="{21B879CC-EF5D-4F47-8186-AC5FADC6A39E}"/>
    <dgm:cxn modelId="{A17612AE-F26D-4298-A839-110119ADEC96}" type="presOf" srcId="{6C181FAF-4A5C-41B1-9D32-C8027089959C}" destId="{08BD0A29-31BB-4775-B08B-513002242D22}" srcOrd="0" destOrd="0" presId="urn:microsoft.com/office/officeart/2005/8/layout/cycle8"/>
    <dgm:cxn modelId="{61D2A2B7-8814-425F-9A3E-6DF6418D974B}" type="presOf" srcId="{6C181FAF-4A5C-41B1-9D32-C8027089959C}" destId="{E9056131-00AC-46AE-938E-AB028BE33D08}" srcOrd="1" destOrd="0" presId="urn:microsoft.com/office/officeart/2005/8/layout/cycle8"/>
    <dgm:cxn modelId="{AF1248C1-28E5-4180-92AE-975CF1C3AB9C}" type="presOf" srcId="{F133E85D-6F53-4253-8258-8D9ECE25E3E5}" destId="{C4861699-F7E7-4FD6-8FA7-17596223501A}" srcOrd="0" destOrd="0" presId="urn:microsoft.com/office/officeart/2005/8/layout/cycle8"/>
    <dgm:cxn modelId="{942CB9C4-A4BD-4D22-9DAD-9742D768DD97}" srcId="{64001C3F-D30A-4E95-A68E-786BF5ABED8E}" destId="{05A7CDDC-281B-4EAE-B963-82DEBA4ACEE0}" srcOrd="4" destOrd="0" parTransId="{F7928C84-EC36-4AF3-8893-27C09CAED948}" sibTransId="{9E3492D2-3CAD-4139-B716-68DFA7CD9D9E}"/>
    <dgm:cxn modelId="{39359DC6-86FC-4AF8-9477-02717CBA6D33}" type="presOf" srcId="{02E06AA1-05F1-4934-A819-F8AF6D4E5FDB}" destId="{514DF87F-6370-4B94-90C2-E5A4C175F636}" srcOrd="0" destOrd="0" presId="urn:microsoft.com/office/officeart/2005/8/layout/cycle8"/>
    <dgm:cxn modelId="{BFE066CD-029C-4321-B53B-D40A720D39EB}" srcId="{64001C3F-D30A-4E95-A68E-786BF5ABED8E}" destId="{3E7B9826-2752-4BD8-B99B-2EC3755CA511}" srcOrd="0" destOrd="0" parTransId="{191F5A0C-2418-49B2-8435-405A6A22F5E2}" sibTransId="{21C0F8A8-D89C-4546-8C61-87698B3C32BE}"/>
    <dgm:cxn modelId="{8E0EE6D2-30F7-42FF-9686-D5A7C514A164}" type="presOf" srcId="{02E06AA1-05F1-4934-A819-F8AF6D4E5FDB}" destId="{4BA106AD-C9EF-4095-A2FB-90B81A073CC0}" srcOrd="1" destOrd="0" presId="urn:microsoft.com/office/officeart/2005/8/layout/cycle8"/>
    <dgm:cxn modelId="{E1C5ABDB-B6CE-4485-8E0A-B866D9ED7368}" type="presOf" srcId="{3E7B9826-2752-4BD8-B99B-2EC3755CA511}" destId="{F3C411A5-AEB0-4A49-9052-8E3DF71652CA}" srcOrd="0" destOrd="0" presId="urn:microsoft.com/office/officeart/2005/8/layout/cycle8"/>
    <dgm:cxn modelId="{CB94B3E9-D3E8-4A3B-8B9D-72182C72AD24}" type="presOf" srcId="{64001C3F-D30A-4E95-A68E-786BF5ABED8E}" destId="{E098FDC2-F6B0-4278-BC73-CED2FAD98DFE}" srcOrd="0" destOrd="0" presId="urn:microsoft.com/office/officeart/2005/8/layout/cycle8"/>
    <dgm:cxn modelId="{F09EE964-7194-40D9-8054-E5E6BF6C7D94}" type="presParOf" srcId="{E098FDC2-F6B0-4278-BC73-CED2FAD98DFE}" destId="{F3C411A5-AEB0-4A49-9052-8E3DF71652CA}" srcOrd="0" destOrd="0" presId="urn:microsoft.com/office/officeart/2005/8/layout/cycle8"/>
    <dgm:cxn modelId="{373A04D1-CB59-4377-AEDC-AADE429E8291}" type="presParOf" srcId="{E098FDC2-F6B0-4278-BC73-CED2FAD98DFE}" destId="{30E95857-33EA-4791-B460-9D965B980208}" srcOrd="1" destOrd="0" presId="urn:microsoft.com/office/officeart/2005/8/layout/cycle8"/>
    <dgm:cxn modelId="{3D7B9BFA-9E3C-4F0F-A2D3-9ABED1BD1D87}" type="presParOf" srcId="{E098FDC2-F6B0-4278-BC73-CED2FAD98DFE}" destId="{783E6FC3-62F7-4B89-B885-79EC329672A9}" srcOrd="2" destOrd="0" presId="urn:microsoft.com/office/officeart/2005/8/layout/cycle8"/>
    <dgm:cxn modelId="{5A4F6319-8C3E-492A-BE03-C5390FE3E58D}" type="presParOf" srcId="{E098FDC2-F6B0-4278-BC73-CED2FAD98DFE}" destId="{B6010CC3-456C-4B71-BAAE-011B5818C349}" srcOrd="3" destOrd="0" presId="urn:microsoft.com/office/officeart/2005/8/layout/cycle8"/>
    <dgm:cxn modelId="{43D74D2A-111B-49CE-8752-DB79B082AC0A}" type="presParOf" srcId="{E098FDC2-F6B0-4278-BC73-CED2FAD98DFE}" destId="{514DF87F-6370-4B94-90C2-E5A4C175F636}" srcOrd="4" destOrd="0" presId="urn:microsoft.com/office/officeart/2005/8/layout/cycle8"/>
    <dgm:cxn modelId="{2DDE638E-C0C3-41BD-B117-607646B57D22}" type="presParOf" srcId="{E098FDC2-F6B0-4278-BC73-CED2FAD98DFE}" destId="{CEFFBD59-A403-42E5-BB4E-9CB08DE50BFF}" srcOrd="5" destOrd="0" presId="urn:microsoft.com/office/officeart/2005/8/layout/cycle8"/>
    <dgm:cxn modelId="{9AE94471-C7B0-4AF0-ACFB-2555A76967D8}" type="presParOf" srcId="{E098FDC2-F6B0-4278-BC73-CED2FAD98DFE}" destId="{D4A3224B-4B94-4002-AD44-1B14BB5EB918}" srcOrd="6" destOrd="0" presId="urn:microsoft.com/office/officeart/2005/8/layout/cycle8"/>
    <dgm:cxn modelId="{9EFECCAA-35E1-4A17-A395-009348DEEC7D}" type="presParOf" srcId="{E098FDC2-F6B0-4278-BC73-CED2FAD98DFE}" destId="{4BA106AD-C9EF-4095-A2FB-90B81A073CC0}" srcOrd="7" destOrd="0" presId="urn:microsoft.com/office/officeart/2005/8/layout/cycle8"/>
    <dgm:cxn modelId="{DB4B16F1-D725-424A-88DF-A8790D951AD6}" type="presParOf" srcId="{E098FDC2-F6B0-4278-BC73-CED2FAD98DFE}" destId="{08BD0A29-31BB-4775-B08B-513002242D22}" srcOrd="8" destOrd="0" presId="urn:microsoft.com/office/officeart/2005/8/layout/cycle8"/>
    <dgm:cxn modelId="{7F94818E-DEC4-462D-8093-B128B8C4B3D1}" type="presParOf" srcId="{E098FDC2-F6B0-4278-BC73-CED2FAD98DFE}" destId="{3FD8FDDD-1006-45B1-9CC9-6B5062F49D94}" srcOrd="9" destOrd="0" presId="urn:microsoft.com/office/officeart/2005/8/layout/cycle8"/>
    <dgm:cxn modelId="{9FD6FEDD-0708-4AF9-8AF0-44F8A145D39E}" type="presParOf" srcId="{E098FDC2-F6B0-4278-BC73-CED2FAD98DFE}" destId="{910E982E-7206-46D9-A479-8452531CE41B}" srcOrd="10" destOrd="0" presId="urn:microsoft.com/office/officeart/2005/8/layout/cycle8"/>
    <dgm:cxn modelId="{C8D447F5-37C9-477A-ADCA-6EAC33B49DE7}" type="presParOf" srcId="{E098FDC2-F6B0-4278-BC73-CED2FAD98DFE}" destId="{E9056131-00AC-46AE-938E-AB028BE33D08}" srcOrd="11" destOrd="0" presId="urn:microsoft.com/office/officeart/2005/8/layout/cycle8"/>
    <dgm:cxn modelId="{E070F14C-9F77-489C-81E1-F5FDE3DA66D9}" type="presParOf" srcId="{E098FDC2-F6B0-4278-BC73-CED2FAD98DFE}" destId="{C4861699-F7E7-4FD6-8FA7-17596223501A}" srcOrd="12" destOrd="0" presId="urn:microsoft.com/office/officeart/2005/8/layout/cycle8"/>
    <dgm:cxn modelId="{5FD7F8B5-B6EF-4CC3-8213-237681A6328B}" type="presParOf" srcId="{E098FDC2-F6B0-4278-BC73-CED2FAD98DFE}" destId="{202727A1-23B9-47D8-9779-22FA6FE7044D}" srcOrd="13" destOrd="0" presId="urn:microsoft.com/office/officeart/2005/8/layout/cycle8"/>
    <dgm:cxn modelId="{5E29AFB4-58A3-4290-A58A-786413DFC26F}" type="presParOf" srcId="{E098FDC2-F6B0-4278-BC73-CED2FAD98DFE}" destId="{991F2F4E-772B-47CF-885D-C81F1B5922D1}" srcOrd="14" destOrd="0" presId="urn:microsoft.com/office/officeart/2005/8/layout/cycle8"/>
    <dgm:cxn modelId="{0688DFC1-D31D-4795-90AF-97732E528A4D}" type="presParOf" srcId="{E098FDC2-F6B0-4278-BC73-CED2FAD98DFE}" destId="{3E95C376-C91A-4F89-BE3E-5E13D929E459}" srcOrd="15" destOrd="0" presId="urn:microsoft.com/office/officeart/2005/8/layout/cycle8"/>
    <dgm:cxn modelId="{F25033C8-C2A0-4DEE-BBE7-E72E6C80ADC8}" type="presParOf" srcId="{E098FDC2-F6B0-4278-BC73-CED2FAD98DFE}" destId="{679DBAF7-0A61-4F76-B4CC-F2C127D1936F}" srcOrd="16" destOrd="0" presId="urn:microsoft.com/office/officeart/2005/8/layout/cycle8"/>
    <dgm:cxn modelId="{D1EA2A8E-3977-4C86-9C5A-10AB53E564C6}" type="presParOf" srcId="{E098FDC2-F6B0-4278-BC73-CED2FAD98DFE}" destId="{A7C5FCD8-A035-400D-883F-23C20ACA3015}" srcOrd="17" destOrd="0" presId="urn:microsoft.com/office/officeart/2005/8/layout/cycle8"/>
    <dgm:cxn modelId="{0DD0D557-D91E-4D0B-959C-E2BD09DA4FF8}" type="presParOf" srcId="{E098FDC2-F6B0-4278-BC73-CED2FAD98DFE}" destId="{B6F99694-E764-4AF4-805F-6A6999C43809}" srcOrd="18" destOrd="0" presId="urn:microsoft.com/office/officeart/2005/8/layout/cycle8"/>
    <dgm:cxn modelId="{30D8385F-B323-4094-9D93-45C9986CCF27}" type="presParOf" srcId="{E098FDC2-F6B0-4278-BC73-CED2FAD98DFE}" destId="{0E367D29-AC3A-4784-B463-ACC938CECF51}" srcOrd="19" destOrd="0" presId="urn:microsoft.com/office/officeart/2005/8/layout/cycle8"/>
    <dgm:cxn modelId="{CA07F8B8-F2B8-410C-9C3B-13AAEDC7E6C8}" type="presParOf" srcId="{E098FDC2-F6B0-4278-BC73-CED2FAD98DFE}" destId="{40EFDEA9-7515-47EB-A683-5582FE49D1C1}" srcOrd="20" destOrd="0" presId="urn:microsoft.com/office/officeart/2005/8/layout/cycle8"/>
    <dgm:cxn modelId="{8B351EED-45DF-433E-B3CB-8D740B06C93D}" type="presParOf" srcId="{E098FDC2-F6B0-4278-BC73-CED2FAD98DFE}" destId="{0A9C7023-2610-43D9-98A3-7677D6C96A62}" srcOrd="21" destOrd="0" presId="urn:microsoft.com/office/officeart/2005/8/layout/cycle8"/>
    <dgm:cxn modelId="{A6C712AD-5A5C-4A35-A119-C1E9FB1DE38E}" type="presParOf" srcId="{E098FDC2-F6B0-4278-BC73-CED2FAD98DFE}" destId="{8B674E62-4CEB-4CF7-BF22-48EB129012C5}" srcOrd="22" destOrd="0" presId="urn:microsoft.com/office/officeart/2005/8/layout/cycle8"/>
    <dgm:cxn modelId="{D21720D6-D6DD-45C3-9847-16CFAF50CDB4}" type="presParOf" srcId="{E098FDC2-F6B0-4278-BC73-CED2FAD98DFE}" destId="{3DD207D4-6013-4595-A157-59AA405691EE}" srcOrd="23" destOrd="0" presId="urn:microsoft.com/office/officeart/2005/8/layout/cycle8"/>
    <dgm:cxn modelId="{FBDD672E-616A-40D3-946D-D8F76E23C1A0}" type="presParOf" srcId="{E098FDC2-F6B0-4278-BC73-CED2FAD98DFE}" destId="{F3E5A3EF-573B-40C2-8536-E302759E64B3}" srcOrd="24" destOrd="0" presId="urn:microsoft.com/office/officeart/2005/8/layout/cycle8"/>
    <dgm:cxn modelId="{FF78A814-3926-4D03-87D3-445668005E27}" type="presParOf" srcId="{E098FDC2-F6B0-4278-BC73-CED2FAD98DFE}" destId="{C2FE31E1-9E38-4722-A3F6-BB9D45BE321D}" srcOrd="25" destOrd="0" presId="urn:microsoft.com/office/officeart/2005/8/layout/cycle8"/>
    <dgm:cxn modelId="{A19D9FB2-E687-4108-B760-102C97893424}" type="presParOf" srcId="{E098FDC2-F6B0-4278-BC73-CED2FAD98DFE}" destId="{910B8DF4-AC3D-445B-BAF7-C495423EE2C1}" srcOrd="26" destOrd="0" presId="urn:microsoft.com/office/officeart/2005/8/layout/cycle8"/>
    <dgm:cxn modelId="{D23AF754-29A6-4926-8386-717BAC3BB5DE}" type="presParOf" srcId="{E098FDC2-F6B0-4278-BC73-CED2FAD98DFE}" destId="{E3049CD4-9CAE-47C3-A5E2-5E1E25D13E9D}" srcOrd="27" destOrd="0" presId="urn:microsoft.com/office/officeart/2005/8/layout/cycle8"/>
    <dgm:cxn modelId="{0CE3D768-925C-4407-ADCB-614F6C24FB0D}" type="presParOf" srcId="{E098FDC2-F6B0-4278-BC73-CED2FAD98DFE}" destId="{CB6A69C1-69B4-4386-BDC2-BFD2089B22F3}" srcOrd="28" destOrd="0" presId="urn:microsoft.com/office/officeart/2005/8/layout/cycle8"/>
    <dgm:cxn modelId="{DCEBE492-AB52-4801-80C6-469AB615A5C5}" type="presParOf" srcId="{E098FDC2-F6B0-4278-BC73-CED2FAD98DFE}" destId="{899E7BD4-9687-4631-8CB3-BF7D70D8C37A}"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001C3F-D30A-4E95-A68E-786BF5ABED8E}" type="doc">
      <dgm:prSet loTypeId="urn:microsoft.com/office/officeart/2005/8/layout/cycle8" loCatId="cycle" qsTypeId="urn:microsoft.com/office/officeart/2005/8/quickstyle/simple1" qsCatId="simple" csTypeId="urn:microsoft.com/office/officeart/2005/8/colors/accent1_4" csCatId="accent1" phldr="1"/>
      <dgm:spPr/>
    </dgm:pt>
    <dgm:pt modelId="{3E7B9826-2752-4BD8-B99B-2EC3755CA511}">
      <dgm:prSet phldrT="[Text]"/>
      <dgm:spPr/>
      <dgm:t>
        <a:bodyPr/>
        <a:lstStyle/>
        <a:p>
          <a:r>
            <a:rPr lang="en-US"/>
            <a:t>Requirements Gathering</a:t>
          </a:r>
        </a:p>
      </dgm:t>
    </dgm:pt>
    <dgm:pt modelId="{191F5A0C-2418-49B2-8435-405A6A22F5E2}" type="parTrans" cxnId="{BFE066CD-029C-4321-B53B-D40A720D39EB}">
      <dgm:prSet/>
      <dgm:spPr/>
      <dgm:t>
        <a:bodyPr/>
        <a:lstStyle/>
        <a:p>
          <a:endParaRPr lang="en-US"/>
        </a:p>
      </dgm:t>
    </dgm:pt>
    <dgm:pt modelId="{21C0F8A8-D89C-4546-8C61-87698B3C32BE}" type="sibTrans" cxnId="{BFE066CD-029C-4321-B53B-D40A720D39EB}">
      <dgm:prSet/>
      <dgm:spPr/>
      <dgm:t>
        <a:bodyPr/>
        <a:lstStyle/>
        <a:p>
          <a:endParaRPr lang="en-US"/>
        </a:p>
      </dgm:t>
    </dgm:pt>
    <dgm:pt modelId="{02E06AA1-05F1-4934-A819-F8AF6D4E5FDB}">
      <dgm:prSet phldrT="[Text]"/>
      <dgm:spPr/>
      <dgm:t>
        <a:bodyPr/>
        <a:lstStyle/>
        <a:p>
          <a:r>
            <a:rPr lang="en-US"/>
            <a:t>Design</a:t>
          </a:r>
        </a:p>
      </dgm:t>
    </dgm:pt>
    <dgm:pt modelId="{5D643EEC-CA39-4E97-A947-9A0261310F46}" type="parTrans" cxnId="{C3DD1E38-33EF-491F-968B-0D058985DBC4}">
      <dgm:prSet/>
      <dgm:spPr/>
      <dgm:t>
        <a:bodyPr/>
        <a:lstStyle/>
        <a:p>
          <a:endParaRPr lang="en-US"/>
        </a:p>
      </dgm:t>
    </dgm:pt>
    <dgm:pt modelId="{3AE80248-3418-40CF-B2EF-DF3DC68CC824}" type="sibTrans" cxnId="{C3DD1E38-33EF-491F-968B-0D058985DBC4}">
      <dgm:prSet/>
      <dgm:spPr/>
      <dgm:t>
        <a:bodyPr/>
        <a:lstStyle/>
        <a:p>
          <a:endParaRPr lang="en-US"/>
        </a:p>
      </dgm:t>
    </dgm:pt>
    <dgm:pt modelId="{6C181FAF-4A5C-41B1-9D32-C8027089959C}">
      <dgm:prSet phldrT="[Text]"/>
      <dgm:spPr/>
      <dgm:t>
        <a:bodyPr/>
        <a:lstStyle/>
        <a:p>
          <a:r>
            <a:rPr lang="en-US"/>
            <a:t>Develop</a:t>
          </a:r>
        </a:p>
      </dgm:t>
    </dgm:pt>
    <dgm:pt modelId="{077C6BA0-613F-41D9-863A-3E6205F385FF}" type="parTrans" cxnId="{D47E28A8-0133-4902-AFE4-AD256CDA175D}">
      <dgm:prSet/>
      <dgm:spPr/>
      <dgm:t>
        <a:bodyPr/>
        <a:lstStyle/>
        <a:p>
          <a:endParaRPr lang="en-US"/>
        </a:p>
      </dgm:t>
    </dgm:pt>
    <dgm:pt modelId="{21B879CC-EF5D-4F47-8186-AC5FADC6A39E}" type="sibTrans" cxnId="{D47E28A8-0133-4902-AFE4-AD256CDA175D}">
      <dgm:prSet/>
      <dgm:spPr/>
      <dgm:t>
        <a:bodyPr/>
        <a:lstStyle/>
        <a:p>
          <a:endParaRPr lang="en-US"/>
        </a:p>
      </dgm:t>
    </dgm:pt>
    <dgm:pt modelId="{F133E85D-6F53-4253-8258-8D9ECE25E3E5}">
      <dgm:prSet phldrT="[Text]"/>
      <dgm:spPr/>
      <dgm:t>
        <a:bodyPr/>
        <a:lstStyle/>
        <a:p>
          <a:r>
            <a:rPr lang="en-US"/>
            <a:t>Test</a:t>
          </a:r>
        </a:p>
      </dgm:t>
    </dgm:pt>
    <dgm:pt modelId="{4B37A51A-A206-4F7D-814B-B840D9B02865}" type="parTrans" cxnId="{61B75D81-F8A1-4B33-BB74-0432806371BE}">
      <dgm:prSet/>
      <dgm:spPr/>
      <dgm:t>
        <a:bodyPr/>
        <a:lstStyle/>
        <a:p>
          <a:endParaRPr lang="en-US"/>
        </a:p>
      </dgm:t>
    </dgm:pt>
    <dgm:pt modelId="{F885E537-F228-4854-A18B-76C6C580FE8B}" type="sibTrans" cxnId="{61B75D81-F8A1-4B33-BB74-0432806371BE}">
      <dgm:prSet/>
      <dgm:spPr/>
      <dgm:t>
        <a:bodyPr/>
        <a:lstStyle/>
        <a:p>
          <a:endParaRPr lang="en-US"/>
        </a:p>
      </dgm:t>
    </dgm:pt>
    <dgm:pt modelId="{05A7CDDC-281B-4EAE-B963-82DEBA4ACEE0}">
      <dgm:prSet phldrT="[Text]"/>
      <dgm:spPr/>
      <dgm:t>
        <a:bodyPr/>
        <a:lstStyle/>
        <a:p>
          <a:r>
            <a:rPr lang="en-US"/>
            <a:t>Deploy</a:t>
          </a:r>
        </a:p>
      </dgm:t>
    </dgm:pt>
    <dgm:pt modelId="{F7928C84-EC36-4AF3-8893-27C09CAED948}" type="parTrans" cxnId="{942CB9C4-A4BD-4D22-9DAD-9742D768DD97}">
      <dgm:prSet/>
      <dgm:spPr/>
      <dgm:t>
        <a:bodyPr/>
        <a:lstStyle/>
        <a:p>
          <a:endParaRPr lang="en-US"/>
        </a:p>
      </dgm:t>
    </dgm:pt>
    <dgm:pt modelId="{9E3492D2-3CAD-4139-B716-68DFA7CD9D9E}" type="sibTrans" cxnId="{942CB9C4-A4BD-4D22-9DAD-9742D768DD97}">
      <dgm:prSet/>
      <dgm:spPr/>
      <dgm:t>
        <a:bodyPr/>
        <a:lstStyle/>
        <a:p>
          <a:endParaRPr lang="en-US"/>
        </a:p>
      </dgm:t>
    </dgm:pt>
    <dgm:pt modelId="{2E9FC0D9-982C-4E14-9A72-61949588B944}">
      <dgm:prSet phldrT="[Text]"/>
      <dgm:spPr/>
      <dgm:t>
        <a:bodyPr/>
        <a:lstStyle/>
        <a:p>
          <a:r>
            <a:rPr lang="en-US"/>
            <a:t>Review</a:t>
          </a:r>
        </a:p>
      </dgm:t>
    </dgm:pt>
    <dgm:pt modelId="{5D9EFFB8-2447-496F-8BC3-81D1E24CC84A}" type="parTrans" cxnId="{09408756-953E-48D5-8588-8F69EEFEBE91}">
      <dgm:prSet/>
      <dgm:spPr/>
      <dgm:t>
        <a:bodyPr/>
        <a:lstStyle/>
        <a:p>
          <a:endParaRPr lang="en-US"/>
        </a:p>
      </dgm:t>
    </dgm:pt>
    <dgm:pt modelId="{82A5E9CC-8AC2-4FD4-AC11-F98A0D22F408}" type="sibTrans" cxnId="{09408756-953E-48D5-8588-8F69EEFEBE91}">
      <dgm:prSet/>
      <dgm:spPr/>
      <dgm:t>
        <a:bodyPr/>
        <a:lstStyle/>
        <a:p>
          <a:endParaRPr lang="en-US"/>
        </a:p>
      </dgm:t>
    </dgm:pt>
    <dgm:pt modelId="{E098FDC2-F6B0-4278-BC73-CED2FAD98DFE}" type="pres">
      <dgm:prSet presAssocID="{64001C3F-D30A-4E95-A68E-786BF5ABED8E}" presName="compositeShape" presStyleCnt="0">
        <dgm:presLayoutVars>
          <dgm:chMax val="7"/>
          <dgm:dir/>
          <dgm:resizeHandles val="exact"/>
        </dgm:presLayoutVars>
      </dgm:prSet>
      <dgm:spPr/>
    </dgm:pt>
    <dgm:pt modelId="{F3C411A5-AEB0-4A49-9052-8E3DF71652CA}" type="pres">
      <dgm:prSet presAssocID="{64001C3F-D30A-4E95-A68E-786BF5ABED8E}" presName="wedge1" presStyleLbl="node1" presStyleIdx="0" presStyleCnt="6" custLinFactNeighborX="3191" custLinFactNeighborY="-4664"/>
      <dgm:spPr/>
    </dgm:pt>
    <dgm:pt modelId="{30E95857-33EA-4791-B460-9D965B980208}" type="pres">
      <dgm:prSet presAssocID="{64001C3F-D30A-4E95-A68E-786BF5ABED8E}" presName="dummy1a" presStyleCnt="0"/>
      <dgm:spPr/>
    </dgm:pt>
    <dgm:pt modelId="{783E6FC3-62F7-4B89-B885-79EC329672A9}" type="pres">
      <dgm:prSet presAssocID="{64001C3F-D30A-4E95-A68E-786BF5ABED8E}" presName="dummy1b" presStyleCnt="0"/>
      <dgm:spPr/>
    </dgm:pt>
    <dgm:pt modelId="{B6010CC3-456C-4B71-BAAE-011B5818C349}" type="pres">
      <dgm:prSet presAssocID="{64001C3F-D30A-4E95-A68E-786BF5ABED8E}" presName="wedge1Tx" presStyleLbl="node1" presStyleIdx="0" presStyleCnt="6">
        <dgm:presLayoutVars>
          <dgm:chMax val="0"/>
          <dgm:chPref val="0"/>
          <dgm:bulletEnabled val="1"/>
        </dgm:presLayoutVars>
      </dgm:prSet>
      <dgm:spPr/>
    </dgm:pt>
    <dgm:pt modelId="{514DF87F-6370-4B94-90C2-E5A4C175F636}" type="pres">
      <dgm:prSet presAssocID="{64001C3F-D30A-4E95-A68E-786BF5ABED8E}" presName="wedge2" presStyleLbl="node1" presStyleIdx="1" presStyleCnt="6"/>
      <dgm:spPr/>
    </dgm:pt>
    <dgm:pt modelId="{CEFFBD59-A403-42E5-BB4E-9CB08DE50BFF}" type="pres">
      <dgm:prSet presAssocID="{64001C3F-D30A-4E95-A68E-786BF5ABED8E}" presName="dummy2a" presStyleCnt="0"/>
      <dgm:spPr/>
    </dgm:pt>
    <dgm:pt modelId="{D4A3224B-4B94-4002-AD44-1B14BB5EB918}" type="pres">
      <dgm:prSet presAssocID="{64001C3F-D30A-4E95-A68E-786BF5ABED8E}" presName="dummy2b" presStyleCnt="0"/>
      <dgm:spPr/>
    </dgm:pt>
    <dgm:pt modelId="{4BA106AD-C9EF-4095-A2FB-90B81A073CC0}" type="pres">
      <dgm:prSet presAssocID="{64001C3F-D30A-4E95-A68E-786BF5ABED8E}" presName="wedge2Tx" presStyleLbl="node1" presStyleIdx="1" presStyleCnt="6">
        <dgm:presLayoutVars>
          <dgm:chMax val="0"/>
          <dgm:chPref val="0"/>
          <dgm:bulletEnabled val="1"/>
        </dgm:presLayoutVars>
      </dgm:prSet>
      <dgm:spPr/>
    </dgm:pt>
    <dgm:pt modelId="{08BD0A29-31BB-4775-B08B-513002242D22}" type="pres">
      <dgm:prSet presAssocID="{64001C3F-D30A-4E95-A68E-786BF5ABED8E}" presName="wedge3" presStyleLbl="node1" presStyleIdx="2" presStyleCnt="6"/>
      <dgm:spPr/>
    </dgm:pt>
    <dgm:pt modelId="{3FD8FDDD-1006-45B1-9CC9-6B5062F49D94}" type="pres">
      <dgm:prSet presAssocID="{64001C3F-D30A-4E95-A68E-786BF5ABED8E}" presName="dummy3a" presStyleCnt="0"/>
      <dgm:spPr/>
    </dgm:pt>
    <dgm:pt modelId="{910E982E-7206-46D9-A479-8452531CE41B}" type="pres">
      <dgm:prSet presAssocID="{64001C3F-D30A-4E95-A68E-786BF5ABED8E}" presName="dummy3b" presStyleCnt="0"/>
      <dgm:spPr/>
    </dgm:pt>
    <dgm:pt modelId="{E9056131-00AC-46AE-938E-AB028BE33D08}" type="pres">
      <dgm:prSet presAssocID="{64001C3F-D30A-4E95-A68E-786BF5ABED8E}" presName="wedge3Tx" presStyleLbl="node1" presStyleIdx="2" presStyleCnt="6">
        <dgm:presLayoutVars>
          <dgm:chMax val="0"/>
          <dgm:chPref val="0"/>
          <dgm:bulletEnabled val="1"/>
        </dgm:presLayoutVars>
      </dgm:prSet>
      <dgm:spPr/>
    </dgm:pt>
    <dgm:pt modelId="{C4861699-F7E7-4FD6-8FA7-17596223501A}" type="pres">
      <dgm:prSet presAssocID="{64001C3F-D30A-4E95-A68E-786BF5ABED8E}" presName="wedge4" presStyleLbl="node1" presStyleIdx="3" presStyleCnt="6"/>
      <dgm:spPr/>
    </dgm:pt>
    <dgm:pt modelId="{202727A1-23B9-47D8-9779-22FA6FE7044D}" type="pres">
      <dgm:prSet presAssocID="{64001C3F-D30A-4E95-A68E-786BF5ABED8E}" presName="dummy4a" presStyleCnt="0"/>
      <dgm:spPr/>
    </dgm:pt>
    <dgm:pt modelId="{991F2F4E-772B-47CF-885D-C81F1B5922D1}" type="pres">
      <dgm:prSet presAssocID="{64001C3F-D30A-4E95-A68E-786BF5ABED8E}" presName="dummy4b" presStyleCnt="0"/>
      <dgm:spPr/>
    </dgm:pt>
    <dgm:pt modelId="{3E95C376-C91A-4F89-BE3E-5E13D929E459}" type="pres">
      <dgm:prSet presAssocID="{64001C3F-D30A-4E95-A68E-786BF5ABED8E}" presName="wedge4Tx" presStyleLbl="node1" presStyleIdx="3" presStyleCnt="6">
        <dgm:presLayoutVars>
          <dgm:chMax val="0"/>
          <dgm:chPref val="0"/>
          <dgm:bulletEnabled val="1"/>
        </dgm:presLayoutVars>
      </dgm:prSet>
      <dgm:spPr/>
    </dgm:pt>
    <dgm:pt modelId="{679DBAF7-0A61-4F76-B4CC-F2C127D1936F}" type="pres">
      <dgm:prSet presAssocID="{64001C3F-D30A-4E95-A68E-786BF5ABED8E}" presName="wedge5" presStyleLbl="node1" presStyleIdx="4" presStyleCnt="6"/>
      <dgm:spPr/>
    </dgm:pt>
    <dgm:pt modelId="{A7C5FCD8-A035-400D-883F-23C20ACA3015}" type="pres">
      <dgm:prSet presAssocID="{64001C3F-D30A-4E95-A68E-786BF5ABED8E}" presName="dummy5a" presStyleCnt="0"/>
      <dgm:spPr/>
    </dgm:pt>
    <dgm:pt modelId="{B6F99694-E764-4AF4-805F-6A6999C43809}" type="pres">
      <dgm:prSet presAssocID="{64001C3F-D30A-4E95-A68E-786BF5ABED8E}" presName="dummy5b" presStyleCnt="0"/>
      <dgm:spPr/>
    </dgm:pt>
    <dgm:pt modelId="{0E367D29-AC3A-4784-B463-ACC938CECF51}" type="pres">
      <dgm:prSet presAssocID="{64001C3F-D30A-4E95-A68E-786BF5ABED8E}" presName="wedge5Tx" presStyleLbl="node1" presStyleIdx="4" presStyleCnt="6">
        <dgm:presLayoutVars>
          <dgm:chMax val="0"/>
          <dgm:chPref val="0"/>
          <dgm:bulletEnabled val="1"/>
        </dgm:presLayoutVars>
      </dgm:prSet>
      <dgm:spPr/>
    </dgm:pt>
    <dgm:pt modelId="{40EFDEA9-7515-47EB-A683-5582FE49D1C1}" type="pres">
      <dgm:prSet presAssocID="{64001C3F-D30A-4E95-A68E-786BF5ABED8E}" presName="wedge6" presStyleLbl="node1" presStyleIdx="5" presStyleCnt="6"/>
      <dgm:spPr/>
    </dgm:pt>
    <dgm:pt modelId="{0A9C7023-2610-43D9-98A3-7677D6C96A62}" type="pres">
      <dgm:prSet presAssocID="{64001C3F-D30A-4E95-A68E-786BF5ABED8E}" presName="dummy6a" presStyleCnt="0"/>
      <dgm:spPr/>
    </dgm:pt>
    <dgm:pt modelId="{8B674E62-4CEB-4CF7-BF22-48EB129012C5}" type="pres">
      <dgm:prSet presAssocID="{64001C3F-D30A-4E95-A68E-786BF5ABED8E}" presName="dummy6b" presStyleCnt="0"/>
      <dgm:spPr/>
    </dgm:pt>
    <dgm:pt modelId="{3DD207D4-6013-4595-A157-59AA405691EE}" type="pres">
      <dgm:prSet presAssocID="{64001C3F-D30A-4E95-A68E-786BF5ABED8E}" presName="wedge6Tx" presStyleLbl="node1" presStyleIdx="5" presStyleCnt="6">
        <dgm:presLayoutVars>
          <dgm:chMax val="0"/>
          <dgm:chPref val="0"/>
          <dgm:bulletEnabled val="1"/>
        </dgm:presLayoutVars>
      </dgm:prSet>
      <dgm:spPr/>
    </dgm:pt>
    <dgm:pt modelId="{F3E5A3EF-573B-40C2-8536-E302759E64B3}" type="pres">
      <dgm:prSet presAssocID="{21C0F8A8-D89C-4546-8C61-87698B3C32BE}" presName="arrowWedge1" presStyleLbl="fgSibTrans2D1" presStyleIdx="0" presStyleCnt="6"/>
      <dgm:spPr/>
    </dgm:pt>
    <dgm:pt modelId="{C2FE31E1-9E38-4722-A3F6-BB9D45BE321D}" type="pres">
      <dgm:prSet presAssocID="{3AE80248-3418-40CF-B2EF-DF3DC68CC824}" presName="arrowWedge2" presStyleLbl="fgSibTrans2D1" presStyleIdx="1" presStyleCnt="6"/>
      <dgm:spPr/>
    </dgm:pt>
    <dgm:pt modelId="{910B8DF4-AC3D-445B-BAF7-C495423EE2C1}" type="pres">
      <dgm:prSet presAssocID="{21B879CC-EF5D-4F47-8186-AC5FADC6A39E}" presName="arrowWedge3" presStyleLbl="fgSibTrans2D1" presStyleIdx="2" presStyleCnt="6"/>
      <dgm:spPr/>
    </dgm:pt>
    <dgm:pt modelId="{E3049CD4-9CAE-47C3-A5E2-5E1E25D13E9D}" type="pres">
      <dgm:prSet presAssocID="{F885E537-F228-4854-A18B-76C6C580FE8B}" presName="arrowWedge4" presStyleLbl="fgSibTrans2D1" presStyleIdx="3" presStyleCnt="6"/>
      <dgm:spPr/>
    </dgm:pt>
    <dgm:pt modelId="{CB6A69C1-69B4-4386-BDC2-BFD2089B22F3}" type="pres">
      <dgm:prSet presAssocID="{9E3492D2-3CAD-4139-B716-68DFA7CD9D9E}" presName="arrowWedge5" presStyleLbl="fgSibTrans2D1" presStyleIdx="4" presStyleCnt="6"/>
      <dgm:spPr/>
    </dgm:pt>
    <dgm:pt modelId="{899E7BD4-9687-4631-8CB3-BF7D70D8C37A}" type="pres">
      <dgm:prSet presAssocID="{82A5E9CC-8AC2-4FD4-AC11-F98A0D22F408}" presName="arrowWedge6" presStyleLbl="fgSibTrans2D1" presStyleIdx="5" presStyleCnt="6" custLinFactNeighborX="-874" custLinFactNeighborY="-437"/>
      <dgm:spPr/>
    </dgm:pt>
  </dgm:ptLst>
  <dgm:cxnLst>
    <dgm:cxn modelId="{F557E816-C69A-44E8-9F11-B67AC6DFF43F}" type="presOf" srcId="{05A7CDDC-281B-4EAE-B963-82DEBA4ACEE0}" destId="{679DBAF7-0A61-4F76-B4CC-F2C127D1936F}" srcOrd="0" destOrd="0" presId="urn:microsoft.com/office/officeart/2005/8/layout/cycle8"/>
    <dgm:cxn modelId="{AFBDE719-0A6A-459C-8C4D-035672C032B4}" type="presOf" srcId="{2E9FC0D9-982C-4E14-9A72-61949588B944}" destId="{40EFDEA9-7515-47EB-A683-5582FE49D1C1}" srcOrd="0" destOrd="0" presId="urn:microsoft.com/office/officeart/2005/8/layout/cycle8"/>
    <dgm:cxn modelId="{C7AF8836-B3BD-48AE-ABF3-543361C1CADE}" type="presOf" srcId="{2E9FC0D9-982C-4E14-9A72-61949588B944}" destId="{3DD207D4-6013-4595-A157-59AA405691EE}" srcOrd="1" destOrd="0" presId="urn:microsoft.com/office/officeart/2005/8/layout/cycle8"/>
    <dgm:cxn modelId="{C3DD1E38-33EF-491F-968B-0D058985DBC4}" srcId="{64001C3F-D30A-4E95-A68E-786BF5ABED8E}" destId="{02E06AA1-05F1-4934-A819-F8AF6D4E5FDB}" srcOrd="1" destOrd="0" parTransId="{5D643EEC-CA39-4E97-A947-9A0261310F46}" sibTransId="{3AE80248-3418-40CF-B2EF-DF3DC68CC824}"/>
    <dgm:cxn modelId="{09408756-953E-48D5-8588-8F69EEFEBE91}" srcId="{64001C3F-D30A-4E95-A68E-786BF5ABED8E}" destId="{2E9FC0D9-982C-4E14-9A72-61949588B944}" srcOrd="5" destOrd="0" parTransId="{5D9EFFB8-2447-496F-8BC3-81D1E24CC84A}" sibTransId="{82A5E9CC-8AC2-4FD4-AC11-F98A0D22F408}"/>
    <dgm:cxn modelId="{5B59F764-E0CE-47A5-A538-828F4C051BAA}" type="presOf" srcId="{F133E85D-6F53-4253-8258-8D9ECE25E3E5}" destId="{3E95C376-C91A-4F89-BE3E-5E13D929E459}" srcOrd="1" destOrd="0" presId="urn:microsoft.com/office/officeart/2005/8/layout/cycle8"/>
    <dgm:cxn modelId="{12FEDA6B-A258-4C33-BB28-28219B7E66B9}" type="presOf" srcId="{3E7B9826-2752-4BD8-B99B-2EC3755CA511}" destId="{B6010CC3-456C-4B71-BAAE-011B5818C349}" srcOrd="1" destOrd="0" presId="urn:microsoft.com/office/officeart/2005/8/layout/cycle8"/>
    <dgm:cxn modelId="{61B75D81-F8A1-4B33-BB74-0432806371BE}" srcId="{64001C3F-D30A-4E95-A68E-786BF5ABED8E}" destId="{F133E85D-6F53-4253-8258-8D9ECE25E3E5}" srcOrd="3" destOrd="0" parTransId="{4B37A51A-A206-4F7D-814B-B840D9B02865}" sibTransId="{F885E537-F228-4854-A18B-76C6C580FE8B}"/>
    <dgm:cxn modelId="{FD3BF78B-6A3F-4F24-914A-6759AF2D1623}" type="presOf" srcId="{05A7CDDC-281B-4EAE-B963-82DEBA4ACEE0}" destId="{0E367D29-AC3A-4784-B463-ACC938CECF51}" srcOrd="1" destOrd="0" presId="urn:microsoft.com/office/officeart/2005/8/layout/cycle8"/>
    <dgm:cxn modelId="{D47E28A8-0133-4902-AFE4-AD256CDA175D}" srcId="{64001C3F-D30A-4E95-A68E-786BF5ABED8E}" destId="{6C181FAF-4A5C-41B1-9D32-C8027089959C}" srcOrd="2" destOrd="0" parTransId="{077C6BA0-613F-41D9-863A-3E6205F385FF}" sibTransId="{21B879CC-EF5D-4F47-8186-AC5FADC6A39E}"/>
    <dgm:cxn modelId="{A17612AE-F26D-4298-A839-110119ADEC96}" type="presOf" srcId="{6C181FAF-4A5C-41B1-9D32-C8027089959C}" destId="{08BD0A29-31BB-4775-B08B-513002242D22}" srcOrd="0" destOrd="0" presId="urn:microsoft.com/office/officeart/2005/8/layout/cycle8"/>
    <dgm:cxn modelId="{61D2A2B7-8814-425F-9A3E-6DF6418D974B}" type="presOf" srcId="{6C181FAF-4A5C-41B1-9D32-C8027089959C}" destId="{E9056131-00AC-46AE-938E-AB028BE33D08}" srcOrd="1" destOrd="0" presId="urn:microsoft.com/office/officeart/2005/8/layout/cycle8"/>
    <dgm:cxn modelId="{AF1248C1-28E5-4180-92AE-975CF1C3AB9C}" type="presOf" srcId="{F133E85D-6F53-4253-8258-8D9ECE25E3E5}" destId="{C4861699-F7E7-4FD6-8FA7-17596223501A}" srcOrd="0" destOrd="0" presId="urn:microsoft.com/office/officeart/2005/8/layout/cycle8"/>
    <dgm:cxn modelId="{942CB9C4-A4BD-4D22-9DAD-9742D768DD97}" srcId="{64001C3F-D30A-4E95-A68E-786BF5ABED8E}" destId="{05A7CDDC-281B-4EAE-B963-82DEBA4ACEE0}" srcOrd="4" destOrd="0" parTransId="{F7928C84-EC36-4AF3-8893-27C09CAED948}" sibTransId="{9E3492D2-3CAD-4139-B716-68DFA7CD9D9E}"/>
    <dgm:cxn modelId="{39359DC6-86FC-4AF8-9477-02717CBA6D33}" type="presOf" srcId="{02E06AA1-05F1-4934-A819-F8AF6D4E5FDB}" destId="{514DF87F-6370-4B94-90C2-E5A4C175F636}" srcOrd="0" destOrd="0" presId="urn:microsoft.com/office/officeart/2005/8/layout/cycle8"/>
    <dgm:cxn modelId="{BFE066CD-029C-4321-B53B-D40A720D39EB}" srcId="{64001C3F-D30A-4E95-A68E-786BF5ABED8E}" destId="{3E7B9826-2752-4BD8-B99B-2EC3755CA511}" srcOrd="0" destOrd="0" parTransId="{191F5A0C-2418-49B2-8435-405A6A22F5E2}" sibTransId="{21C0F8A8-D89C-4546-8C61-87698B3C32BE}"/>
    <dgm:cxn modelId="{8E0EE6D2-30F7-42FF-9686-D5A7C514A164}" type="presOf" srcId="{02E06AA1-05F1-4934-A819-F8AF6D4E5FDB}" destId="{4BA106AD-C9EF-4095-A2FB-90B81A073CC0}" srcOrd="1" destOrd="0" presId="urn:microsoft.com/office/officeart/2005/8/layout/cycle8"/>
    <dgm:cxn modelId="{E1C5ABDB-B6CE-4485-8E0A-B866D9ED7368}" type="presOf" srcId="{3E7B9826-2752-4BD8-B99B-2EC3755CA511}" destId="{F3C411A5-AEB0-4A49-9052-8E3DF71652CA}" srcOrd="0" destOrd="0" presId="urn:microsoft.com/office/officeart/2005/8/layout/cycle8"/>
    <dgm:cxn modelId="{CB94B3E9-D3E8-4A3B-8B9D-72182C72AD24}" type="presOf" srcId="{64001C3F-D30A-4E95-A68E-786BF5ABED8E}" destId="{E098FDC2-F6B0-4278-BC73-CED2FAD98DFE}" srcOrd="0" destOrd="0" presId="urn:microsoft.com/office/officeart/2005/8/layout/cycle8"/>
    <dgm:cxn modelId="{F09EE964-7194-40D9-8054-E5E6BF6C7D94}" type="presParOf" srcId="{E098FDC2-F6B0-4278-BC73-CED2FAD98DFE}" destId="{F3C411A5-AEB0-4A49-9052-8E3DF71652CA}" srcOrd="0" destOrd="0" presId="urn:microsoft.com/office/officeart/2005/8/layout/cycle8"/>
    <dgm:cxn modelId="{373A04D1-CB59-4377-AEDC-AADE429E8291}" type="presParOf" srcId="{E098FDC2-F6B0-4278-BC73-CED2FAD98DFE}" destId="{30E95857-33EA-4791-B460-9D965B980208}" srcOrd="1" destOrd="0" presId="urn:microsoft.com/office/officeart/2005/8/layout/cycle8"/>
    <dgm:cxn modelId="{3D7B9BFA-9E3C-4F0F-A2D3-9ABED1BD1D87}" type="presParOf" srcId="{E098FDC2-F6B0-4278-BC73-CED2FAD98DFE}" destId="{783E6FC3-62F7-4B89-B885-79EC329672A9}" srcOrd="2" destOrd="0" presId="urn:microsoft.com/office/officeart/2005/8/layout/cycle8"/>
    <dgm:cxn modelId="{5A4F6319-8C3E-492A-BE03-C5390FE3E58D}" type="presParOf" srcId="{E098FDC2-F6B0-4278-BC73-CED2FAD98DFE}" destId="{B6010CC3-456C-4B71-BAAE-011B5818C349}" srcOrd="3" destOrd="0" presId="urn:microsoft.com/office/officeart/2005/8/layout/cycle8"/>
    <dgm:cxn modelId="{43D74D2A-111B-49CE-8752-DB79B082AC0A}" type="presParOf" srcId="{E098FDC2-F6B0-4278-BC73-CED2FAD98DFE}" destId="{514DF87F-6370-4B94-90C2-E5A4C175F636}" srcOrd="4" destOrd="0" presId="urn:microsoft.com/office/officeart/2005/8/layout/cycle8"/>
    <dgm:cxn modelId="{2DDE638E-C0C3-41BD-B117-607646B57D22}" type="presParOf" srcId="{E098FDC2-F6B0-4278-BC73-CED2FAD98DFE}" destId="{CEFFBD59-A403-42E5-BB4E-9CB08DE50BFF}" srcOrd="5" destOrd="0" presId="urn:microsoft.com/office/officeart/2005/8/layout/cycle8"/>
    <dgm:cxn modelId="{9AE94471-C7B0-4AF0-ACFB-2555A76967D8}" type="presParOf" srcId="{E098FDC2-F6B0-4278-BC73-CED2FAD98DFE}" destId="{D4A3224B-4B94-4002-AD44-1B14BB5EB918}" srcOrd="6" destOrd="0" presId="urn:microsoft.com/office/officeart/2005/8/layout/cycle8"/>
    <dgm:cxn modelId="{9EFECCAA-35E1-4A17-A395-009348DEEC7D}" type="presParOf" srcId="{E098FDC2-F6B0-4278-BC73-CED2FAD98DFE}" destId="{4BA106AD-C9EF-4095-A2FB-90B81A073CC0}" srcOrd="7" destOrd="0" presId="urn:microsoft.com/office/officeart/2005/8/layout/cycle8"/>
    <dgm:cxn modelId="{DB4B16F1-D725-424A-88DF-A8790D951AD6}" type="presParOf" srcId="{E098FDC2-F6B0-4278-BC73-CED2FAD98DFE}" destId="{08BD0A29-31BB-4775-B08B-513002242D22}" srcOrd="8" destOrd="0" presId="urn:microsoft.com/office/officeart/2005/8/layout/cycle8"/>
    <dgm:cxn modelId="{7F94818E-DEC4-462D-8093-B128B8C4B3D1}" type="presParOf" srcId="{E098FDC2-F6B0-4278-BC73-CED2FAD98DFE}" destId="{3FD8FDDD-1006-45B1-9CC9-6B5062F49D94}" srcOrd="9" destOrd="0" presId="urn:microsoft.com/office/officeart/2005/8/layout/cycle8"/>
    <dgm:cxn modelId="{9FD6FEDD-0708-4AF9-8AF0-44F8A145D39E}" type="presParOf" srcId="{E098FDC2-F6B0-4278-BC73-CED2FAD98DFE}" destId="{910E982E-7206-46D9-A479-8452531CE41B}" srcOrd="10" destOrd="0" presId="urn:microsoft.com/office/officeart/2005/8/layout/cycle8"/>
    <dgm:cxn modelId="{C8D447F5-37C9-477A-ADCA-6EAC33B49DE7}" type="presParOf" srcId="{E098FDC2-F6B0-4278-BC73-CED2FAD98DFE}" destId="{E9056131-00AC-46AE-938E-AB028BE33D08}" srcOrd="11" destOrd="0" presId="urn:microsoft.com/office/officeart/2005/8/layout/cycle8"/>
    <dgm:cxn modelId="{E070F14C-9F77-489C-81E1-F5FDE3DA66D9}" type="presParOf" srcId="{E098FDC2-F6B0-4278-BC73-CED2FAD98DFE}" destId="{C4861699-F7E7-4FD6-8FA7-17596223501A}" srcOrd="12" destOrd="0" presId="urn:microsoft.com/office/officeart/2005/8/layout/cycle8"/>
    <dgm:cxn modelId="{5FD7F8B5-B6EF-4CC3-8213-237681A6328B}" type="presParOf" srcId="{E098FDC2-F6B0-4278-BC73-CED2FAD98DFE}" destId="{202727A1-23B9-47D8-9779-22FA6FE7044D}" srcOrd="13" destOrd="0" presId="urn:microsoft.com/office/officeart/2005/8/layout/cycle8"/>
    <dgm:cxn modelId="{5E29AFB4-58A3-4290-A58A-786413DFC26F}" type="presParOf" srcId="{E098FDC2-F6B0-4278-BC73-CED2FAD98DFE}" destId="{991F2F4E-772B-47CF-885D-C81F1B5922D1}" srcOrd="14" destOrd="0" presId="urn:microsoft.com/office/officeart/2005/8/layout/cycle8"/>
    <dgm:cxn modelId="{0688DFC1-D31D-4795-90AF-97732E528A4D}" type="presParOf" srcId="{E098FDC2-F6B0-4278-BC73-CED2FAD98DFE}" destId="{3E95C376-C91A-4F89-BE3E-5E13D929E459}" srcOrd="15" destOrd="0" presId="urn:microsoft.com/office/officeart/2005/8/layout/cycle8"/>
    <dgm:cxn modelId="{F25033C8-C2A0-4DEE-BBE7-E72E6C80ADC8}" type="presParOf" srcId="{E098FDC2-F6B0-4278-BC73-CED2FAD98DFE}" destId="{679DBAF7-0A61-4F76-B4CC-F2C127D1936F}" srcOrd="16" destOrd="0" presId="urn:microsoft.com/office/officeart/2005/8/layout/cycle8"/>
    <dgm:cxn modelId="{D1EA2A8E-3977-4C86-9C5A-10AB53E564C6}" type="presParOf" srcId="{E098FDC2-F6B0-4278-BC73-CED2FAD98DFE}" destId="{A7C5FCD8-A035-400D-883F-23C20ACA3015}" srcOrd="17" destOrd="0" presId="urn:microsoft.com/office/officeart/2005/8/layout/cycle8"/>
    <dgm:cxn modelId="{0DD0D557-D91E-4D0B-959C-E2BD09DA4FF8}" type="presParOf" srcId="{E098FDC2-F6B0-4278-BC73-CED2FAD98DFE}" destId="{B6F99694-E764-4AF4-805F-6A6999C43809}" srcOrd="18" destOrd="0" presId="urn:microsoft.com/office/officeart/2005/8/layout/cycle8"/>
    <dgm:cxn modelId="{30D8385F-B323-4094-9D93-45C9986CCF27}" type="presParOf" srcId="{E098FDC2-F6B0-4278-BC73-CED2FAD98DFE}" destId="{0E367D29-AC3A-4784-B463-ACC938CECF51}" srcOrd="19" destOrd="0" presId="urn:microsoft.com/office/officeart/2005/8/layout/cycle8"/>
    <dgm:cxn modelId="{CA07F8B8-F2B8-410C-9C3B-13AAEDC7E6C8}" type="presParOf" srcId="{E098FDC2-F6B0-4278-BC73-CED2FAD98DFE}" destId="{40EFDEA9-7515-47EB-A683-5582FE49D1C1}" srcOrd="20" destOrd="0" presId="urn:microsoft.com/office/officeart/2005/8/layout/cycle8"/>
    <dgm:cxn modelId="{8B351EED-45DF-433E-B3CB-8D740B06C93D}" type="presParOf" srcId="{E098FDC2-F6B0-4278-BC73-CED2FAD98DFE}" destId="{0A9C7023-2610-43D9-98A3-7677D6C96A62}" srcOrd="21" destOrd="0" presId="urn:microsoft.com/office/officeart/2005/8/layout/cycle8"/>
    <dgm:cxn modelId="{A6C712AD-5A5C-4A35-A119-C1E9FB1DE38E}" type="presParOf" srcId="{E098FDC2-F6B0-4278-BC73-CED2FAD98DFE}" destId="{8B674E62-4CEB-4CF7-BF22-48EB129012C5}" srcOrd="22" destOrd="0" presId="urn:microsoft.com/office/officeart/2005/8/layout/cycle8"/>
    <dgm:cxn modelId="{D21720D6-D6DD-45C3-9847-16CFAF50CDB4}" type="presParOf" srcId="{E098FDC2-F6B0-4278-BC73-CED2FAD98DFE}" destId="{3DD207D4-6013-4595-A157-59AA405691EE}" srcOrd="23" destOrd="0" presId="urn:microsoft.com/office/officeart/2005/8/layout/cycle8"/>
    <dgm:cxn modelId="{FBDD672E-616A-40D3-946D-D8F76E23C1A0}" type="presParOf" srcId="{E098FDC2-F6B0-4278-BC73-CED2FAD98DFE}" destId="{F3E5A3EF-573B-40C2-8536-E302759E64B3}" srcOrd="24" destOrd="0" presId="urn:microsoft.com/office/officeart/2005/8/layout/cycle8"/>
    <dgm:cxn modelId="{FF78A814-3926-4D03-87D3-445668005E27}" type="presParOf" srcId="{E098FDC2-F6B0-4278-BC73-CED2FAD98DFE}" destId="{C2FE31E1-9E38-4722-A3F6-BB9D45BE321D}" srcOrd="25" destOrd="0" presId="urn:microsoft.com/office/officeart/2005/8/layout/cycle8"/>
    <dgm:cxn modelId="{A19D9FB2-E687-4108-B760-102C97893424}" type="presParOf" srcId="{E098FDC2-F6B0-4278-BC73-CED2FAD98DFE}" destId="{910B8DF4-AC3D-445B-BAF7-C495423EE2C1}" srcOrd="26" destOrd="0" presId="urn:microsoft.com/office/officeart/2005/8/layout/cycle8"/>
    <dgm:cxn modelId="{D23AF754-29A6-4926-8386-717BAC3BB5DE}" type="presParOf" srcId="{E098FDC2-F6B0-4278-BC73-CED2FAD98DFE}" destId="{E3049CD4-9CAE-47C3-A5E2-5E1E25D13E9D}" srcOrd="27" destOrd="0" presId="urn:microsoft.com/office/officeart/2005/8/layout/cycle8"/>
    <dgm:cxn modelId="{0CE3D768-925C-4407-ADCB-614F6C24FB0D}" type="presParOf" srcId="{E098FDC2-F6B0-4278-BC73-CED2FAD98DFE}" destId="{CB6A69C1-69B4-4386-BDC2-BFD2089B22F3}" srcOrd="28" destOrd="0" presId="urn:microsoft.com/office/officeart/2005/8/layout/cycle8"/>
    <dgm:cxn modelId="{DCEBE492-AB52-4801-80C6-469AB615A5C5}" type="presParOf" srcId="{E098FDC2-F6B0-4278-BC73-CED2FAD98DFE}" destId="{899E7BD4-9687-4631-8CB3-BF7D70D8C37A}"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001C3F-D30A-4E95-A68E-786BF5ABED8E}" type="doc">
      <dgm:prSet loTypeId="urn:microsoft.com/office/officeart/2005/8/layout/cycle8" loCatId="cycle" qsTypeId="urn:microsoft.com/office/officeart/2005/8/quickstyle/simple1" qsCatId="simple" csTypeId="urn:microsoft.com/office/officeart/2005/8/colors/accent1_4" csCatId="accent1" phldr="1"/>
      <dgm:spPr/>
    </dgm:pt>
    <dgm:pt modelId="{3E7B9826-2752-4BD8-B99B-2EC3755CA511}">
      <dgm:prSet phldrT="[Text]"/>
      <dgm:spPr/>
      <dgm:t>
        <a:bodyPr/>
        <a:lstStyle/>
        <a:p>
          <a:r>
            <a:rPr lang="en-US"/>
            <a:t>Requirements Gathering</a:t>
          </a:r>
        </a:p>
      </dgm:t>
    </dgm:pt>
    <dgm:pt modelId="{191F5A0C-2418-49B2-8435-405A6A22F5E2}" type="parTrans" cxnId="{BFE066CD-029C-4321-B53B-D40A720D39EB}">
      <dgm:prSet/>
      <dgm:spPr/>
      <dgm:t>
        <a:bodyPr/>
        <a:lstStyle/>
        <a:p>
          <a:endParaRPr lang="en-US"/>
        </a:p>
      </dgm:t>
    </dgm:pt>
    <dgm:pt modelId="{21C0F8A8-D89C-4546-8C61-87698B3C32BE}" type="sibTrans" cxnId="{BFE066CD-029C-4321-B53B-D40A720D39EB}">
      <dgm:prSet/>
      <dgm:spPr/>
      <dgm:t>
        <a:bodyPr/>
        <a:lstStyle/>
        <a:p>
          <a:endParaRPr lang="en-US"/>
        </a:p>
      </dgm:t>
    </dgm:pt>
    <dgm:pt modelId="{02E06AA1-05F1-4934-A819-F8AF6D4E5FDB}">
      <dgm:prSet phldrT="[Text]"/>
      <dgm:spPr/>
      <dgm:t>
        <a:bodyPr/>
        <a:lstStyle/>
        <a:p>
          <a:r>
            <a:rPr lang="en-US"/>
            <a:t>Design</a:t>
          </a:r>
        </a:p>
      </dgm:t>
    </dgm:pt>
    <dgm:pt modelId="{5D643EEC-CA39-4E97-A947-9A0261310F46}" type="parTrans" cxnId="{C3DD1E38-33EF-491F-968B-0D058985DBC4}">
      <dgm:prSet/>
      <dgm:spPr/>
      <dgm:t>
        <a:bodyPr/>
        <a:lstStyle/>
        <a:p>
          <a:endParaRPr lang="en-US"/>
        </a:p>
      </dgm:t>
    </dgm:pt>
    <dgm:pt modelId="{3AE80248-3418-40CF-B2EF-DF3DC68CC824}" type="sibTrans" cxnId="{C3DD1E38-33EF-491F-968B-0D058985DBC4}">
      <dgm:prSet/>
      <dgm:spPr/>
      <dgm:t>
        <a:bodyPr/>
        <a:lstStyle/>
        <a:p>
          <a:endParaRPr lang="en-US"/>
        </a:p>
      </dgm:t>
    </dgm:pt>
    <dgm:pt modelId="{6C181FAF-4A5C-41B1-9D32-C8027089959C}">
      <dgm:prSet phldrT="[Text]"/>
      <dgm:spPr/>
      <dgm:t>
        <a:bodyPr/>
        <a:lstStyle/>
        <a:p>
          <a:r>
            <a:rPr lang="en-US"/>
            <a:t>Develop</a:t>
          </a:r>
        </a:p>
      </dgm:t>
    </dgm:pt>
    <dgm:pt modelId="{077C6BA0-613F-41D9-863A-3E6205F385FF}" type="parTrans" cxnId="{D47E28A8-0133-4902-AFE4-AD256CDA175D}">
      <dgm:prSet/>
      <dgm:spPr/>
      <dgm:t>
        <a:bodyPr/>
        <a:lstStyle/>
        <a:p>
          <a:endParaRPr lang="en-US"/>
        </a:p>
      </dgm:t>
    </dgm:pt>
    <dgm:pt modelId="{21B879CC-EF5D-4F47-8186-AC5FADC6A39E}" type="sibTrans" cxnId="{D47E28A8-0133-4902-AFE4-AD256CDA175D}">
      <dgm:prSet/>
      <dgm:spPr/>
      <dgm:t>
        <a:bodyPr/>
        <a:lstStyle/>
        <a:p>
          <a:endParaRPr lang="en-US"/>
        </a:p>
      </dgm:t>
    </dgm:pt>
    <dgm:pt modelId="{F133E85D-6F53-4253-8258-8D9ECE25E3E5}">
      <dgm:prSet phldrT="[Text]"/>
      <dgm:spPr/>
      <dgm:t>
        <a:bodyPr/>
        <a:lstStyle/>
        <a:p>
          <a:r>
            <a:rPr lang="en-US"/>
            <a:t>Test</a:t>
          </a:r>
        </a:p>
      </dgm:t>
    </dgm:pt>
    <dgm:pt modelId="{4B37A51A-A206-4F7D-814B-B840D9B02865}" type="parTrans" cxnId="{61B75D81-F8A1-4B33-BB74-0432806371BE}">
      <dgm:prSet/>
      <dgm:spPr/>
      <dgm:t>
        <a:bodyPr/>
        <a:lstStyle/>
        <a:p>
          <a:endParaRPr lang="en-US"/>
        </a:p>
      </dgm:t>
    </dgm:pt>
    <dgm:pt modelId="{F885E537-F228-4854-A18B-76C6C580FE8B}" type="sibTrans" cxnId="{61B75D81-F8A1-4B33-BB74-0432806371BE}">
      <dgm:prSet/>
      <dgm:spPr/>
      <dgm:t>
        <a:bodyPr/>
        <a:lstStyle/>
        <a:p>
          <a:endParaRPr lang="en-US"/>
        </a:p>
      </dgm:t>
    </dgm:pt>
    <dgm:pt modelId="{05A7CDDC-281B-4EAE-B963-82DEBA4ACEE0}">
      <dgm:prSet phldrT="[Text]"/>
      <dgm:spPr/>
      <dgm:t>
        <a:bodyPr/>
        <a:lstStyle/>
        <a:p>
          <a:r>
            <a:rPr lang="en-US"/>
            <a:t>Deploy</a:t>
          </a:r>
        </a:p>
      </dgm:t>
    </dgm:pt>
    <dgm:pt modelId="{F7928C84-EC36-4AF3-8893-27C09CAED948}" type="parTrans" cxnId="{942CB9C4-A4BD-4D22-9DAD-9742D768DD97}">
      <dgm:prSet/>
      <dgm:spPr/>
      <dgm:t>
        <a:bodyPr/>
        <a:lstStyle/>
        <a:p>
          <a:endParaRPr lang="en-US"/>
        </a:p>
      </dgm:t>
    </dgm:pt>
    <dgm:pt modelId="{9E3492D2-3CAD-4139-B716-68DFA7CD9D9E}" type="sibTrans" cxnId="{942CB9C4-A4BD-4D22-9DAD-9742D768DD97}">
      <dgm:prSet/>
      <dgm:spPr/>
      <dgm:t>
        <a:bodyPr/>
        <a:lstStyle/>
        <a:p>
          <a:endParaRPr lang="en-US"/>
        </a:p>
      </dgm:t>
    </dgm:pt>
    <dgm:pt modelId="{2E9FC0D9-982C-4E14-9A72-61949588B944}">
      <dgm:prSet phldrT="[Text]"/>
      <dgm:spPr/>
      <dgm:t>
        <a:bodyPr/>
        <a:lstStyle/>
        <a:p>
          <a:r>
            <a:rPr lang="en-US"/>
            <a:t>Review</a:t>
          </a:r>
        </a:p>
      </dgm:t>
    </dgm:pt>
    <dgm:pt modelId="{5D9EFFB8-2447-496F-8BC3-81D1E24CC84A}" type="parTrans" cxnId="{09408756-953E-48D5-8588-8F69EEFEBE91}">
      <dgm:prSet/>
      <dgm:spPr/>
      <dgm:t>
        <a:bodyPr/>
        <a:lstStyle/>
        <a:p>
          <a:endParaRPr lang="en-US"/>
        </a:p>
      </dgm:t>
    </dgm:pt>
    <dgm:pt modelId="{82A5E9CC-8AC2-4FD4-AC11-F98A0D22F408}" type="sibTrans" cxnId="{09408756-953E-48D5-8588-8F69EEFEBE91}">
      <dgm:prSet/>
      <dgm:spPr/>
      <dgm:t>
        <a:bodyPr/>
        <a:lstStyle/>
        <a:p>
          <a:endParaRPr lang="en-US"/>
        </a:p>
      </dgm:t>
    </dgm:pt>
    <dgm:pt modelId="{E098FDC2-F6B0-4278-BC73-CED2FAD98DFE}" type="pres">
      <dgm:prSet presAssocID="{64001C3F-D30A-4E95-A68E-786BF5ABED8E}" presName="compositeShape" presStyleCnt="0">
        <dgm:presLayoutVars>
          <dgm:chMax val="7"/>
          <dgm:dir/>
          <dgm:resizeHandles val="exact"/>
        </dgm:presLayoutVars>
      </dgm:prSet>
      <dgm:spPr/>
    </dgm:pt>
    <dgm:pt modelId="{F3C411A5-AEB0-4A49-9052-8E3DF71652CA}" type="pres">
      <dgm:prSet presAssocID="{64001C3F-D30A-4E95-A68E-786BF5ABED8E}" presName="wedge1" presStyleLbl="node1" presStyleIdx="0" presStyleCnt="6" custLinFactNeighborX="3191" custLinFactNeighborY="-4664"/>
      <dgm:spPr/>
    </dgm:pt>
    <dgm:pt modelId="{30E95857-33EA-4791-B460-9D965B980208}" type="pres">
      <dgm:prSet presAssocID="{64001C3F-D30A-4E95-A68E-786BF5ABED8E}" presName="dummy1a" presStyleCnt="0"/>
      <dgm:spPr/>
    </dgm:pt>
    <dgm:pt modelId="{783E6FC3-62F7-4B89-B885-79EC329672A9}" type="pres">
      <dgm:prSet presAssocID="{64001C3F-D30A-4E95-A68E-786BF5ABED8E}" presName="dummy1b" presStyleCnt="0"/>
      <dgm:spPr/>
    </dgm:pt>
    <dgm:pt modelId="{B6010CC3-456C-4B71-BAAE-011B5818C349}" type="pres">
      <dgm:prSet presAssocID="{64001C3F-D30A-4E95-A68E-786BF5ABED8E}" presName="wedge1Tx" presStyleLbl="node1" presStyleIdx="0" presStyleCnt="6">
        <dgm:presLayoutVars>
          <dgm:chMax val="0"/>
          <dgm:chPref val="0"/>
          <dgm:bulletEnabled val="1"/>
        </dgm:presLayoutVars>
      </dgm:prSet>
      <dgm:spPr/>
    </dgm:pt>
    <dgm:pt modelId="{514DF87F-6370-4B94-90C2-E5A4C175F636}" type="pres">
      <dgm:prSet presAssocID="{64001C3F-D30A-4E95-A68E-786BF5ABED8E}" presName="wedge2" presStyleLbl="node1" presStyleIdx="1" presStyleCnt="6"/>
      <dgm:spPr/>
    </dgm:pt>
    <dgm:pt modelId="{CEFFBD59-A403-42E5-BB4E-9CB08DE50BFF}" type="pres">
      <dgm:prSet presAssocID="{64001C3F-D30A-4E95-A68E-786BF5ABED8E}" presName="dummy2a" presStyleCnt="0"/>
      <dgm:spPr/>
    </dgm:pt>
    <dgm:pt modelId="{D4A3224B-4B94-4002-AD44-1B14BB5EB918}" type="pres">
      <dgm:prSet presAssocID="{64001C3F-D30A-4E95-A68E-786BF5ABED8E}" presName="dummy2b" presStyleCnt="0"/>
      <dgm:spPr/>
    </dgm:pt>
    <dgm:pt modelId="{4BA106AD-C9EF-4095-A2FB-90B81A073CC0}" type="pres">
      <dgm:prSet presAssocID="{64001C3F-D30A-4E95-A68E-786BF5ABED8E}" presName="wedge2Tx" presStyleLbl="node1" presStyleIdx="1" presStyleCnt="6">
        <dgm:presLayoutVars>
          <dgm:chMax val="0"/>
          <dgm:chPref val="0"/>
          <dgm:bulletEnabled val="1"/>
        </dgm:presLayoutVars>
      </dgm:prSet>
      <dgm:spPr/>
    </dgm:pt>
    <dgm:pt modelId="{08BD0A29-31BB-4775-B08B-513002242D22}" type="pres">
      <dgm:prSet presAssocID="{64001C3F-D30A-4E95-A68E-786BF5ABED8E}" presName="wedge3" presStyleLbl="node1" presStyleIdx="2" presStyleCnt="6"/>
      <dgm:spPr/>
    </dgm:pt>
    <dgm:pt modelId="{3FD8FDDD-1006-45B1-9CC9-6B5062F49D94}" type="pres">
      <dgm:prSet presAssocID="{64001C3F-D30A-4E95-A68E-786BF5ABED8E}" presName="dummy3a" presStyleCnt="0"/>
      <dgm:spPr/>
    </dgm:pt>
    <dgm:pt modelId="{910E982E-7206-46D9-A479-8452531CE41B}" type="pres">
      <dgm:prSet presAssocID="{64001C3F-D30A-4E95-A68E-786BF5ABED8E}" presName="dummy3b" presStyleCnt="0"/>
      <dgm:spPr/>
    </dgm:pt>
    <dgm:pt modelId="{E9056131-00AC-46AE-938E-AB028BE33D08}" type="pres">
      <dgm:prSet presAssocID="{64001C3F-D30A-4E95-A68E-786BF5ABED8E}" presName="wedge3Tx" presStyleLbl="node1" presStyleIdx="2" presStyleCnt="6">
        <dgm:presLayoutVars>
          <dgm:chMax val="0"/>
          <dgm:chPref val="0"/>
          <dgm:bulletEnabled val="1"/>
        </dgm:presLayoutVars>
      </dgm:prSet>
      <dgm:spPr/>
    </dgm:pt>
    <dgm:pt modelId="{C4861699-F7E7-4FD6-8FA7-17596223501A}" type="pres">
      <dgm:prSet presAssocID="{64001C3F-D30A-4E95-A68E-786BF5ABED8E}" presName="wedge4" presStyleLbl="node1" presStyleIdx="3" presStyleCnt="6"/>
      <dgm:spPr/>
    </dgm:pt>
    <dgm:pt modelId="{202727A1-23B9-47D8-9779-22FA6FE7044D}" type="pres">
      <dgm:prSet presAssocID="{64001C3F-D30A-4E95-A68E-786BF5ABED8E}" presName="dummy4a" presStyleCnt="0"/>
      <dgm:spPr/>
    </dgm:pt>
    <dgm:pt modelId="{991F2F4E-772B-47CF-885D-C81F1B5922D1}" type="pres">
      <dgm:prSet presAssocID="{64001C3F-D30A-4E95-A68E-786BF5ABED8E}" presName="dummy4b" presStyleCnt="0"/>
      <dgm:spPr/>
    </dgm:pt>
    <dgm:pt modelId="{3E95C376-C91A-4F89-BE3E-5E13D929E459}" type="pres">
      <dgm:prSet presAssocID="{64001C3F-D30A-4E95-A68E-786BF5ABED8E}" presName="wedge4Tx" presStyleLbl="node1" presStyleIdx="3" presStyleCnt="6">
        <dgm:presLayoutVars>
          <dgm:chMax val="0"/>
          <dgm:chPref val="0"/>
          <dgm:bulletEnabled val="1"/>
        </dgm:presLayoutVars>
      </dgm:prSet>
      <dgm:spPr/>
    </dgm:pt>
    <dgm:pt modelId="{679DBAF7-0A61-4F76-B4CC-F2C127D1936F}" type="pres">
      <dgm:prSet presAssocID="{64001C3F-D30A-4E95-A68E-786BF5ABED8E}" presName="wedge5" presStyleLbl="node1" presStyleIdx="4" presStyleCnt="6"/>
      <dgm:spPr/>
    </dgm:pt>
    <dgm:pt modelId="{A7C5FCD8-A035-400D-883F-23C20ACA3015}" type="pres">
      <dgm:prSet presAssocID="{64001C3F-D30A-4E95-A68E-786BF5ABED8E}" presName="dummy5a" presStyleCnt="0"/>
      <dgm:spPr/>
    </dgm:pt>
    <dgm:pt modelId="{B6F99694-E764-4AF4-805F-6A6999C43809}" type="pres">
      <dgm:prSet presAssocID="{64001C3F-D30A-4E95-A68E-786BF5ABED8E}" presName="dummy5b" presStyleCnt="0"/>
      <dgm:spPr/>
    </dgm:pt>
    <dgm:pt modelId="{0E367D29-AC3A-4784-B463-ACC938CECF51}" type="pres">
      <dgm:prSet presAssocID="{64001C3F-D30A-4E95-A68E-786BF5ABED8E}" presName="wedge5Tx" presStyleLbl="node1" presStyleIdx="4" presStyleCnt="6">
        <dgm:presLayoutVars>
          <dgm:chMax val="0"/>
          <dgm:chPref val="0"/>
          <dgm:bulletEnabled val="1"/>
        </dgm:presLayoutVars>
      </dgm:prSet>
      <dgm:spPr/>
    </dgm:pt>
    <dgm:pt modelId="{40EFDEA9-7515-47EB-A683-5582FE49D1C1}" type="pres">
      <dgm:prSet presAssocID="{64001C3F-D30A-4E95-A68E-786BF5ABED8E}" presName="wedge6" presStyleLbl="node1" presStyleIdx="5" presStyleCnt="6"/>
      <dgm:spPr/>
    </dgm:pt>
    <dgm:pt modelId="{0A9C7023-2610-43D9-98A3-7677D6C96A62}" type="pres">
      <dgm:prSet presAssocID="{64001C3F-D30A-4E95-A68E-786BF5ABED8E}" presName="dummy6a" presStyleCnt="0"/>
      <dgm:spPr/>
    </dgm:pt>
    <dgm:pt modelId="{8B674E62-4CEB-4CF7-BF22-48EB129012C5}" type="pres">
      <dgm:prSet presAssocID="{64001C3F-D30A-4E95-A68E-786BF5ABED8E}" presName="dummy6b" presStyleCnt="0"/>
      <dgm:spPr/>
    </dgm:pt>
    <dgm:pt modelId="{3DD207D4-6013-4595-A157-59AA405691EE}" type="pres">
      <dgm:prSet presAssocID="{64001C3F-D30A-4E95-A68E-786BF5ABED8E}" presName="wedge6Tx" presStyleLbl="node1" presStyleIdx="5" presStyleCnt="6">
        <dgm:presLayoutVars>
          <dgm:chMax val="0"/>
          <dgm:chPref val="0"/>
          <dgm:bulletEnabled val="1"/>
        </dgm:presLayoutVars>
      </dgm:prSet>
      <dgm:spPr/>
    </dgm:pt>
    <dgm:pt modelId="{F3E5A3EF-573B-40C2-8536-E302759E64B3}" type="pres">
      <dgm:prSet presAssocID="{21C0F8A8-D89C-4546-8C61-87698B3C32BE}" presName="arrowWedge1" presStyleLbl="fgSibTrans2D1" presStyleIdx="0" presStyleCnt="6"/>
      <dgm:spPr/>
    </dgm:pt>
    <dgm:pt modelId="{C2FE31E1-9E38-4722-A3F6-BB9D45BE321D}" type="pres">
      <dgm:prSet presAssocID="{3AE80248-3418-40CF-B2EF-DF3DC68CC824}" presName="arrowWedge2" presStyleLbl="fgSibTrans2D1" presStyleIdx="1" presStyleCnt="6"/>
      <dgm:spPr/>
    </dgm:pt>
    <dgm:pt modelId="{910B8DF4-AC3D-445B-BAF7-C495423EE2C1}" type="pres">
      <dgm:prSet presAssocID="{21B879CC-EF5D-4F47-8186-AC5FADC6A39E}" presName="arrowWedge3" presStyleLbl="fgSibTrans2D1" presStyleIdx="2" presStyleCnt="6"/>
      <dgm:spPr/>
    </dgm:pt>
    <dgm:pt modelId="{E3049CD4-9CAE-47C3-A5E2-5E1E25D13E9D}" type="pres">
      <dgm:prSet presAssocID="{F885E537-F228-4854-A18B-76C6C580FE8B}" presName="arrowWedge4" presStyleLbl="fgSibTrans2D1" presStyleIdx="3" presStyleCnt="6"/>
      <dgm:spPr/>
    </dgm:pt>
    <dgm:pt modelId="{CB6A69C1-69B4-4386-BDC2-BFD2089B22F3}" type="pres">
      <dgm:prSet presAssocID="{9E3492D2-3CAD-4139-B716-68DFA7CD9D9E}" presName="arrowWedge5" presStyleLbl="fgSibTrans2D1" presStyleIdx="4" presStyleCnt="6"/>
      <dgm:spPr/>
    </dgm:pt>
    <dgm:pt modelId="{899E7BD4-9687-4631-8CB3-BF7D70D8C37A}" type="pres">
      <dgm:prSet presAssocID="{82A5E9CC-8AC2-4FD4-AC11-F98A0D22F408}" presName="arrowWedge6" presStyleLbl="fgSibTrans2D1" presStyleIdx="5" presStyleCnt="6" custLinFactNeighborX="-874" custLinFactNeighborY="-437"/>
      <dgm:spPr/>
    </dgm:pt>
  </dgm:ptLst>
  <dgm:cxnLst>
    <dgm:cxn modelId="{F557E816-C69A-44E8-9F11-B67AC6DFF43F}" type="presOf" srcId="{05A7CDDC-281B-4EAE-B963-82DEBA4ACEE0}" destId="{679DBAF7-0A61-4F76-B4CC-F2C127D1936F}" srcOrd="0" destOrd="0" presId="urn:microsoft.com/office/officeart/2005/8/layout/cycle8"/>
    <dgm:cxn modelId="{AFBDE719-0A6A-459C-8C4D-035672C032B4}" type="presOf" srcId="{2E9FC0D9-982C-4E14-9A72-61949588B944}" destId="{40EFDEA9-7515-47EB-A683-5582FE49D1C1}" srcOrd="0" destOrd="0" presId="urn:microsoft.com/office/officeart/2005/8/layout/cycle8"/>
    <dgm:cxn modelId="{C7AF8836-B3BD-48AE-ABF3-543361C1CADE}" type="presOf" srcId="{2E9FC0D9-982C-4E14-9A72-61949588B944}" destId="{3DD207D4-6013-4595-A157-59AA405691EE}" srcOrd="1" destOrd="0" presId="urn:microsoft.com/office/officeart/2005/8/layout/cycle8"/>
    <dgm:cxn modelId="{C3DD1E38-33EF-491F-968B-0D058985DBC4}" srcId="{64001C3F-D30A-4E95-A68E-786BF5ABED8E}" destId="{02E06AA1-05F1-4934-A819-F8AF6D4E5FDB}" srcOrd="1" destOrd="0" parTransId="{5D643EEC-CA39-4E97-A947-9A0261310F46}" sibTransId="{3AE80248-3418-40CF-B2EF-DF3DC68CC824}"/>
    <dgm:cxn modelId="{09408756-953E-48D5-8588-8F69EEFEBE91}" srcId="{64001C3F-D30A-4E95-A68E-786BF5ABED8E}" destId="{2E9FC0D9-982C-4E14-9A72-61949588B944}" srcOrd="5" destOrd="0" parTransId="{5D9EFFB8-2447-496F-8BC3-81D1E24CC84A}" sibTransId="{82A5E9CC-8AC2-4FD4-AC11-F98A0D22F408}"/>
    <dgm:cxn modelId="{5B59F764-E0CE-47A5-A538-828F4C051BAA}" type="presOf" srcId="{F133E85D-6F53-4253-8258-8D9ECE25E3E5}" destId="{3E95C376-C91A-4F89-BE3E-5E13D929E459}" srcOrd="1" destOrd="0" presId="urn:microsoft.com/office/officeart/2005/8/layout/cycle8"/>
    <dgm:cxn modelId="{12FEDA6B-A258-4C33-BB28-28219B7E66B9}" type="presOf" srcId="{3E7B9826-2752-4BD8-B99B-2EC3755CA511}" destId="{B6010CC3-456C-4B71-BAAE-011B5818C349}" srcOrd="1" destOrd="0" presId="urn:microsoft.com/office/officeart/2005/8/layout/cycle8"/>
    <dgm:cxn modelId="{61B75D81-F8A1-4B33-BB74-0432806371BE}" srcId="{64001C3F-D30A-4E95-A68E-786BF5ABED8E}" destId="{F133E85D-6F53-4253-8258-8D9ECE25E3E5}" srcOrd="3" destOrd="0" parTransId="{4B37A51A-A206-4F7D-814B-B840D9B02865}" sibTransId="{F885E537-F228-4854-A18B-76C6C580FE8B}"/>
    <dgm:cxn modelId="{FD3BF78B-6A3F-4F24-914A-6759AF2D1623}" type="presOf" srcId="{05A7CDDC-281B-4EAE-B963-82DEBA4ACEE0}" destId="{0E367D29-AC3A-4784-B463-ACC938CECF51}" srcOrd="1" destOrd="0" presId="urn:microsoft.com/office/officeart/2005/8/layout/cycle8"/>
    <dgm:cxn modelId="{D47E28A8-0133-4902-AFE4-AD256CDA175D}" srcId="{64001C3F-D30A-4E95-A68E-786BF5ABED8E}" destId="{6C181FAF-4A5C-41B1-9D32-C8027089959C}" srcOrd="2" destOrd="0" parTransId="{077C6BA0-613F-41D9-863A-3E6205F385FF}" sibTransId="{21B879CC-EF5D-4F47-8186-AC5FADC6A39E}"/>
    <dgm:cxn modelId="{A17612AE-F26D-4298-A839-110119ADEC96}" type="presOf" srcId="{6C181FAF-4A5C-41B1-9D32-C8027089959C}" destId="{08BD0A29-31BB-4775-B08B-513002242D22}" srcOrd="0" destOrd="0" presId="urn:microsoft.com/office/officeart/2005/8/layout/cycle8"/>
    <dgm:cxn modelId="{61D2A2B7-8814-425F-9A3E-6DF6418D974B}" type="presOf" srcId="{6C181FAF-4A5C-41B1-9D32-C8027089959C}" destId="{E9056131-00AC-46AE-938E-AB028BE33D08}" srcOrd="1" destOrd="0" presId="urn:microsoft.com/office/officeart/2005/8/layout/cycle8"/>
    <dgm:cxn modelId="{AF1248C1-28E5-4180-92AE-975CF1C3AB9C}" type="presOf" srcId="{F133E85D-6F53-4253-8258-8D9ECE25E3E5}" destId="{C4861699-F7E7-4FD6-8FA7-17596223501A}" srcOrd="0" destOrd="0" presId="urn:microsoft.com/office/officeart/2005/8/layout/cycle8"/>
    <dgm:cxn modelId="{942CB9C4-A4BD-4D22-9DAD-9742D768DD97}" srcId="{64001C3F-D30A-4E95-A68E-786BF5ABED8E}" destId="{05A7CDDC-281B-4EAE-B963-82DEBA4ACEE0}" srcOrd="4" destOrd="0" parTransId="{F7928C84-EC36-4AF3-8893-27C09CAED948}" sibTransId="{9E3492D2-3CAD-4139-B716-68DFA7CD9D9E}"/>
    <dgm:cxn modelId="{39359DC6-86FC-4AF8-9477-02717CBA6D33}" type="presOf" srcId="{02E06AA1-05F1-4934-A819-F8AF6D4E5FDB}" destId="{514DF87F-6370-4B94-90C2-E5A4C175F636}" srcOrd="0" destOrd="0" presId="urn:microsoft.com/office/officeart/2005/8/layout/cycle8"/>
    <dgm:cxn modelId="{BFE066CD-029C-4321-B53B-D40A720D39EB}" srcId="{64001C3F-D30A-4E95-A68E-786BF5ABED8E}" destId="{3E7B9826-2752-4BD8-B99B-2EC3755CA511}" srcOrd="0" destOrd="0" parTransId="{191F5A0C-2418-49B2-8435-405A6A22F5E2}" sibTransId="{21C0F8A8-D89C-4546-8C61-87698B3C32BE}"/>
    <dgm:cxn modelId="{8E0EE6D2-30F7-42FF-9686-D5A7C514A164}" type="presOf" srcId="{02E06AA1-05F1-4934-A819-F8AF6D4E5FDB}" destId="{4BA106AD-C9EF-4095-A2FB-90B81A073CC0}" srcOrd="1" destOrd="0" presId="urn:microsoft.com/office/officeart/2005/8/layout/cycle8"/>
    <dgm:cxn modelId="{E1C5ABDB-B6CE-4485-8E0A-B866D9ED7368}" type="presOf" srcId="{3E7B9826-2752-4BD8-B99B-2EC3755CA511}" destId="{F3C411A5-AEB0-4A49-9052-8E3DF71652CA}" srcOrd="0" destOrd="0" presId="urn:microsoft.com/office/officeart/2005/8/layout/cycle8"/>
    <dgm:cxn modelId="{CB94B3E9-D3E8-4A3B-8B9D-72182C72AD24}" type="presOf" srcId="{64001C3F-D30A-4E95-A68E-786BF5ABED8E}" destId="{E098FDC2-F6B0-4278-BC73-CED2FAD98DFE}" srcOrd="0" destOrd="0" presId="urn:microsoft.com/office/officeart/2005/8/layout/cycle8"/>
    <dgm:cxn modelId="{F09EE964-7194-40D9-8054-E5E6BF6C7D94}" type="presParOf" srcId="{E098FDC2-F6B0-4278-BC73-CED2FAD98DFE}" destId="{F3C411A5-AEB0-4A49-9052-8E3DF71652CA}" srcOrd="0" destOrd="0" presId="urn:microsoft.com/office/officeart/2005/8/layout/cycle8"/>
    <dgm:cxn modelId="{373A04D1-CB59-4377-AEDC-AADE429E8291}" type="presParOf" srcId="{E098FDC2-F6B0-4278-BC73-CED2FAD98DFE}" destId="{30E95857-33EA-4791-B460-9D965B980208}" srcOrd="1" destOrd="0" presId="urn:microsoft.com/office/officeart/2005/8/layout/cycle8"/>
    <dgm:cxn modelId="{3D7B9BFA-9E3C-4F0F-A2D3-9ABED1BD1D87}" type="presParOf" srcId="{E098FDC2-F6B0-4278-BC73-CED2FAD98DFE}" destId="{783E6FC3-62F7-4B89-B885-79EC329672A9}" srcOrd="2" destOrd="0" presId="urn:microsoft.com/office/officeart/2005/8/layout/cycle8"/>
    <dgm:cxn modelId="{5A4F6319-8C3E-492A-BE03-C5390FE3E58D}" type="presParOf" srcId="{E098FDC2-F6B0-4278-BC73-CED2FAD98DFE}" destId="{B6010CC3-456C-4B71-BAAE-011B5818C349}" srcOrd="3" destOrd="0" presId="urn:microsoft.com/office/officeart/2005/8/layout/cycle8"/>
    <dgm:cxn modelId="{43D74D2A-111B-49CE-8752-DB79B082AC0A}" type="presParOf" srcId="{E098FDC2-F6B0-4278-BC73-CED2FAD98DFE}" destId="{514DF87F-6370-4B94-90C2-E5A4C175F636}" srcOrd="4" destOrd="0" presId="urn:microsoft.com/office/officeart/2005/8/layout/cycle8"/>
    <dgm:cxn modelId="{2DDE638E-C0C3-41BD-B117-607646B57D22}" type="presParOf" srcId="{E098FDC2-F6B0-4278-BC73-CED2FAD98DFE}" destId="{CEFFBD59-A403-42E5-BB4E-9CB08DE50BFF}" srcOrd="5" destOrd="0" presId="urn:microsoft.com/office/officeart/2005/8/layout/cycle8"/>
    <dgm:cxn modelId="{9AE94471-C7B0-4AF0-ACFB-2555A76967D8}" type="presParOf" srcId="{E098FDC2-F6B0-4278-BC73-CED2FAD98DFE}" destId="{D4A3224B-4B94-4002-AD44-1B14BB5EB918}" srcOrd="6" destOrd="0" presId="urn:microsoft.com/office/officeart/2005/8/layout/cycle8"/>
    <dgm:cxn modelId="{9EFECCAA-35E1-4A17-A395-009348DEEC7D}" type="presParOf" srcId="{E098FDC2-F6B0-4278-BC73-CED2FAD98DFE}" destId="{4BA106AD-C9EF-4095-A2FB-90B81A073CC0}" srcOrd="7" destOrd="0" presId="urn:microsoft.com/office/officeart/2005/8/layout/cycle8"/>
    <dgm:cxn modelId="{DB4B16F1-D725-424A-88DF-A8790D951AD6}" type="presParOf" srcId="{E098FDC2-F6B0-4278-BC73-CED2FAD98DFE}" destId="{08BD0A29-31BB-4775-B08B-513002242D22}" srcOrd="8" destOrd="0" presId="urn:microsoft.com/office/officeart/2005/8/layout/cycle8"/>
    <dgm:cxn modelId="{7F94818E-DEC4-462D-8093-B128B8C4B3D1}" type="presParOf" srcId="{E098FDC2-F6B0-4278-BC73-CED2FAD98DFE}" destId="{3FD8FDDD-1006-45B1-9CC9-6B5062F49D94}" srcOrd="9" destOrd="0" presId="urn:microsoft.com/office/officeart/2005/8/layout/cycle8"/>
    <dgm:cxn modelId="{9FD6FEDD-0708-4AF9-8AF0-44F8A145D39E}" type="presParOf" srcId="{E098FDC2-F6B0-4278-BC73-CED2FAD98DFE}" destId="{910E982E-7206-46D9-A479-8452531CE41B}" srcOrd="10" destOrd="0" presId="urn:microsoft.com/office/officeart/2005/8/layout/cycle8"/>
    <dgm:cxn modelId="{C8D447F5-37C9-477A-ADCA-6EAC33B49DE7}" type="presParOf" srcId="{E098FDC2-F6B0-4278-BC73-CED2FAD98DFE}" destId="{E9056131-00AC-46AE-938E-AB028BE33D08}" srcOrd="11" destOrd="0" presId="urn:microsoft.com/office/officeart/2005/8/layout/cycle8"/>
    <dgm:cxn modelId="{E070F14C-9F77-489C-81E1-F5FDE3DA66D9}" type="presParOf" srcId="{E098FDC2-F6B0-4278-BC73-CED2FAD98DFE}" destId="{C4861699-F7E7-4FD6-8FA7-17596223501A}" srcOrd="12" destOrd="0" presId="urn:microsoft.com/office/officeart/2005/8/layout/cycle8"/>
    <dgm:cxn modelId="{5FD7F8B5-B6EF-4CC3-8213-237681A6328B}" type="presParOf" srcId="{E098FDC2-F6B0-4278-BC73-CED2FAD98DFE}" destId="{202727A1-23B9-47D8-9779-22FA6FE7044D}" srcOrd="13" destOrd="0" presId="urn:microsoft.com/office/officeart/2005/8/layout/cycle8"/>
    <dgm:cxn modelId="{5E29AFB4-58A3-4290-A58A-786413DFC26F}" type="presParOf" srcId="{E098FDC2-F6B0-4278-BC73-CED2FAD98DFE}" destId="{991F2F4E-772B-47CF-885D-C81F1B5922D1}" srcOrd="14" destOrd="0" presId="urn:microsoft.com/office/officeart/2005/8/layout/cycle8"/>
    <dgm:cxn modelId="{0688DFC1-D31D-4795-90AF-97732E528A4D}" type="presParOf" srcId="{E098FDC2-F6B0-4278-BC73-CED2FAD98DFE}" destId="{3E95C376-C91A-4F89-BE3E-5E13D929E459}" srcOrd="15" destOrd="0" presId="urn:microsoft.com/office/officeart/2005/8/layout/cycle8"/>
    <dgm:cxn modelId="{F25033C8-C2A0-4DEE-BBE7-E72E6C80ADC8}" type="presParOf" srcId="{E098FDC2-F6B0-4278-BC73-CED2FAD98DFE}" destId="{679DBAF7-0A61-4F76-B4CC-F2C127D1936F}" srcOrd="16" destOrd="0" presId="urn:microsoft.com/office/officeart/2005/8/layout/cycle8"/>
    <dgm:cxn modelId="{D1EA2A8E-3977-4C86-9C5A-10AB53E564C6}" type="presParOf" srcId="{E098FDC2-F6B0-4278-BC73-CED2FAD98DFE}" destId="{A7C5FCD8-A035-400D-883F-23C20ACA3015}" srcOrd="17" destOrd="0" presId="urn:microsoft.com/office/officeart/2005/8/layout/cycle8"/>
    <dgm:cxn modelId="{0DD0D557-D91E-4D0B-959C-E2BD09DA4FF8}" type="presParOf" srcId="{E098FDC2-F6B0-4278-BC73-CED2FAD98DFE}" destId="{B6F99694-E764-4AF4-805F-6A6999C43809}" srcOrd="18" destOrd="0" presId="urn:microsoft.com/office/officeart/2005/8/layout/cycle8"/>
    <dgm:cxn modelId="{30D8385F-B323-4094-9D93-45C9986CCF27}" type="presParOf" srcId="{E098FDC2-F6B0-4278-BC73-CED2FAD98DFE}" destId="{0E367D29-AC3A-4784-B463-ACC938CECF51}" srcOrd="19" destOrd="0" presId="urn:microsoft.com/office/officeart/2005/8/layout/cycle8"/>
    <dgm:cxn modelId="{CA07F8B8-F2B8-410C-9C3B-13AAEDC7E6C8}" type="presParOf" srcId="{E098FDC2-F6B0-4278-BC73-CED2FAD98DFE}" destId="{40EFDEA9-7515-47EB-A683-5582FE49D1C1}" srcOrd="20" destOrd="0" presId="urn:microsoft.com/office/officeart/2005/8/layout/cycle8"/>
    <dgm:cxn modelId="{8B351EED-45DF-433E-B3CB-8D740B06C93D}" type="presParOf" srcId="{E098FDC2-F6B0-4278-BC73-CED2FAD98DFE}" destId="{0A9C7023-2610-43D9-98A3-7677D6C96A62}" srcOrd="21" destOrd="0" presId="urn:microsoft.com/office/officeart/2005/8/layout/cycle8"/>
    <dgm:cxn modelId="{A6C712AD-5A5C-4A35-A119-C1E9FB1DE38E}" type="presParOf" srcId="{E098FDC2-F6B0-4278-BC73-CED2FAD98DFE}" destId="{8B674E62-4CEB-4CF7-BF22-48EB129012C5}" srcOrd="22" destOrd="0" presId="urn:microsoft.com/office/officeart/2005/8/layout/cycle8"/>
    <dgm:cxn modelId="{D21720D6-D6DD-45C3-9847-16CFAF50CDB4}" type="presParOf" srcId="{E098FDC2-F6B0-4278-BC73-CED2FAD98DFE}" destId="{3DD207D4-6013-4595-A157-59AA405691EE}" srcOrd="23" destOrd="0" presId="urn:microsoft.com/office/officeart/2005/8/layout/cycle8"/>
    <dgm:cxn modelId="{FBDD672E-616A-40D3-946D-D8F76E23C1A0}" type="presParOf" srcId="{E098FDC2-F6B0-4278-BC73-CED2FAD98DFE}" destId="{F3E5A3EF-573B-40C2-8536-E302759E64B3}" srcOrd="24" destOrd="0" presId="urn:microsoft.com/office/officeart/2005/8/layout/cycle8"/>
    <dgm:cxn modelId="{FF78A814-3926-4D03-87D3-445668005E27}" type="presParOf" srcId="{E098FDC2-F6B0-4278-BC73-CED2FAD98DFE}" destId="{C2FE31E1-9E38-4722-A3F6-BB9D45BE321D}" srcOrd="25" destOrd="0" presId="urn:microsoft.com/office/officeart/2005/8/layout/cycle8"/>
    <dgm:cxn modelId="{A19D9FB2-E687-4108-B760-102C97893424}" type="presParOf" srcId="{E098FDC2-F6B0-4278-BC73-CED2FAD98DFE}" destId="{910B8DF4-AC3D-445B-BAF7-C495423EE2C1}" srcOrd="26" destOrd="0" presId="urn:microsoft.com/office/officeart/2005/8/layout/cycle8"/>
    <dgm:cxn modelId="{D23AF754-29A6-4926-8386-717BAC3BB5DE}" type="presParOf" srcId="{E098FDC2-F6B0-4278-BC73-CED2FAD98DFE}" destId="{E3049CD4-9CAE-47C3-A5E2-5E1E25D13E9D}" srcOrd="27" destOrd="0" presId="urn:microsoft.com/office/officeart/2005/8/layout/cycle8"/>
    <dgm:cxn modelId="{0CE3D768-925C-4407-ADCB-614F6C24FB0D}" type="presParOf" srcId="{E098FDC2-F6B0-4278-BC73-CED2FAD98DFE}" destId="{CB6A69C1-69B4-4386-BDC2-BFD2089B22F3}" srcOrd="28" destOrd="0" presId="urn:microsoft.com/office/officeart/2005/8/layout/cycle8"/>
    <dgm:cxn modelId="{DCEBE492-AB52-4801-80C6-469AB615A5C5}" type="presParOf" srcId="{E098FDC2-F6B0-4278-BC73-CED2FAD98DFE}" destId="{899E7BD4-9687-4631-8CB3-BF7D70D8C37A}"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001C3F-D30A-4E95-A68E-786BF5ABED8E}" type="doc">
      <dgm:prSet loTypeId="urn:microsoft.com/office/officeart/2005/8/layout/cycle8" loCatId="cycle" qsTypeId="urn:microsoft.com/office/officeart/2005/8/quickstyle/simple1" qsCatId="simple" csTypeId="urn:microsoft.com/office/officeart/2005/8/colors/accent1_4" csCatId="accent1" phldr="1"/>
      <dgm:spPr/>
    </dgm:pt>
    <dgm:pt modelId="{3E7B9826-2752-4BD8-B99B-2EC3755CA511}">
      <dgm:prSet phldrT="[Text]"/>
      <dgm:spPr/>
      <dgm:t>
        <a:bodyPr/>
        <a:lstStyle/>
        <a:p>
          <a:r>
            <a:rPr lang="en-US"/>
            <a:t>Requirements Gathering</a:t>
          </a:r>
        </a:p>
      </dgm:t>
    </dgm:pt>
    <dgm:pt modelId="{191F5A0C-2418-49B2-8435-405A6A22F5E2}" type="parTrans" cxnId="{BFE066CD-029C-4321-B53B-D40A720D39EB}">
      <dgm:prSet/>
      <dgm:spPr/>
      <dgm:t>
        <a:bodyPr/>
        <a:lstStyle/>
        <a:p>
          <a:endParaRPr lang="en-US"/>
        </a:p>
      </dgm:t>
    </dgm:pt>
    <dgm:pt modelId="{21C0F8A8-D89C-4546-8C61-87698B3C32BE}" type="sibTrans" cxnId="{BFE066CD-029C-4321-B53B-D40A720D39EB}">
      <dgm:prSet/>
      <dgm:spPr/>
      <dgm:t>
        <a:bodyPr/>
        <a:lstStyle/>
        <a:p>
          <a:endParaRPr lang="en-US"/>
        </a:p>
      </dgm:t>
    </dgm:pt>
    <dgm:pt modelId="{02E06AA1-05F1-4934-A819-F8AF6D4E5FDB}">
      <dgm:prSet phldrT="[Text]"/>
      <dgm:spPr/>
      <dgm:t>
        <a:bodyPr/>
        <a:lstStyle/>
        <a:p>
          <a:r>
            <a:rPr lang="en-US"/>
            <a:t>Design</a:t>
          </a:r>
        </a:p>
      </dgm:t>
    </dgm:pt>
    <dgm:pt modelId="{5D643EEC-CA39-4E97-A947-9A0261310F46}" type="parTrans" cxnId="{C3DD1E38-33EF-491F-968B-0D058985DBC4}">
      <dgm:prSet/>
      <dgm:spPr/>
      <dgm:t>
        <a:bodyPr/>
        <a:lstStyle/>
        <a:p>
          <a:endParaRPr lang="en-US"/>
        </a:p>
      </dgm:t>
    </dgm:pt>
    <dgm:pt modelId="{3AE80248-3418-40CF-B2EF-DF3DC68CC824}" type="sibTrans" cxnId="{C3DD1E38-33EF-491F-968B-0D058985DBC4}">
      <dgm:prSet/>
      <dgm:spPr/>
      <dgm:t>
        <a:bodyPr/>
        <a:lstStyle/>
        <a:p>
          <a:endParaRPr lang="en-US"/>
        </a:p>
      </dgm:t>
    </dgm:pt>
    <dgm:pt modelId="{6C181FAF-4A5C-41B1-9D32-C8027089959C}">
      <dgm:prSet phldrT="[Text]"/>
      <dgm:spPr/>
      <dgm:t>
        <a:bodyPr/>
        <a:lstStyle/>
        <a:p>
          <a:r>
            <a:rPr lang="en-US"/>
            <a:t>Develop</a:t>
          </a:r>
        </a:p>
      </dgm:t>
    </dgm:pt>
    <dgm:pt modelId="{077C6BA0-613F-41D9-863A-3E6205F385FF}" type="parTrans" cxnId="{D47E28A8-0133-4902-AFE4-AD256CDA175D}">
      <dgm:prSet/>
      <dgm:spPr/>
      <dgm:t>
        <a:bodyPr/>
        <a:lstStyle/>
        <a:p>
          <a:endParaRPr lang="en-US"/>
        </a:p>
      </dgm:t>
    </dgm:pt>
    <dgm:pt modelId="{21B879CC-EF5D-4F47-8186-AC5FADC6A39E}" type="sibTrans" cxnId="{D47E28A8-0133-4902-AFE4-AD256CDA175D}">
      <dgm:prSet/>
      <dgm:spPr/>
      <dgm:t>
        <a:bodyPr/>
        <a:lstStyle/>
        <a:p>
          <a:endParaRPr lang="en-US"/>
        </a:p>
      </dgm:t>
    </dgm:pt>
    <dgm:pt modelId="{F133E85D-6F53-4253-8258-8D9ECE25E3E5}">
      <dgm:prSet phldrT="[Text]"/>
      <dgm:spPr/>
      <dgm:t>
        <a:bodyPr/>
        <a:lstStyle/>
        <a:p>
          <a:r>
            <a:rPr lang="en-US"/>
            <a:t>Test</a:t>
          </a:r>
        </a:p>
      </dgm:t>
    </dgm:pt>
    <dgm:pt modelId="{4B37A51A-A206-4F7D-814B-B840D9B02865}" type="parTrans" cxnId="{61B75D81-F8A1-4B33-BB74-0432806371BE}">
      <dgm:prSet/>
      <dgm:spPr/>
      <dgm:t>
        <a:bodyPr/>
        <a:lstStyle/>
        <a:p>
          <a:endParaRPr lang="en-US"/>
        </a:p>
      </dgm:t>
    </dgm:pt>
    <dgm:pt modelId="{F885E537-F228-4854-A18B-76C6C580FE8B}" type="sibTrans" cxnId="{61B75D81-F8A1-4B33-BB74-0432806371BE}">
      <dgm:prSet/>
      <dgm:spPr/>
      <dgm:t>
        <a:bodyPr/>
        <a:lstStyle/>
        <a:p>
          <a:endParaRPr lang="en-US"/>
        </a:p>
      </dgm:t>
    </dgm:pt>
    <dgm:pt modelId="{05A7CDDC-281B-4EAE-B963-82DEBA4ACEE0}">
      <dgm:prSet phldrT="[Text]"/>
      <dgm:spPr/>
      <dgm:t>
        <a:bodyPr/>
        <a:lstStyle/>
        <a:p>
          <a:r>
            <a:rPr lang="en-US"/>
            <a:t>Deploy</a:t>
          </a:r>
        </a:p>
      </dgm:t>
    </dgm:pt>
    <dgm:pt modelId="{F7928C84-EC36-4AF3-8893-27C09CAED948}" type="parTrans" cxnId="{942CB9C4-A4BD-4D22-9DAD-9742D768DD97}">
      <dgm:prSet/>
      <dgm:spPr/>
      <dgm:t>
        <a:bodyPr/>
        <a:lstStyle/>
        <a:p>
          <a:endParaRPr lang="en-US"/>
        </a:p>
      </dgm:t>
    </dgm:pt>
    <dgm:pt modelId="{9E3492D2-3CAD-4139-B716-68DFA7CD9D9E}" type="sibTrans" cxnId="{942CB9C4-A4BD-4D22-9DAD-9742D768DD97}">
      <dgm:prSet/>
      <dgm:spPr/>
      <dgm:t>
        <a:bodyPr/>
        <a:lstStyle/>
        <a:p>
          <a:endParaRPr lang="en-US"/>
        </a:p>
      </dgm:t>
    </dgm:pt>
    <dgm:pt modelId="{2E9FC0D9-982C-4E14-9A72-61949588B944}">
      <dgm:prSet phldrT="[Text]"/>
      <dgm:spPr/>
      <dgm:t>
        <a:bodyPr/>
        <a:lstStyle/>
        <a:p>
          <a:r>
            <a:rPr lang="en-US"/>
            <a:t>Review</a:t>
          </a:r>
        </a:p>
      </dgm:t>
    </dgm:pt>
    <dgm:pt modelId="{5D9EFFB8-2447-496F-8BC3-81D1E24CC84A}" type="parTrans" cxnId="{09408756-953E-48D5-8588-8F69EEFEBE91}">
      <dgm:prSet/>
      <dgm:spPr/>
      <dgm:t>
        <a:bodyPr/>
        <a:lstStyle/>
        <a:p>
          <a:endParaRPr lang="en-US"/>
        </a:p>
      </dgm:t>
    </dgm:pt>
    <dgm:pt modelId="{82A5E9CC-8AC2-4FD4-AC11-F98A0D22F408}" type="sibTrans" cxnId="{09408756-953E-48D5-8588-8F69EEFEBE91}">
      <dgm:prSet/>
      <dgm:spPr/>
      <dgm:t>
        <a:bodyPr/>
        <a:lstStyle/>
        <a:p>
          <a:endParaRPr lang="en-US"/>
        </a:p>
      </dgm:t>
    </dgm:pt>
    <dgm:pt modelId="{E098FDC2-F6B0-4278-BC73-CED2FAD98DFE}" type="pres">
      <dgm:prSet presAssocID="{64001C3F-D30A-4E95-A68E-786BF5ABED8E}" presName="compositeShape" presStyleCnt="0">
        <dgm:presLayoutVars>
          <dgm:chMax val="7"/>
          <dgm:dir/>
          <dgm:resizeHandles val="exact"/>
        </dgm:presLayoutVars>
      </dgm:prSet>
      <dgm:spPr/>
    </dgm:pt>
    <dgm:pt modelId="{F3C411A5-AEB0-4A49-9052-8E3DF71652CA}" type="pres">
      <dgm:prSet presAssocID="{64001C3F-D30A-4E95-A68E-786BF5ABED8E}" presName="wedge1" presStyleLbl="node1" presStyleIdx="0" presStyleCnt="6" custLinFactNeighborX="3191" custLinFactNeighborY="-4664"/>
      <dgm:spPr/>
    </dgm:pt>
    <dgm:pt modelId="{30E95857-33EA-4791-B460-9D965B980208}" type="pres">
      <dgm:prSet presAssocID="{64001C3F-D30A-4E95-A68E-786BF5ABED8E}" presName="dummy1a" presStyleCnt="0"/>
      <dgm:spPr/>
    </dgm:pt>
    <dgm:pt modelId="{783E6FC3-62F7-4B89-B885-79EC329672A9}" type="pres">
      <dgm:prSet presAssocID="{64001C3F-D30A-4E95-A68E-786BF5ABED8E}" presName="dummy1b" presStyleCnt="0"/>
      <dgm:spPr/>
    </dgm:pt>
    <dgm:pt modelId="{B6010CC3-456C-4B71-BAAE-011B5818C349}" type="pres">
      <dgm:prSet presAssocID="{64001C3F-D30A-4E95-A68E-786BF5ABED8E}" presName="wedge1Tx" presStyleLbl="node1" presStyleIdx="0" presStyleCnt="6">
        <dgm:presLayoutVars>
          <dgm:chMax val="0"/>
          <dgm:chPref val="0"/>
          <dgm:bulletEnabled val="1"/>
        </dgm:presLayoutVars>
      </dgm:prSet>
      <dgm:spPr/>
    </dgm:pt>
    <dgm:pt modelId="{514DF87F-6370-4B94-90C2-E5A4C175F636}" type="pres">
      <dgm:prSet presAssocID="{64001C3F-D30A-4E95-A68E-786BF5ABED8E}" presName="wedge2" presStyleLbl="node1" presStyleIdx="1" presStyleCnt="6"/>
      <dgm:spPr/>
    </dgm:pt>
    <dgm:pt modelId="{CEFFBD59-A403-42E5-BB4E-9CB08DE50BFF}" type="pres">
      <dgm:prSet presAssocID="{64001C3F-D30A-4E95-A68E-786BF5ABED8E}" presName="dummy2a" presStyleCnt="0"/>
      <dgm:spPr/>
    </dgm:pt>
    <dgm:pt modelId="{D4A3224B-4B94-4002-AD44-1B14BB5EB918}" type="pres">
      <dgm:prSet presAssocID="{64001C3F-D30A-4E95-A68E-786BF5ABED8E}" presName="dummy2b" presStyleCnt="0"/>
      <dgm:spPr/>
    </dgm:pt>
    <dgm:pt modelId="{4BA106AD-C9EF-4095-A2FB-90B81A073CC0}" type="pres">
      <dgm:prSet presAssocID="{64001C3F-D30A-4E95-A68E-786BF5ABED8E}" presName="wedge2Tx" presStyleLbl="node1" presStyleIdx="1" presStyleCnt="6">
        <dgm:presLayoutVars>
          <dgm:chMax val="0"/>
          <dgm:chPref val="0"/>
          <dgm:bulletEnabled val="1"/>
        </dgm:presLayoutVars>
      </dgm:prSet>
      <dgm:spPr/>
    </dgm:pt>
    <dgm:pt modelId="{08BD0A29-31BB-4775-B08B-513002242D22}" type="pres">
      <dgm:prSet presAssocID="{64001C3F-D30A-4E95-A68E-786BF5ABED8E}" presName="wedge3" presStyleLbl="node1" presStyleIdx="2" presStyleCnt="6"/>
      <dgm:spPr/>
    </dgm:pt>
    <dgm:pt modelId="{3FD8FDDD-1006-45B1-9CC9-6B5062F49D94}" type="pres">
      <dgm:prSet presAssocID="{64001C3F-D30A-4E95-A68E-786BF5ABED8E}" presName="dummy3a" presStyleCnt="0"/>
      <dgm:spPr/>
    </dgm:pt>
    <dgm:pt modelId="{910E982E-7206-46D9-A479-8452531CE41B}" type="pres">
      <dgm:prSet presAssocID="{64001C3F-D30A-4E95-A68E-786BF5ABED8E}" presName="dummy3b" presStyleCnt="0"/>
      <dgm:spPr/>
    </dgm:pt>
    <dgm:pt modelId="{E9056131-00AC-46AE-938E-AB028BE33D08}" type="pres">
      <dgm:prSet presAssocID="{64001C3F-D30A-4E95-A68E-786BF5ABED8E}" presName="wedge3Tx" presStyleLbl="node1" presStyleIdx="2" presStyleCnt="6">
        <dgm:presLayoutVars>
          <dgm:chMax val="0"/>
          <dgm:chPref val="0"/>
          <dgm:bulletEnabled val="1"/>
        </dgm:presLayoutVars>
      </dgm:prSet>
      <dgm:spPr/>
    </dgm:pt>
    <dgm:pt modelId="{C4861699-F7E7-4FD6-8FA7-17596223501A}" type="pres">
      <dgm:prSet presAssocID="{64001C3F-D30A-4E95-A68E-786BF5ABED8E}" presName="wedge4" presStyleLbl="node1" presStyleIdx="3" presStyleCnt="6"/>
      <dgm:spPr/>
    </dgm:pt>
    <dgm:pt modelId="{202727A1-23B9-47D8-9779-22FA6FE7044D}" type="pres">
      <dgm:prSet presAssocID="{64001C3F-D30A-4E95-A68E-786BF5ABED8E}" presName="dummy4a" presStyleCnt="0"/>
      <dgm:spPr/>
    </dgm:pt>
    <dgm:pt modelId="{991F2F4E-772B-47CF-885D-C81F1B5922D1}" type="pres">
      <dgm:prSet presAssocID="{64001C3F-D30A-4E95-A68E-786BF5ABED8E}" presName="dummy4b" presStyleCnt="0"/>
      <dgm:spPr/>
    </dgm:pt>
    <dgm:pt modelId="{3E95C376-C91A-4F89-BE3E-5E13D929E459}" type="pres">
      <dgm:prSet presAssocID="{64001C3F-D30A-4E95-A68E-786BF5ABED8E}" presName="wedge4Tx" presStyleLbl="node1" presStyleIdx="3" presStyleCnt="6">
        <dgm:presLayoutVars>
          <dgm:chMax val="0"/>
          <dgm:chPref val="0"/>
          <dgm:bulletEnabled val="1"/>
        </dgm:presLayoutVars>
      </dgm:prSet>
      <dgm:spPr/>
    </dgm:pt>
    <dgm:pt modelId="{679DBAF7-0A61-4F76-B4CC-F2C127D1936F}" type="pres">
      <dgm:prSet presAssocID="{64001C3F-D30A-4E95-A68E-786BF5ABED8E}" presName="wedge5" presStyleLbl="node1" presStyleIdx="4" presStyleCnt="6"/>
      <dgm:spPr/>
    </dgm:pt>
    <dgm:pt modelId="{A7C5FCD8-A035-400D-883F-23C20ACA3015}" type="pres">
      <dgm:prSet presAssocID="{64001C3F-D30A-4E95-A68E-786BF5ABED8E}" presName="dummy5a" presStyleCnt="0"/>
      <dgm:spPr/>
    </dgm:pt>
    <dgm:pt modelId="{B6F99694-E764-4AF4-805F-6A6999C43809}" type="pres">
      <dgm:prSet presAssocID="{64001C3F-D30A-4E95-A68E-786BF5ABED8E}" presName="dummy5b" presStyleCnt="0"/>
      <dgm:spPr/>
    </dgm:pt>
    <dgm:pt modelId="{0E367D29-AC3A-4784-B463-ACC938CECF51}" type="pres">
      <dgm:prSet presAssocID="{64001C3F-D30A-4E95-A68E-786BF5ABED8E}" presName="wedge5Tx" presStyleLbl="node1" presStyleIdx="4" presStyleCnt="6">
        <dgm:presLayoutVars>
          <dgm:chMax val="0"/>
          <dgm:chPref val="0"/>
          <dgm:bulletEnabled val="1"/>
        </dgm:presLayoutVars>
      </dgm:prSet>
      <dgm:spPr/>
    </dgm:pt>
    <dgm:pt modelId="{40EFDEA9-7515-47EB-A683-5582FE49D1C1}" type="pres">
      <dgm:prSet presAssocID="{64001C3F-D30A-4E95-A68E-786BF5ABED8E}" presName="wedge6" presStyleLbl="node1" presStyleIdx="5" presStyleCnt="6"/>
      <dgm:spPr/>
    </dgm:pt>
    <dgm:pt modelId="{0A9C7023-2610-43D9-98A3-7677D6C96A62}" type="pres">
      <dgm:prSet presAssocID="{64001C3F-D30A-4E95-A68E-786BF5ABED8E}" presName="dummy6a" presStyleCnt="0"/>
      <dgm:spPr/>
    </dgm:pt>
    <dgm:pt modelId="{8B674E62-4CEB-4CF7-BF22-48EB129012C5}" type="pres">
      <dgm:prSet presAssocID="{64001C3F-D30A-4E95-A68E-786BF5ABED8E}" presName="dummy6b" presStyleCnt="0"/>
      <dgm:spPr/>
    </dgm:pt>
    <dgm:pt modelId="{3DD207D4-6013-4595-A157-59AA405691EE}" type="pres">
      <dgm:prSet presAssocID="{64001C3F-D30A-4E95-A68E-786BF5ABED8E}" presName="wedge6Tx" presStyleLbl="node1" presStyleIdx="5" presStyleCnt="6">
        <dgm:presLayoutVars>
          <dgm:chMax val="0"/>
          <dgm:chPref val="0"/>
          <dgm:bulletEnabled val="1"/>
        </dgm:presLayoutVars>
      </dgm:prSet>
      <dgm:spPr/>
    </dgm:pt>
    <dgm:pt modelId="{F3E5A3EF-573B-40C2-8536-E302759E64B3}" type="pres">
      <dgm:prSet presAssocID="{21C0F8A8-D89C-4546-8C61-87698B3C32BE}" presName="arrowWedge1" presStyleLbl="fgSibTrans2D1" presStyleIdx="0" presStyleCnt="6"/>
      <dgm:spPr/>
    </dgm:pt>
    <dgm:pt modelId="{C2FE31E1-9E38-4722-A3F6-BB9D45BE321D}" type="pres">
      <dgm:prSet presAssocID="{3AE80248-3418-40CF-B2EF-DF3DC68CC824}" presName="arrowWedge2" presStyleLbl="fgSibTrans2D1" presStyleIdx="1" presStyleCnt="6"/>
      <dgm:spPr/>
    </dgm:pt>
    <dgm:pt modelId="{910B8DF4-AC3D-445B-BAF7-C495423EE2C1}" type="pres">
      <dgm:prSet presAssocID="{21B879CC-EF5D-4F47-8186-AC5FADC6A39E}" presName="arrowWedge3" presStyleLbl="fgSibTrans2D1" presStyleIdx="2" presStyleCnt="6"/>
      <dgm:spPr/>
    </dgm:pt>
    <dgm:pt modelId="{E3049CD4-9CAE-47C3-A5E2-5E1E25D13E9D}" type="pres">
      <dgm:prSet presAssocID="{F885E537-F228-4854-A18B-76C6C580FE8B}" presName="arrowWedge4" presStyleLbl="fgSibTrans2D1" presStyleIdx="3" presStyleCnt="6"/>
      <dgm:spPr/>
    </dgm:pt>
    <dgm:pt modelId="{CB6A69C1-69B4-4386-BDC2-BFD2089B22F3}" type="pres">
      <dgm:prSet presAssocID="{9E3492D2-3CAD-4139-B716-68DFA7CD9D9E}" presName="arrowWedge5" presStyleLbl="fgSibTrans2D1" presStyleIdx="4" presStyleCnt="6"/>
      <dgm:spPr/>
    </dgm:pt>
    <dgm:pt modelId="{899E7BD4-9687-4631-8CB3-BF7D70D8C37A}" type="pres">
      <dgm:prSet presAssocID="{82A5E9CC-8AC2-4FD4-AC11-F98A0D22F408}" presName="arrowWedge6" presStyleLbl="fgSibTrans2D1" presStyleIdx="5" presStyleCnt="6" custLinFactNeighborX="-874" custLinFactNeighborY="-437"/>
      <dgm:spPr/>
    </dgm:pt>
  </dgm:ptLst>
  <dgm:cxnLst>
    <dgm:cxn modelId="{F557E816-C69A-44E8-9F11-B67AC6DFF43F}" type="presOf" srcId="{05A7CDDC-281B-4EAE-B963-82DEBA4ACEE0}" destId="{679DBAF7-0A61-4F76-B4CC-F2C127D1936F}" srcOrd="0" destOrd="0" presId="urn:microsoft.com/office/officeart/2005/8/layout/cycle8"/>
    <dgm:cxn modelId="{AFBDE719-0A6A-459C-8C4D-035672C032B4}" type="presOf" srcId="{2E9FC0D9-982C-4E14-9A72-61949588B944}" destId="{40EFDEA9-7515-47EB-A683-5582FE49D1C1}" srcOrd="0" destOrd="0" presId="urn:microsoft.com/office/officeart/2005/8/layout/cycle8"/>
    <dgm:cxn modelId="{C7AF8836-B3BD-48AE-ABF3-543361C1CADE}" type="presOf" srcId="{2E9FC0D9-982C-4E14-9A72-61949588B944}" destId="{3DD207D4-6013-4595-A157-59AA405691EE}" srcOrd="1" destOrd="0" presId="urn:microsoft.com/office/officeart/2005/8/layout/cycle8"/>
    <dgm:cxn modelId="{C3DD1E38-33EF-491F-968B-0D058985DBC4}" srcId="{64001C3F-D30A-4E95-A68E-786BF5ABED8E}" destId="{02E06AA1-05F1-4934-A819-F8AF6D4E5FDB}" srcOrd="1" destOrd="0" parTransId="{5D643EEC-CA39-4E97-A947-9A0261310F46}" sibTransId="{3AE80248-3418-40CF-B2EF-DF3DC68CC824}"/>
    <dgm:cxn modelId="{09408756-953E-48D5-8588-8F69EEFEBE91}" srcId="{64001C3F-D30A-4E95-A68E-786BF5ABED8E}" destId="{2E9FC0D9-982C-4E14-9A72-61949588B944}" srcOrd="5" destOrd="0" parTransId="{5D9EFFB8-2447-496F-8BC3-81D1E24CC84A}" sibTransId="{82A5E9CC-8AC2-4FD4-AC11-F98A0D22F408}"/>
    <dgm:cxn modelId="{5B59F764-E0CE-47A5-A538-828F4C051BAA}" type="presOf" srcId="{F133E85D-6F53-4253-8258-8D9ECE25E3E5}" destId="{3E95C376-C91A-4F89-BE3E-5E13D929E459}" srcOrd="1" destOrd="0" presId="urn:microsoft.com/office/officeart/2005/8/layout/cycle8"/>
    <dgm:cxn modelId="{12FEDA6B-A258-4C33-BB28-28219B7E66B9}" type="presOf" srcId="{3E7B9826-2752-4BD8-B99B-2EC3755CA511}" destId="{B6010CC3-456C-4B71-BAAE-011B5818C349}" srcOrd="1" destOrd="0" presId="urn:microsoft.com/office/officeart/2005/8/layout/cycle8"/>
    <dgm:cxn modelId="{61B75D81-F8A1-4B33-BB74-0432806371BE}" srcId="{64001C3F-D30A-4E95-A68E-786BF5ABED8E}" destId="{F133E85D-6F53-4253-8258-8D9ECE25E3E5}" srcOrd="3" destOrd="0" parTransId="{4B37A51A-A206-4F7D-814B-B840D9B02865}" sibTransId="{F885E537-F228-4854-A18B-76C6C580FE8B}"/>
    <dgm:cxn modelId="{FD3BF78B-6A3F-4F24-914A-6759AF2D1623}" type="presOf" srcId="{05A7CDDC-281B-4EAE-B963-82DEBA4ACEE0}" destId="{0E367D29-AC3A-4784-B463-ACC938CECF51}" srcOrd="1" destOrd="0" presId="urn:microsoft.com/office/officeart/2005/8/layout/cycle8"/>
    <dgm:cxn modelId="{D47E28A8-0133-4902-AFE4-AD256CDA175D}" srcId="{64001C3F-D30A-4E95-A68E-786BF5ABED8E}" destId="{6C181FAF-4A5C-41B1-9D32-C8027089959C}" srcOrd="2" destOrd="0" parTransId="{077C6BA0-613F-41D9-863A-3E6205F385FF}" sibTransId="{21B879CC-EF5D-4F47-8186-AC5FADC6A39E}"/>
    <dgm:cxn modelId="{A17612AE-F26D-4298-A839-110119ADEC96}" type="presOf" srcId="{6C181FAF-4A5C-41B1-9D32-C8027089959C}" destId="{08BD0A29-31BB-4775-B08B-513002242D22}" srcOrd="0" destOrd="0" presId="urn:microsoft.com/office/officeart/2005/8/layout/cycle8"/>
    <dgm:cxn modelId="{61D2A2B7-8814-425F-9A3E-6DF6418D974B}" type="presOf" srcId="{6C181FAF-4A5C-41B1-9D32-C8027089959C}" destId="{E9056131-00AC-46AE-938E-AB028BE33D08}" srcOrd="1" destOrd="0" presId="urn:microsoft.com/office/officeart/2005/8/layout/cycle8"/>
    <dgm:cxn modelId="{AF1248C1-28E5-4180-92AE-975CF1C3AB9C}" type="presOf" srcId="{F133E85D-6F53-4253-8258-8D9ECE25E3E5}" destId="{C4861699-F7E7-4FD6-8FA7-17596223501A}" srcOrd="0" destOrd="0" presId="urn:microsoft.com/office/officeart/2005/8/layout/cycle8"/>
    <dgm:cxn modelId="{942CB9C4-A4BD-4D22-9DAD-9742D768DD97}" srcId="{64001C3F-D30A-4E95-A68E-786BF5ABED8E}" destId="{05A7CDDC-281B-4EAE-B963-82DEBA4ACEE0}" srcOrd="4" destOrd="0" parTransId="{F7928C84-EC36-4AF3-8893-27C09CAED948}" sibTransId="{9E3492D2-3CAD-4139-B716-68DFA7CD9D9E}"/>
    <dgm:cxn modelId="{39359DC6-86FC-4AF8-9477-02717CBA6D33}" type="presOf" srcId="{02E06AA1-05F1-4934-A819-F8AF6D4E5FDB}" destId="{514DF87F-6370-4B94-90C2-E5A4C175F636}" srcOrd="0" destOrd="0" presId="urn:microsoft.com/office/officeart/2005/8/layout/cycle8"/>
    <dgm:cxn modelId="{BFE066CD-029C-4321-B53B-D40A720D39EB}" srcId="{64001C3F-D30A-4E95-A68E-786BF5ABED8E}" destId="{3E7B9826-2752-4BD8-B99B-2EC3755CA511}" srcOrd="0" destOrd="0" parTransId="{191F5A0C-2418-49B2-8435-405A6A22F5E2}" sibTransId="{21C0F8A8-D89C-4546-8C61-87698B3C32BE}"/>
    <dgm:cxn modelId="{8E0EE6D2-30F7-42FF-9686-D5A7C514A164}" type="presOf" srcId="{02E06AA1-05F1-4934-A819-F8AF6D4E5FDB}" destId="{4BA106AD-C9EF-4095-A2FB-90B81A073CC0}" srcOrd="1" destOrd="0" presId="urn:microsoft.com/office/officeart/2005/8/layout/cycle8"/>
    <dgm:cxn modelId="{E1C5ABDB-B6CE-4485-8E0A-B866D9ED7368}" type="presOf" srcId="{3E7B9826-2752-4BD8-B99B-2EC3755CA511}" destId="{F3C411A5-AEB0-4A49-9052-8E3DF71652CA}" srcOrd="0" destOrd="0" presId="urn:microsoft.com/office/officeart/2005/8/layout/cycle8"/>
    <dgm:cxn modelId="{CB94B3E9-D3E8-4A3B-8B9D-72182C72AD24}" type="presOf" srcId="{64001C3F-D30A-4E95-A68E-786BF5ABED8E}" destId="{E098FDC2-F6B0-4278-BC73-CED2FAD98DFE}" srcOrd="0" destOrd="0" presId="urn:microsoft.com/office/officeart/2005/8/layout/cycle8"/>
    <dgm:cxn modelId="{F09EE964-7194-40D9-8054-E5E6BF6C7D94}" type="presParOf" srcId="{E098FDC2-F6B0-4278-BC73-CED2FAD98DFE}" destId="{F3C411A5-AEB0-4A49-9052-8E3DF71652CA}" srcOrd="0" destOrd="0" presId="urn:microsoft.com/office/officeart/2005/8/layout/cycle8"/>
    <dgm:cxn modelId="{373A04D1-CB59-4377-AEDC-AADE429E8291}" type="presParOf" srcId="{E098FDC2-F6B0-4278-BC73-CED2FAD98DFE}" destId="{30E95857-33EA-4791-B460-9D965B980208}" srcOrd="1" destOrd="0" presId="urn:microsoft.com/office/officeart/2005/8/layout/cycle8"/>
    <dgm:cxn modelId="{3D7B9BFA-9E3C-4F0F-A2D3-9ABED1BD1D87}" type="presParOf" srcId="{E098FDC2-F6B0-4278-BC73-CED2FAD98DFE}" destId="{783E6FC3-62F7-4B89-B885-79EC329672A9}" srcOrd="2" destOrd="0" presId="urn:microsoft.com/office/officeart/2005/8/layout/cycle8"/>
    <dgm:cxn modelId="{5A4F6319-8C3E-492A-BE03-C5390FE3E58D}" type="presParOf" srcId="{E098FDC2-F6B0-4278-BC73-CED2FAD98DFE}" destId="{B6010CC3-456C-4B71-BAAE-011B5818C349}" srcOrd="3" destOrd="0" presId="urn:microsoft.com/office/officeart/2005/8/layout/cycle8"/>
    <dgm:cxn modelId="{43D74D2A-111B-49CE-8752-DB79B082AC0A}" type="presParOf" srcId="{E098FDC2-F6B0-4278-BC73-CED2FAD98DFE}" destId="{514DF87F-6370-4B94-90C2-E5A4C175F636}" srcOrd="4" destOrd="0" presId="urn:microsoft.com/office/officeart/2005/8/layout/cycle8"/>
    <dgm:cxn modelId="{2DDE638E-C0C3-41BD-B117-607646B57D22}" type="presParOf" srcId="{E098FDC2-F6B0-4278-BC73-CED2FAD98DFE}" destId="{CEFFBD59-A403-42E5-BB4E-9CB08DE50BFF}" srcOrd="5" destOrd="0" presId="urn:microsoft.com/office/officeart/2005/8/layout/cycle8"/>
    <dgm:cxn modelId="{9AE94471-C7B0-4AF0-ACFB-2555A76967D8}" type="presParOf" srcId="{E098FDC2-F6B0-4278-BC73-CED2FAD98DFE}" destId="{D4A3224B-4B94-4002-AD44-1B14BB5EB918}" srcOrd="6" destOrd="0" presId="urn:microsoft.com/office/officeart/2005/8/layout/cycle8"/>
    <dgm:cxn modelId="{9EFECCAA-35E1-4A17-A395-009348DEEC7D}" type="presParOf" srcId="{E098FDC2-F6B0-4278-BC73-CED2FAD98DFE}" destId="{4BA106AD-C9EF-4095-A2FB-90B81A073CC0}" srcOrd="7" destOrd="0" presId="urn:microsoft.com/office/officeart/2005/8/layout/cycle8"/>
    <dgm:cxn modelId="{DB4B16F1-D725-424A-88DF-A8790D951AD6}" type="presParOf" srcId="{E098FDC2-F6B0-4278-BC73-CED2FAD98DFE}" destId="{08BD0A29-31BB-4775-B08B-513002242D22}" srcOrd="8" destOrd="0" presId="urn:microsoft.com/office/officeart/2005/8/layout/cycle8"/>
    <dgm:cxn modelId="{7F94818E-DEC4-462D-8093-B128B8C4B3D1}" type="presParOf" srcId="{E098FDC2-F6B0-4278-BC73-CED2FAD98DFE}" destId="{3FD8FDDD-1006-45B1-9CC9-6B5062F49D94}" srcOrd="9" destOrd="0" presId="urn:microsoft.com/office/officeart/2005/8/layout/cycle8"/>
    <dgm:cxn modelId="{9FD6FEDD-0708-4AF9-8AF0-44F8A145D39E}" type="presParOf" srcId="{E098FDC2-F6B0-4278-BC73-CED2FAD98DFE}" destId="{910E982E-7206-46D9-A479-8452531CE41B}" srcOrd="10" destOrd="0" presId="urn:microsoft.com/office/officeart/2005/8/layout/cycle8"/>
    <dgm:cxn modelId="{C8D447F5-37C9-477A-ADCA-6EAC33B49DE7}" type="presParOf" srcId="{E098FDC2-F6B0-4278-BC73-CED2FAD98DFE}" destId="{E9056131-00AC-46AE-938E-AB028BE33D08}" srcOrd="11" destOrd="0" presId="urn:microsoft.com/office/officeart/2005/8/layout/cycle8"/>
    <dgm:cxn modelId="{E070F14C-9F77-489C-81E1-F5FDE3DA66D9}" type="presParOf" srcId="{E098FDC2-F6B0-4278-BC73-CED2FAD98DFE}" destId="{C4861699-F7E7-4FD6-8FA7-17596223501A}" srcOrd="12" destOrd="0" presId="urn:microsoft.com/office/officeart/2005/8/layout/cycle8"/>
    <dgm:cxn modelId="{5FD7F8B5-B6EF-4CC3-8213-237681A6328B}" type="presParOf" srcId="{E098FDC2-F6B0-4278-BC73-CED2FAD98DFE}" destId="{202727A1-23B9-47D8-9779-22FA6FE7044D}" srcOrd="13" destOrd="0" presId="urn:microsoft.com/office/officeart/2005/8/layout/cycle8"/>
    <dgm:cxn modelId="{5E29AFB4-58A3-4290-A58A-786413DFC26F}" type="presParOf" srcId="{E098FDC2-F6B0-4278-BC73-CED2FAD98DFE}" destId="{991F2F4E-772B-47CF-885D-C81F1B5922D1}" srcOrd="14" destOrd="0" presId="urn:microsoft.com/office/officeart/2005/8/layout/cycle8"/>
    <dgm:cxn modelId="{0688DFC1-D31D-4795-90AF-97732E528A4D}" type="presParOf" srcId="{E098FDC2-F6B0-4278-BC73-CED2FAD98DFE}" destId="{3E95C376-C91A-4F89-BE3E-5E13D929E459}" srcOrd="15" destOrd="0" presId="urn:microsoft.com/office/officeart/2005/8/layout/cycle8"/>
    <dgm:cxn modelId="{F25033C8-C2A0-4DEE-BBE7-E72E6C80ADC8}" type="presParOf" srcId="{E098FDC2-F6B0-4278-BC73-CED2FAD98DFE}" destId="{679DBAF7-0A61-4F76-B4CC-F2C127D1936F}" srcOrd="16" destOrd="0" presId="urn:microsoft.com/office/officeart/2005/8/layout/cycle8"/>
    <dgm:cxn modelId="{D1EA2A8E-3977-4C86-9C5A-10AB53E564C6}" type="presParOf" srcId="{E098FDC2-F6B0-4278-BC73-CED2FAD98DFE}" destId="{A7C5FCD8-A035-400D-883F-23C20ACA3015}" srcOrd="17" destOrd="0" presId="urn:microsoft.com/office/officeart/2005/8/layout/cycle8"/>
    <dgm:cxn modelId="{0DD0D557-D91E-4D0B-959C-E2BD09DA4FF8}" type="presParOf" srcId="{E098FDC2-F6B0-4278-BC73-CED2FAD98DFE}" destId="{B6F99694-E764-4AF4-805F-6A6999C43809}" srcOrd="18" destOrd="0" presId="urn:microsoft.com/office/officeart/2005/8/layout/cycle8"/>
    <dgm:cxn modelId="{30D8385F-B323-4094-9D93-45C9986CCF27}" type="presParOf" srcId="{E098FDC2-F6B0-4278-BC73-CED2FAD98DFE}" destId="{0E367D29-AC3A-4784-B463-ACC938CECF51}" srcOrd="19" destOrd="0" presId="urn:microsoft.com/office/officeart/2005/8/layout/cycle8"/>
    <dgm:cxn modelId="{CA07F8B8-F2B8-410C-9C3B-13AAEDC7E6C8}" type="presParOf" srcId="{E098FDC2-F6B0-4278-BC73-CED2FAD98DFE}" destId="{40EFDEA9-7515-47EB-A683-5582FE49D1C1}" srcOrd="20" destOrd="0" presId="urn:microsoft.com/office/officeart/2005/8/layout/cycle8"/>
    <dgm:cxn modelId="{8B351EED-45DF-433E-B3CB-8D740B06C93D}" type="presParOf" srcId="{E098FDC2-F6B0-4278-BC73-CED2FAD98DFE}" destId="{0A9C7023-2610-43D9-98A3-7677D6C96A62}" srcOrd="21" destOrd="0" presId="urn:microsoft.com/office/officeart/2005/8/layout/cycle8"/>
    <dgm:cxn modelId="{A6C712AD-5A5C-4A35-A119-C1E9FB1DE38E}" type="presParOf" srcId="{E098FDC2-F6B0-4278-BC73-CED2FAD98DFE}" destId="{8B674E62-4CEB-4CF7-BF22-48EB129012C5}" srcOrd="22" destOrd="0" presId="urn:microsoft.com/office/officeart/2005/8/layout/cycle8"/>
    <dgm:cxn modelId="{D21720D6-D6DD-45C3-9847-16CFAF50CDB4}" type="presParOf" srcId="{E098FDC2-F6B0-4278-BC73-CED2FAD98DFE}" destId="{3DD207D4-6013-4595-A157-59AA405691EE}" srcOrd="23" destOrd="0" presId="urn:microsoft.com/office/officeart/2005/8/layout/cycle8"/>
    <dgm:cxn modelId="{FBDD672E-616A-40D3-946D-D8F76E23C1A0}" type="presParOf" srcId="{E098FDC2-F6B0-4278-BC73-CED2FAD98DFE}" destId="{F3E5A3EF-573B-40C2-8536-E302759E64B3}" srcOrd="24" destOrd="0" presId="urn:microsoft.com/office/officeart/2005/8/layout/cycle8"/>
    <dgm:cxn modelId="{FF78A814-3926-4D03-87D3-445668005E27}" type="presParOf" srcId="{E098FDC2-F6B0-4278-BC73-CED2FAD98DFE}" destId="{C2FE31E1-9E38-4722-A3F6-BB9D45BE321D}" srcOrd="25" destOrd="0" presId="urn:microsoft.com/office/officeart/2005/8/layout/cycle8"/>
    <dgm:cxn modelId="{A19D9FB2-E687-4108-B760-102C97893424}" type="presParOf" srcId="{E098FDC2-F6B0-4278-BC73-CED2FAD98DFE}" destId="{910B8DF4-AC3D-445B-BAF7-C495423EE2C1}" srcOrd="26" destOrd="0" presId="urn:microsoft.com/office/officeart/2005/8/layout/cycle8"/>
    <dgm:cxn modelId="{D23AF754-29A6-4926-8386-717BAC3BB5DE}" type="presParOf" srcId="{E098FDC2-F6B0-4278-BC73-CED2FAD98DFE}" destId="{E3049CD4-9CAE-47C3-A5E2-5E1E25D13E9D}" srcOrd="27" destOrd="0" presId="urn:microsoft.com/office/officeart/2005/8/layout/cycle8"/>
    <dgm:cxn modelId="{0CE3D768-925C-4407-ADCB-614F6C24FB0D}" type="presParOf" srcId="{E098FDC2-F6B0-4278-BC73-CED2FAD98DFE}" destId="{CB6A69C1-69B4-4386-BDC2-BFD2089B22F3}" srcOrd="28" destOrd="0" presId="urn:microsoft.com/office/officeart/2005/8/layout/cycle8"/>
    <dgm:cxn modelId="{DCEBE492-AB52-4801-80C6-469AB615A5C5}" type="presParOf" srcId="{E098FDC2-F6B0-4278-BC73-CED2FAD98DFE}" destId="{899E7BD4-9687-4631-8CB3-BF7D70D8C37A}"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001C3F-D30A-4E95-A68E-786BF5ABED8E}" type="doc">
      <dgm:prSet loTypeId="urn:microsoft.com/office/officeart/2005/8/layout/cycle8" loCatId="cycle" qsTypeId="urn:microsoft.com/office/officeart/2005/8/quickstyle/simple1" qsCatId="simple" csTypeId="urn:microsoft.com/office/officeart/2005/8/colors/accent1_4" csCatId="accent1" phldr="1"/>
      <dgm:spPr/>
    </dgm:pt>
    <dgm:pt modelId="{3E7B9826-2752-4BD8-B99B-2EC3755CA511}">
      <dgm:prSet phldrT="[Text]"/>
      <dgm:spPr/>
      <dgm:t>
        <a:bodyPr/>
        <a:lstStyle/>
        <a:p>
          <a:r>
            <a:rPr lang="en-US"/>
            <a:t>Requirements Gathering</a:t>
          </a:r>
        </a:p>
      </dgm:t>
    </dgm:pt>
    <dgm:pt modelId="{191F5A0C-2418-49B2-8435-405A6A22F5E2}" type="parTrans" cxnId="{BFE066CD-029C-4321-B53B-D40A720D39EB}">
      <dgm:prSet/>
      <dgm:spPr/>
      <dgm:t>
        <a:bodyPr/>
        <a:lstStyle/>
        <a:p>
          <a:endParaRPr lang="en-US"/>
        </a:p>
      </dgm:t>
    </dgm:pt>
    <dgm:pt modelId="{21C0F8A8-D89C-4546-8C61-87698B3C32BE}" type="sibTrans" cxnId="{BFE066CD-029C-4321-B53B-D40A720D39EB}">
      <dgm:prSet/>
      <dgm:spPr/>
      <dgm:t>
        <a:bodyPr/>
        <a:lstStyle/>
        <a:p>
          <a:endParaRPr lang="en-US"/>
        </a:p>
      </dgm:t>
    </dgm:pt>
    <dgm:pt modelId="{02E06AA1-05F1-4934-A819-F8AF6D4E5FDB}">
      <dgm:prSet phldrT="[Text]"/>
      <dgm:spPr/>
      <dgm:t>
        <a:bodyPr/>
        <a:lstStyle/>
        <a:p>
          <a:r>
            <a:rPr lang="en-US"/>
            <a:t>Design</a:t>
          </a:r>
        </a:p>
      </dgm:t>
    </dgm:pt>
    <dgm:pt modelId="{5D643EEC-CA39-4E97-A947-9A0261310F46}" type="parTrans" cxnId="{C3DD1E38-33EF-491F-968B-0D058985DBC4}">
      <dgm:prSet/>
      <dgm:spPr/>
      <dgm:t>
        <a:bodyPr/>
        <a:lstStyle/>
        <a:p>
          <a:endParaRPr lang="en-US"/>
        </a:p>
      </dgm:t>
    </dgm:pt>
    <dgm:pt modelId="{3AE80248-3418-40CF-B2EF-DF3DC68CC824}" type="sibTrans" cxnId="{C3DD1E38-33EF-491F-968B-0D058985DBC4}">
      <dgm:prSet/>
      <dgm:spPr/>
      <dgm:t>
        <a:bodyPr/>
        <a:lstStyle/>
        <a:p>
          <a:endParaRPr lang="en-US"/>
        </a:p>
      </dgm:t>
    </dgm:pt>
    <dgm:pt modelId="{6C181FAF-4A5C-41B1-9D32-C8027089959C}">
      <dgm:prSet phldrT="[Text]"/>
      <dgm:spPr/>
      <dgm:t>
        <a:bodyPr/>
        <a:lstStyle/>
        <a:p>
          <a:r>
            <a:rPr lang="en-US"/>
            <a:t>Develop</a:t>
          </a:r>
        </a:p>
      </dgm:t>
    </dgm:pt>
    <dgm:pt modelId="{077C6BA0-613F-41D9-863A-3E6205F385FF}" type="parTrans" cxnId="{D47E28A8-0133-4902-AFE4-AD256CDA175D}">
      <dgm:prSet/>
      <dgm:spPr/>
      <dgm:t>
        <a:bodyPr/>
        <a:lstStyle/>
        <a:p>
          <a:endParaRPr lang="en-US"/>
        </a:p>
      </dgm:t>
    </dgm:pt>
    <dgm:pt modelId="{21B879CC-EF5D-4F47-8186-AC5FADC6A39E}" type="sibTrans" cxnId="{D47E28A8-0133-4902-AFE4-AD256CDA175D}">
      <dgm:prSet/>
      <dgm:spPr/>
      <dgm:t>
        <a:bodyPr/>
        <a:lstStyle/>
        <a:p>
          <a:endParaRPr lang="en-US"/>
        </a:p>
      </dgm:t>
    </dgm:pt>
    <dgm:pt modelId="{F133E85D-6F53-4253-8258-8D9ECE25E3E5}">
      <dgm:prSet phldrT="[Text]"/>
      <dgm:spPr/>
      <dgm:t>
        <a:bodyPr/>
        <a:lstStyle/>
        <a:p>
          <a:r>
            <a:rPr lang="en-US"/>
            <a:t>Test</a:t>
          </a:r>
        </a:p>
      </dgm:t>
    </dgm:pt>
    <dgm:pt modelId="{4B37A51A-A206-4F7D-814B-B840D9B02865}" type="parTrans" cxnId="{61B75D81-F8A1-4B33-BB74-0432806371BE}">
      <dgm:prSet/>
      <dgm:spPr/>
      <dgm:t>
        <a:bodyPr/>
        <a:lstStyle/>
        <a:p>
          <a:endParaRPr lang="en-US"/>
        </a:p>
      </dgm:t>
    </dgm:pt>
    <dgm:pt modelId="{F885E537-F228-4854-A18B-76C6C580FE8B}" type="sibTrans" cxnId="{61B75D81-F8A1-4B33-BB74-0432806371BE}">
      <dgm:prSet/>
      <dgm:spPr/>
      <dgm:t>
        <a:bodyPr/>
        <a:lstStyle/>
        <a:p>
          <a:endParaRPr lang="en-US"/>
        </a:p>
      </dgm:t>
    </dgm:pt>
    <dgm:pt modelId="{05A7CDDC-281B-4EAE-B963-82DEBA4ACEE0}">
      <dgm:prSet phldrT="[Text]"/>
      <dgm:spPr/>
      <dgm:t>
        <a:bodyPr/>
        <a:lstStyle/>
        <a:p>
          <a:r>
            <a:rPr lang="en-US"/>
            <a:t>Deploy</a:t>
          </a:r>
        </a:p>
      </dgm:t>
    </dgm:pt>
    <dgm:pt modelId="{F7928C84-EC36-4AF3-8893-27C09CAED948}" type="parTrans" cxnId="{942CB9C4-A4BD-4D22-9DAD-9742D768DD97}">
      <dgm:prSet/>
      <dgm:spPr/>
      <dgm:t>
        <a:bodyPr/>
        <a:lstStyle/>
        <a:p>
          <a:endParaRPr lang="en-US"/>
        </a:p>
      </dgm:t>
    </dgm:pt>
    <dgm:pt modelId="{9E3492D2-3CAD-4139-B716-68DFA7CD9D9E}" type="sibTrans" cxnId="{942CB9C4-A4BD-4D22-9DAD-9742D768DD97}">
      <dgm:prSet/>
      <dgm:spPr/>
      <dgm:t>
        <a:bodyPr/>
        <a:lstStyle/>
        <a:p>
          <a:endParaRPr lang="en-US"/>
        </a:p>
      </dgm:t>
    </dgm:pt>
    <dgm:pt modelId="{2E9FC0D9-982C-4E14-9A72-61949588B944}">
      <dgm:prSet phldrT="[Text]"/>
      <dgm:spPr/>
      <dgm:t>
        <a:bodyPr/>
        <a:lstStyle/>
        <a:p>
          <a:r>
            <a:rPr lang="en-US"/>
            <a:t>Review</a:t>
          </a:r>
        </a:p>
      </dgm:t>
    </dgm:pt>
    <dgm:pt modelId="{5D9EFFB8-2447-496F-8BC3-81D1E24CC84A}" type="parTrans" cxnId="{09408756-953E-48D5-8588-8F69EEFEBE91}">
      <dgm:prSet/>
      <dgm:spPr/>
      <dgm:t>
        <a:bodyPr/>
        <a:lstStyle/>
        <a:p>
          <a:endParaRPr lang="en-US"/>
        </a:p>
      </dgm:t>
    </dgm:pt>
    <dgm:pt modelId="{82A5E9CC-8AC2-4FD4-AC11-F98A0D22F408}" type="sibTrans" cxnId="{09408756-953E-48D5-8588-8F69EEFEBE91}">
      <dgm:prSet/>
      <dgm:spPr/>
      <dgm:t>
        <a:bodyPr/>
        <a:lstStyle/>
        <a:p>
          <a:endParaRPr lang="en-US"/>
        </a:p>
      </dgm:t>
    </dgm:pt>
    <dgm:pt modelId="{E098FDC2-F6B0-4278-BC73-CED2FAD98DFE}" type="pres">
      <dgm:prSet presAssocID="{64001C3F-D30A-4E95-A68E-786BF5ABED8E}" presName="compositeShape" presStyleCnt="0">
        <dgm:presLayoutVars>
          <dgm:chMax val="7"/>
          <dgm:dir/>
          <dgm:resizeHandles val="exact"/>
        </dgm:presLayoutVars>
      </dgm:prSet>
      <dgm:spPr/>
    </dgm:pt>
    <dgm:pt modelId="{F3C411A5-AEB0-4A49-9052-8E3DF71652CA}" type="pres">
      <dgm:prSet presAssocID="{64001C3F-D30A-4E95-A68E-786BF5ABED8E}" presName="wedge1" presStyleLbl="node1" presStyleIdx="0" presStyleCnt="6" custLinFactNeighborX="3191" custLinFactNeighborY="-4664"/>
      <dgm:spPr/>
    </dgm:pt>
    <dgm:pt modelId="{30E95857-33EA-4791-B460-9D965B980208}" type="pres">
      <dgm:prSet presAssocID="{64001C3F-D30A-4E95-A68E-786BF5ABED8E}" presName="dummy1a" presStyleCnt="0"/>
      <dgm:spPr/>
    </dgm:pt>
    <dgm:pt modelId="{783E6FC3-62F7-4B89-B885-79EC329672A9}" type="pres">
      <dgm:prSet presAssocID="{64001C3F-D30A-4E95-A68E-786BF5ABED8E}" presName="dummy1b" presStyleCnt="0"/>
      <dgm:spPr/>
    </dgm:pt>
    <dgm:pt modelId="{B6010CC3-456C-4B71-BAAE-011B5818C349}" type="pres">
      <dgm:prSet presAssocID="{64001C3F-D30A-4E95-A68E-786BF5ABED8E}" presName="wedge1Tx" presStyleLbl="node1" presStyleIdx="0" presStyleCnt="6">
        <dgm:presLayoutVars>
          <dgm:chMax val="0"/>
          <dgm:chPref val="0"/>
          <dgm:bulletEnabled val="1"/>
        </dgm:presLayoutVars>
      </dgm:prSet>
      <dgm:spPr/>
    </dgm:pt>
    <dgm:pt modelId="{514DF87F-6370-4B94-90C2-E5A4C175F636}" type="pres">
      <dgm:prSet presAssocID="{64001C3F-D30A-4E95-A68E-786BF5ABED8E}" presName="wedge2" presStyleLbl="node1" presStyleIdx="1" presStyleCnt="6"/>
      <dgm:spPr/>
    </dgm:pt>
    <dgm:pt modelId="{CEFFBD59-A403-42E5-BB4E-9CB08DE50BFF}" type="pres">
      <dgm:prSet presAssocID="{64001C3F-D30A-4E95-A68E-786BF5ABED8E}" presName="dummy2a" presStyleCnt="0"/>
      <dgm:spPr/>
    </dgm:pt>
    <dgm:pt modelId="{D4A3224B-4B94-4002-AD44-1B14BB5EB918}" type="pres">
      <dgm:prSet presAssocID="{64001C3F-D30A-4E95-A68E-786BF5ABED8E}" presName="dummy2b" presStyleCnt="0"/>
      <dgm:spPr/>
    </dgm:pt>
    <dgm:pt modelId="{4BA106AD-C9EF-4095-A2FB-90B81A073CC0}" type="pres">
      <dgm:prSet presAssocID="{64001C3F-D30A-4E95-A68E-786BF5ABED8E}" presName="wedge2Tx" presStyleLbl="node1" presStyleIdx="1" presStyleCnt="6">
        <dgm:presLayoutVars>
          <dgm:chMax val="0"/>
          <dgm:chPref val="0"/>
          <dgm:bulletEnabled val="1"/>
        </dgm:presLayoutVars>
      </dgm:prSet>
      <dgm:spPr/>
    </dgm:pt>
    <dgm:pt modelId="{08BD0A29-31BB-4775-B08B-513002242D22}" type="pres">
      <dgm:prSet presAssocID="{64001C3F-D30A-4E95-A68E-786BF5ABED8E}" presName="wedge3" presStyleLbl="node1" presStyleIdx="2" presStyleCnt="6"/>
      <dgm:spPr/>
    </dgm:pt>
    <dgm:pt modelId="{3FD8FDDD-1006-45B1-9CC9-6B5062F49D94}" type="pres">
      <dgm:prSet presAssocID="{64001C3F-D30A-4E95-A68E-786BF5ABED8E}" presName="dummy3a" presStyleCnt="0"/>
      <dgm:spPr/>
    </dgm:pt>
    <dgm:pt modelId="{910E982E-7206-46D9-A479-8452531CE41B}" type="pres">
      <dgm:prSet presAssocID="{64001C3F-D30A-4E95-A68E-786BF5ABED8E}" presName="dummy3b" presStyleCnt="0"/>
      <dgm:spPr/>
    </dgm:pt>
    <dgm:pt modelId="{E9056131-00AC-46AE-938E-AB028BE33D08}" type="pres">
      <dgm:prSet presAssocID="{64001C3F-D30A-4E95-A68E-786BF5ABED8E}" presName="wedge3Tx" presStyleLbl="node1" presStyleIdx="2" presStyleCnt="6">
        <dgm:presLayoutVars>
          <dgm:chMax val="0"/>
          <dgm:chPref val="0"/>
          <dgm:bulletEnabled val="1"/>
        </dgm:presLayoutVars>
      </dgm:prSet>
      <dgm:spPr/>
    </dgm:pt>
    <dgm:pt modelId="{C4861699-F7E7-4FD6-8FA7-17596223501A}" type="pres">
      <dgm:prSet presAssocID="{64001C3F-D30A-4E95-A68E-786BF5ABED8E}" presName="wedge4" presStyleLbl="node1" presStyleIdx="3" presStyleCnt="6"/>
      <dgm:spPr/>
    </dgm:pt>
    <dgm:pt modelId="{202727A1-23B9-47D8-9779-22FA6FE7044D}" type="pres">
      <dgm:prSet presAssocID="{64001C3F-D30A-4E95-A68E-786BF5ABED8E}" presName="dummy4a" presStyleCnt="0"/>
      <dgm:spPr/>
    </dgm:pt>
    <dgm:pt modelId="{991F2F4E-772B-47CF-885D-C81F1B5922D1}" type="pres">
      <dgm:prSet presAssocID="{64001C3F-D30A-4E95-A68E-786BF5ABED8E}" presName="dummy4b" presStyleCnt="0"/>
      <dgm:spPr/>
    </dgm:pt>
    <dgm:pt modelId="{3E95C376-C91A-4F89-BE3E-5E13D929E459}" type="pres">
      <dgm:prSet presAssocID="{64001C3F-D30A-4E95-A68E-786BF5ABED8E}" presName="wedge4Tx" presStyleLbl="node1" presStyleIdx="3" presStyleCnt="6">
        <dgm:presLayoutVars>
          <dgm:chMax val="0"/>
          <dgm:chPref val="0"/>
          <dgm:bulletEnabled val="1"/>
        </dgm:presLayoutVars>
      </dgm:prSet>
      <dgm:spPr/>
    </dgm:pt>
    <dgm:pt modelId="{679DBAF7-0A61-4F76-B4CC-F2C127D1936F}" type="pres">
      <dgm:prSet presAssocID="{64001C3F-D30A-4E95-A68E-786BF5ABED8E}" presName="wedge5" presStyleLbl="node1" presStyleIdx="4" presStyleCnt="6"/>
      <dgm:spPr/>
    </dgm:pt>
    <dgm:pt modelId="{A7C5FCD8-A035-400D-883F-23C20ACA3015}" type="pres">
      <dgm:prSet presAssocID="{64001C3F-D30A-4E95-A68E-786BF5ABED8E}" presName="dummy5a" presStyleCnt="0"/>
      <dgm:spPr/>
    </dgm:pt>
    <dgm:pt modelId="{B6F99694-E764-4AF4-805F-6A6999C43809}" type="pres">
      <dgm:prSet presAssocID="{64001C3F-D30A-4E95-A68E-786BF5ABED8E}" presName="dummy5b" presStyleCnt="0"/>
      <dgm:spPr/>
    </dgm:pt>
    <dgm:pt modelId="{0E367D29-AC3A-4784-B463-ACC938CECF51}" type="pres">
      <dgm:prSet presAssocID="{64001C3F-D30A-4E95-A68E-786BF5ABED8E}" presName="wedge5Tx" presStyleLbl="node1" presStyleIdx="4" presStyleCnt="6">
        <dgm:presLayoutVars>
          <dgm:chMax val="0"/>
          <dgm:chPref val="0"/>
          <dgm:bulletEnabled val="1"/>
        </dgm:presLayoutVars>
      </dgm:prSet>
      <dgm:spPr/>
    </dgm:pt>
    <dgm:pt modelId="{40EFDEA9-7515-47EB-A683-5582FE49D1C1}" type="pres">
      <dgm:prSet presAssocID="{64001C3F-D30A-4E95-A68E-786BF5ABED8E}" presName="wedge6" presStyleLbl="node1" presStyleIdx="5" presStyleCnt="6"/>
      <dgm:spPr/>
    </dgm:pt>
    <dgm:pt modelId="{0A9C7023-2610-43D9-98A3-7677D6C96A62}" type="pres">
      <dgm:prSet presAssocID="{64001C3F-D30A-4E95-A68E-786BF5ABED8E}" presName="dummy6a" presStyleCnt="0"/>
      <dgm:spPr/>
    </dgm:pt>
    <dgm:pt modelId="{8B674E62-4CEB-4CF7-BF22-48EB129012C5}" type="pres">
      <dgm:prSet presAssocID="{64001C3F-D30A-4E95-A68E-786BF5ABED8E}" presName="dummy6b" presStyleCnt="0"/>
      <dgm:spPr/>
    </dgm:pt>
    <dgm:pt modelId="{3DD207D4-6013-4595-A157-59AA405691EE}" type="pres">
      <dgm:prSet presAssocID="{64001C3F-D30A-4E95-A68E-786BF5ABED8E}" presName="wedge6Tx" presStyleLbl="node1" presStyleIdx="5" presStyleCnt="6">
        <dgm:presLayoutVars>
          <dgm:chMax val="0"/>
          <dgm:chPref val="0"/>
          <dgm:bulletEnabled val="1"/>
        </dgm:presLayoutVars>
      </dgm:prSet>
      <dgm:spPr/>
    </dgm:pt>
    <dgm:pt modelId="{F3E5A3EF-573B-40C2-8536-E302759E64B3}" type="pres">
      <dgm:prSet presAssocID="{21C0F8A8-D89C-4546-8C61-87698B3C32BE}" presName="arrowWedge1" presStyleLbl="fgSibTrans2D1" presStyleIdx="0" presStyleCnt="6"/>
      <dgm:spPr/>
    </dgm:pt>
    <dgm:pt modelId="{C2FE31E1-9E38-4722-A3F6-BB9D45BE321D}" type="pres">
      <dgm:prSet presAssocID="{3AE80248-3418-40CF-B2EF-DF3DC68CC824}" presName="arrowWedge2" presStyleLbl="fgSibTrans2D1" presStyleIdx="1" presStyleCnt="6"/>
      <dgm:spPr/>
    </dgm:pt>
    <dgm:pt modelId="{910B8DF4-AC3D-445B-BAF7-C495423EE2C1}" type="pres">
      <dgm:prSet presAssocID="{21B879CC-EF5D-4F47-8186-AC5FADC6A39E}" presName="arrowWedge3" presStyleLbl="fgSibTrans2D1" presStyleIdx="2" presStyleCnt="6"/>
      <dgm:spPr/>
    </dgm:pt>
    <dgm:pt modelId="{E3049CD4-9CAE-47C3-A5E2-5E1E25D13E9D}" type="pres">
      <dgm:prSet presAssocID="{F885E537-F228-4854-A18B-76C6C580FE8B}" presName="arrowWedge4" presStyleLbl="fgSibTrans2D1" presStyleIdx="3" presStyleCnt="6"/>
      <dgm:spPr/>
    </dgm:pt>
    <dgm:pt modelId="{CB6A69C1-69B4-4386-BDC2-BFD2089B22F3}" type="pres">
      <dgm:prSet presAssocID="{9E3492D2-3CAD-4139-B716-68DFA7CD9D9E}" presName="arrowWedge5" presStyleLbl="fgSibTrans2D1" presStyleIdx="4" presStyleCnt="6"/>
      <dgm:spPr/>
    </dgm:pt>
    <dgm:pt modelId="{899E7BD4-9687-4631-8CB3-BF7D70D8C37A}" type="pres">
      <dgm:prSet presAssocID="{82A5E9CC-8AC2-4FD4-AC11-F98A0D22F408}" presName="arrowWedge6" presStyleLbl="fgSibTrans2D1" presStyleIdx="5" presStyleCnt="6" custLinFactNeighborX="-874" custLinFactNeighborY="-437"/>
      <dgm:spPr/>
    </dgm:pt>
  </dgm:ptLst>
  <dgm:cxnLst>
    <dgm:cxn modelId="{F557E816-C69A-44E8-9F11-B67AC6DFF43F}" type="presOf" srcId="{05A7CDDC-281B-4EAE-B963-82DEBA4ACEE0}" destId="{679DBAF7-0A61-4F76-B4CC-F2C127D1936F}" srcOrd="0" destOrd="0" presId="urn:microsoft.com/office/officeart/2005/8/layout/cycle8"/>
    <dgm:cxn modelId="{AFBDE719-0A6A-459C-8C4D-035672C032B4}" type="presOf" srcId="{2E9FC0D9-982C-4E14-9A72-61949588B944}" destId="{40EFDEA9-7515-47EB-A683-5582FE49D1C1}" srcOrd="0" destOrd="0" presId="urn:microsoft.com/office/officeart/2005/8/layout/cycle8"/>
    <dgm:cxn modelId="{C7AF8836-B3BD-48AE-ABF3-543361C1CADE}" type="presOf" srcId="{2E9FC0D9-982C-4E14-9A72-61949588B944}" destId="{3DD207D4-6013-4595-A157-59AA405691EE}" srcOrd="1" destOrd="0" presId="urn:microsoft.com/office/officeart/2005/8/layout/cycle8"/>
    <dgm:cxn modelId="{C3DD1E38-33EF-491F-968B-0D058985DBC4}" srcId="{64001C3F-D30A-4E95-A68E-786BF5ABED8E}" destId="{02E06AA1-05F1-4934-A819-F8AF6D4E5FDB}" srcOrd="1" destOrd="0" parTransId="{5D643EEC-CA39-4E97-A947-9A0261310F46}" sibTransId="{3AE80248-3418-40CF-B2EF-DF3DC68CC824}"/>
    <dgm:cxn modelId="{09408756-953E-48D5-8588-8F69EEFEBE91}" srcId="{64001C3F-D30A-4E95-A68E-786BF5ABED8E}" destId="{2E9FC0D9-982C-4E14-9A72-61949588B944}" srcOrd="5" destOrd="0" parTransId="{5D9EFFB8-2447-496F-8BC3-81D1E24CC84A}" sibTransId="{82A5E9CC-8AC2-4FD4-AC11-F98A0D22F408}"/>
    <dgm:cxn modelId="{5B59F764-E0CE-47A5-A538-828F4C051BAA}" type="presOf" srcId="{F133E85D-6F53-4253-8258-8D9ECE25E3E5}" destId="{3E95C376-C91A-4F89-BE3E-5E13D929E459}" srcOrd="1" destOrd="0" presId="urn:microsoft.com/office/officeart/2005/8/layout/cycle8"/>
    <dgm:cxn modelId="{12FEDA6B-A258-4C33-BB28-28219B7E66B9}" type="presOf" srcId="{3E7B9826-2752-4BD8-B99B-2EC3755CA511}" destId="{B6010CC3-456C-4B71-BAAE-011B5818C349}" srcOrd="1" destOrd="0" presId="urn:microsoft.com/office/officeart/2005/8/layout/cycle8"/>
    <dgm:cxn modelId="{61B75D81-F8A1-4B33-BB74-0432806371BE}" srcId="{64001C3F-D30A-4E95-A68E-786BF5ABED8E}" destId="{F133E85D-6F53-4253-8258-8D9ECE25E3E5}" srcOrd="3" destOrd="0" parTransId="{4B37A51A-A206-4F7D-814B-B840D9B02865}" sibTransId="{F885E537-F228-4854-A18B-76C6C580FE8B}"/>
    <dgm:cxn modelId="{FD3BF78B-6A3F-4F24-914A-6759AF2D1623}" type="presOf" srcId="{05A7CDDC-281B-4EAE-B963-82DEBA4ACEE0}" destId="{0E367D29-AC3A-4784-B463-ACC938CECF51}" srcOrd="1" destOrd="0" presId="urn:microsoft.com/office/officeart/2005/8/layout/cycle8"/>
    <dgm:cxn modelId="{D47E28A8-0133-4902-AFE4-AD256CDA175D}" srcId="{64001C3F-D30A-4E95-A68E-786BF5ABED8E}" destId="{6C181FAF-4A5C-41B1-9D32-C8027089959C}" srcOrd="2" destOrd="0" parTransId="{077C6BA0-613F-41D9-863A-3E6205F385FF}" sibTransId="{21B879CC-EF5D-4F47-8186-AC5FADC6A39E}"/>
    <dgm:cxn modelId="{A17612AE-F26D-4298-A839-110119ADEC96}" type="presOf" srcId="{6C181FAF-4A5C-41B1-9D32-C8027089959C}" destId="{08BD0A29-31BB-4775-B08B-513002242D22}" srcOrd="0" destOrd="0" presId="urn:microsoft.com/office/officeart/2005/8/layout/cycle8"/>
    <dgm:cxn modelId="{61D2A2B7-8814-425F-9A3E-6DF6418D974B}" type="presOf" srcId="{6C181FAF-4A5C-41B1-9D32-C8027089959C}" destId="{E9056131-00AC-46AE-938E-AB028BE33D08}" srcOrd="1" destOrd="0" presId="urn:microsoft.com/office/officeart/2005/8/layout/cycle8"/>
    <dgm:cxn modelId="{AF1248C1-28E5-4180-92AE-975CF1C3AB9C}" type="presOf" srcId="{F133E85D-6F53-4253-8258-8D9ECE25E3E5}" destId="{C4861699-F7E7-4FD6-8FA7-17596223501A}" srcOrd="0" destOrd="0" presId="urn:microsoft.com/office/officeart/2005/8/layout/cycle8"/>
    <dgm:cxn modelId="{942CB9C4-A4BD-4D22-9DAD-9742D768DD97}" srcId="{64001C3F-D30A-4E95-A68E-786BF5ABED8E}" destId="{05A7CDDC-281B-4EAE-B963-82DEBA4ACEE0}" srcOrd="4" destOrd="0" parTransId="{F7928C84-EC36-4AF3-8893-27C09CAED948}" sibTransId="{9E3492D2-3CAD-4139-B716-68DFA7CD9D9E}"/>
    <dgm:cxn modelId="{39359DC6-86FC-4AF8-9477-02717CBA6D33}" type="presOf" srcId="{02E06AA1-05F1-4934-A819-F8AF6D4E5FDB}" destId="{514DF87F-6370-4B94-90C2-E5A4C175F636}" srcOrd="0" destOrd="0" presId="urn:microsoft.com/office/officeart/2005/8/layout/cycle8"/>
    <dgm:cxn modelId="{BFE066CD-029C-4321-B53B-D40A720D39EB}" srcId="{64001C3F-D30A-4E95-A68E-786BF5ABED8E}" destId="{3E7B9826-2752-4BD8-B99B-2EC3755CA511}" srcOrd="0" destOrd="0" parTransId="{191F5A0C-2418-49B2-8435-405A6A22F5E2}" sibTransId="{21C0F8A8-D89C-4546-8C61-87698B3C32BE}"/>
    <dgm:cxn modelId="{8E0EE6D2-30F7-42FF-9686-D5A7C514A164}" type="presOf" srcId="{02E06AA1-05F1-4934-A819-F8AF6D4E5FDB}" destId="{4BA106AD-C9EF-4095-A2FB-90B81A073CC0}" srcOrd="1" destOrd="0" presId="urn:microsoft.com/office/officeart/2005/8/layout/cycle8"/>
    <dgm:cxn modelId="{E1C5ABDB-B6CE-4485-8E0A-B866D9ED7368}" type="presOf" srcId="{3E7B9826-2752-4BD8-B99B-2EC3755CA511}" destId="{F3C411A5-AEB0-4A49-9052-8E3DF71652CA}" srcOrd="0" destOrd="0" presId="urn:microsoft.com/office/officeart/2005/8/layout/cycle8"/>
    <dgm:cxn modelId="{CB94B3E9-D3E8-4A3B-8B9D-72182C72AD24}" type="presOf" srcId="{64001C3F-D30A-4E95-A68E-786BF5ABED8E}" destId="{E098FDC2-F6B0-4278-BC73-CED2FAD98DFE}" srcOrd="0" destOrd="0" presId="urn:microsoft.com/office/officeart/2005/8/layout/cycle8"/>
    <dgm:cxn modelId="{F09EE964-7194-40D9-8054-E5E6BF6C7D94}" type="presParOf" srcId="{E098FDC2-F6B0-4278-BC73-CED2FAD98DFE}" destId="{F3C411A5-AEB0-4A49-9052-8E3DF71652CA}" srcOrd="0" destOrd="0" presId="urn:microsoft.com/office/officeart/2005/8/layout/cycle8"/>
    <dgm:cxn modelId="{373A04D1-CB59-4377-AEDC-AADE429E8291}" type="presParOf" srcId="{E098FDC2-F6B0-4278-BC73-CED2FAD98DFE}" destId="{30E95857-33EA-4791-B460-9D965B980208}" srcOrd="1" destOrd="0" presId="urn:microsoft.com/office/officeart/2005/8/layout/cycle8"/>
    <dgm:cxn modelId="{3D7B9BFA-9E3C-4F0F-A2D3-9ABED1BD1D87}" type="presParOf" srcId="{E098FDC2-F6B0-4278-BC73-CED2FAD98DFE}" destId="{783E6FC3-62F7-4B89-B885-79EC329672A9}" srcOrd="2" destOrd="0" presId="urn:microsoft.com/office/officeart/2005/8/layout/cycle8"/>
    <dgm:cxn modelId="{5A4F6319-8C3E-492A-BE03-C5390FE3E58D}" type="presParOf" srcId="{E098FDC2-F6B0-4278-BC73-CED2FAD98DFE}" destId="{B6010CC3-456C-4B71-BAAE-011B5818C349}" srcOrd="3" destOrd="0" presId="urn:microsoft.com/office/officeart/2005/8/layout/cycle8"/>
    <dgm:cxn modelId="{43D74D2A-111B-49CE-8752-DB79B082AC0A}" type="presParOf" srcId="{E098FDC2-F6B0-4278-BC73-CED2FAD98DFE}" destId="{514DF87F-6370-4B94-90C2-E5A4C175F636}" srcOrd="4" destOrd="0" presId="urn:microsoft.com/office/officeart/2005/8/layout/cycle8"/>
    <dgm:cxn modelId="{2DDE638E-C0C3-41BD-B117-607646B57D22}" type="presParOf" srcId="{E098FDC2-F6B0-4278-BC73-CED2FAD98DFE}" destId="{CEFFBD59-A403-42E5-BB4E-9CB08DE50BFF}" srcOrd="5" destOrd="0" presId="urn:microsoft.com/office/officeart/2005/8/layout/cycle8"/>
    <dgm:cxn modelId="{9AE94471-C7B0-4AF0-ACFB-2555A76967D8}" type="presParOf" srcId="{E098FDC2-F6B0-4278-BC73-CED2FAD98DFE}" destId="{D4A3224B-4B94-4002-AD44-1B14BB5EB918}" srcOrd="6" destOrd="0" presId="urn:microsoft.com/office/officeart/2005/8/layout/cycle8"/>
    <dgm:cxn modelId="{9EFECCAA-35E1-4A17-A395-009348DEEC7D}" type="presParOf" srcId="{E098FDC2-F6B0-4278-BC73-CED2FAD98DFE}" destId="{4BA106AD-C9EF-4095-A2FB-90B81A073CC0}" srcOrd="7" destOrd="0" presId="urn:microsoft.com/office/officeart/2005/8/layout/cycle8"/>
    <dgm:cxn modelId="{DB4B16F1-D725-424A-88DF-A8790D951AD6}" type="presParOf" srcId="{E098FDC2-F6B0-4278-BC73-CED2FAD98DFE}" destId="{08BD0A29-31BB-4775-B08B-513002242D22}" srcOrd="8" destOrd="0" presId="urn:microsoft.com/office/officeart/2005/8/layout/cycle8"/>
    <dgm:cxn modelId="{7F94818E-DEC4-462D-8093-B128B8C4B3D1}" type="presParOf" srcId="{E098FDC2-F6B0-4278-BC73-CED2FAD98DFE}" destId="{3FD8FDDD-1006-45B1-9CC9-6B5062F49D94}" srcOrd="9" destOrd="0" presId="urn:microsoft.com/office/officeart/2005/8/layout/cycle8"/>
    <dgm:cxn modelId="{9FD6FEDD-0708-4AF9-8AF0-44F8A145D39E}" type="presParOf" srcId="{E098FDC2-F6B0-4278-BC73-CED2FAD98DFE}" destId="{910E982E-7206-46D9-A479-8452531CE41B}" srcOrd="10" destOrd="0" presId="urn:microsoft.com/office/officeart/2005/8/layout/cycle8"/>
    <dgm:cxn modelId="{C8D447F5-37C9-477A-ADCA-6EAC33B49DE7}" type="presParOf" srcId="{E098FDC2-F6B0-4278-BC73-CED2FAD98DFE}" destId="{E9056131-00AC-46AE-938E-AB028BE33D08}" srcOrd="11" destOrd="0" presId="urn:microsoft.com/office/officeart/2005/8/layout/cycle8"/>
    <dgm:cxn modelId="{E070F14C-9F77-489C-81E1-F5FDE3DA66D9}" type="presParOf" srcId="{E098FDC2-F6B0-4278-BC73-CED2FAD98DFE}" destId="{C4861699-F7E7-4FD6-8FA7-17596223501A}" srcOrd="12" destOrd="0" presId="urn:microsoft.com/office/officeart/2005/8/layout/cycle8"/>
    <dgm:cxn modelId="{5FD7F8B5-B6EF-4CC3-8213-237681A6328B}" type="presParOf" srcId="{E098FDC2-F6B0-4278-BC73-CED2FAD98DFE}" destId="{202727A1-23B9-47D8-9779-22FA6FE7044D}" srcOrd="13" destOrd="0" presId="urn:microsoft.com/office/officeart/2005/8/layout/cycle8"/>
    <dgm:cxn modelId="{5E29AFB4-58A3-4290-A58A-786413DFC26F}" type="presParOf" srcId="{E098FDC2-F6B0-4278-BC73-CED2FAD98DFE}" destId="{991F2F4E-772B-47CF-885D-C81F1B5922D1}" srcOrd="14" destOrd="0" presId="urn:microsoft.com/office/officeart/2005/8/layout/cycle8"/>
    <dgm:cxn modelId="{0688DFC1-D31D-4795-90AF-97732E528A4D}" type="presParOf" srcId="{E098FDC2-F6B0-4278-BC73-CED2FAD98DFE}" destId="{3E95C376-C91A-4F89-BE3E-5E13D929E459}" srcOrd="15" destOrd="0" presId="urn:microsoft.com/office/officeart/2005/8/layout/cycle8"/>
    <dgm:cxn modelId="{F25033C8-C2A0-4DEE-BBE7-E72E6C80ADC8}" type="presParOf" srcId="{E098FDC2-F6B0-4278-BC73-CED2FAD98DFE}" destId="{679DBAF7-0A61-4F76-B4CC-F2C127D1936F}" srcOrd="16" destOrd="0" presId="urn:microsoft.com/office/officeart/2005/8/layout/cycle8"/>
    <dgm:cxn modelId="{D1EA2A8E-3977-4C86-9C5A-10AB53E564C6}" type="presParOf" srcId="{E098FDC2-F6B0-4278-BC73-CED2FAD98DFE}" destId="{A7C5FCD8-A035-400D-883F-23C20ACA3015}" srcOrd="17" destOrd="0" presId="urn:microsoft.com/office/officeart/2005/8/layout/cycle8"/>
    <dgm:cxn modelId="{0DD0D557-D91E-4D0B-959C-E2BD09DA4FF8}" type="presParOf" srcId="{E098FDC2-F6B0-4278-BC73-CED2FAD98DFE}" destId="{B6F99694-E764-4AF4-805F-6A6999C43809}" srcOrd="18" destOrd="0" presId="urn:microsoft.com/office/officeart/2005/8/layout/cycle8"/>
    <dgm:cxn modelId="{30D8385F-B323-4094-9D93-45C9986CCF27}" type="presParOf" srcId="{E098FDC2-F6B0-4278-BC73-CED2FAD98DFE}" destId="{0E367D29-AC3A-4784-B463-ACC938CECF51}" srcOrd="19" destOrd="0" presId="urn:microsoft.com/office/officeart/2005/8/layout/cycle8"/>
    <dgm:cxn modelId="{CA07F8B8-F2B8-410C-9C3B-13AAEDC7E6C8}" type="presParOf" srcId="{E098FDC2-F6B0-4278-BC73-CED2FAD98DFE}" destId="{40EFDEA9-7515-47EB-A683-5582FE49D1C1}" srcOrd="20" destOrd="0" presId="urn:microsoft.com/office/officeart/2005/8/layout/cycle8"/>
    <dgm:cxn modelId="{8B351EED-45DF-433E-B3CB-8D740B06C93D}" type="presParOf" srcId="{E098FDC2-F6B0-4278-BC73-CED2FAD98DFE}" destId="{0A9C7023-2610-43D9-98A3-7677D6C96A62}" srcOrd="21" destOrd="0" presId="urn:microsoft.com/office/officeart/2005/8/layout/cycle8"/>
    <dgm:cxn modelId="{A6C712AD-5A5C-4A35-A119-C1E9FB1DE38E}" type="presParOf" srcId="{E098FDC2-F6B0-4278-BC73-CED2FAD98DFE}" destId="{8B674E62-4CEB-4CF7-BF22-48EB129012C5}" srcOrd="22" destOrd="0" presId="urn:microsoft.com/office/officeart/2005/8/layout/cycle8"/>
    <dgm:cxn modelId="{D21720D6-D6DD-45C3-9847-16CFAF50CDB4}" type="presParOf" srcId="{E098FDC2-F6B0-4278-BC73-CED2FAD98DFE}" destId="{3DD207D4-6013-4595-A157-59AA405691EE}" srcOrd="23" destOrd="0" presId="urn:microsoft.com/office/officeart/2005/8/layout/cycle8"/>
    <dgm:cxn modelId="{FBDD672E-616A-40D3-946D-D8F76E23C1A0}" type="presParOf" srcId="{E098FDC2-F6B0-4278-BC73-CED2FAD98DFE}" destId="{F3E5A3EF-573B-40C2-8536-E302759E64B3}" srcOrd="24" destOrd="0" presId="urn:microsoft.com/office/officeart/2005/8/layout/cycle8"/>
    <dgm:cxn modelId="{FF78A814-3926-4D03-87D3-445668005E27}" type="presParOf" srcId="{E098FDC2-F6B0-4278-BC73-CED2FAD98DFE}" destId="{C2FE31E1-9E38-4722-A3F6-BB9D45BE321D}" srcOrd="25" destOrd="0" presId="urn:microsoft.com/office/officeart/2005/8/layout/cycle8"/>
    <dgm:cxn modelId="{A19D9FB2-E687-4108-B760-102C97893424}" type="presParOf" srcId="{E098FDC2-F6B0-4278-BC73-CED2FAD98DFE}" destId="{910B8DF4-AC3D-445B-BAF7-C495423EE2C1}" srcOrd="26" destOrd="0" presId="urn:microsoft.com/office/officeart/2005/8/layout/cycle8"/>
    <dgm:cxn modelId="{D23AF754-29A6-4926-8386-717BAC3BB5DE}" type="presParOf" srcId="{E098FDC2-F6B0-4278-BC73-CED2FAD98DFE}" destId="{E3049CD4-9CAE-47C3-A5E2-5E1E25D13E9D}" srcOrd="27" destOrd="0" presId="urn:microsoft.com/office/officeart/2005/8/layout/cycle8"/>
    <dgm:cxn modelId="{0CE3D768-925C-4407-ADCB-614F6C24FB0D}" type="presParOf" srcId="{E098FDC2-F6B0-4278-BC73-CED2FAD98DFE}" destId="{CB6A69C1-69B4-4386-BDC2-BFD2089B22F3}" srcOrd="28" destOrd="0" presId="urn:microsoft.com/office/officeart/2005/8/layout/cycle8"/>
    <dgm:cxn modelId="{DCEBE492-AB52-4801-80C6-469AB615A5C5}" type="presParOf" srcId="{E098FDC2-F6B0-4278-BC73-CED2FAD98DFE}" destId="{899E7BD4-9687-4631-8CB3-BF7D70D8C37A}"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001C3F-D30A-4E95-A68E-786BF5ABED8E}" type="doc">
      <dgm:prSet loTypeId="urn:microsoft.com/office/officeart/2005/8/layout/cycle8" loCatId="cycle" qsTypeId="urn:microsoft.com/office/officeart/2005/8/quickstyle/simple1" qsCatId="simple" csTypeId="urn:microsoft.com/office/officeart/2005/8/colors/accent1_4" csCatId="accent1" phldr="1"/>
      <dgm:spPr/>
    </dgm:pt>
    <dgm:pt modelId="{3E7B9826-2752-4BD8-B99B-2EC3755CA511}">
      <dgm:prSet phldrT="[Text]"/>
      <dgm:spPr/>
      <dgm:t>
        <a:bodyPr/>
        <a:lstStyle/>
        <a:p>
          <a:r>
            <a:rPr lang="en-US"/>
            <a:t>Requirements Gathering</a:t>
          </a:r>
        </a:p>
      </dgm:t>
    </dgm:pt>
    <dgm:pt modelId="{191F5A0C-2418-49B2-8435-405A6A22F5E2}" type="parTrans" cxnId="{BFE066CD-029C-4321-B53B-D40A720D39EB}">
      <dgm:prSet/>
      <dgm:spPr/>
      <dgm:t>
        <a:bodyPr/>
        <a:lstStyle/>
        <a:p>
          <a:endParaRPr lang="en-US"/>
        </a:p>
      </dgm:t>
    </dgm:pt>
    <dgm:pt modelId="{21C0F8A8-D89C-4546-8C61-87698B3C32BE}" type="sibTrans" cxnId="{BFE066CD-029C-4321-B53B-D40A720D39EB}">
      <dgm:prSet/>
      <dgm:spPr/>
      <dgm:t>
        <a:bodyPr/>
        <a:lstStyle/>
        <a:p>
          <a:endParaRPr lang="en-US"/>
        </a:p>
      </dgm:t>
    </dgm:pt>
    <dgm:pt modelId="{02E06AA1-05F1-4934-A819-F8AF6D4E5FDB}">
      <dgm:prSet phldrT="[Text]"/>
      <dgm:spPr/>
      <dgm:t>
        <a:bodyPr/>
        <a:lstStyle/>
        <a:p>
          <a:r>
            <a:rPr lang="en-US"/>
            <a:t>Design</a:t>
          </a:r>
        </a:p>
      </dgm:t>
    </dgm:pt>
    <dgm:pt modelId="{5D643EEC-CA39-4E97-A947-9A0261310F46}" type="parTrans" cxnId="{C3DD1E38-33EF-491F-968B-0D058985DBC4}">
      <dgm:prSet/>
      <dgm:spPr/>
      <dgm:t>
        <a:bodyPr/>
        <a:lstStyle/>
        <a:p>
          <a:endParaRPr lang="en-US"/>
        </a:p>
      </dgm:t>
    </dgm:pt>
    <dgm:pt modelId="{3AE80248-3418-40CF-B2EF-DF3DC68CC824}" type="sibTrans" cxnId="{C3DD1E38-33EF-491F-968B-0D058985DBC4}">
      <dgm:prSet/>
      <dgm:spPr/>
      <dgm:t>
        <a:bodyPr/>
        <a:lstStyle/>
        <a:p>
          <a:endParaRPr lang="en-US"/>
        </a:p>
      </dgm:t>
    </dgm:pt>
    <dgm:pt modelId="{6C181FAF-4A5C-41B1-9D32-C8027089959C}">
      <dgm:prSet phldrT="[Text]"/>
      <dgm:spPr/>
      <dgm:t>
        <a:bodyPr/>
        <a:lstStyle/>
        <a:p>
          <a:r>
            <a:rPr lang="en-US"/>
            <a:t>Develop</a:t>
          </a:r>
        </a:p>
      </dgm:t>
    </dgm:pt>
    <dgm:pt modelId="{077C6BA0-613F-41D9-863A-3E6205F385FF}" type="parTrans" cxnId="{D47E28A8-0133-4902-AFE4-AD256CDA175D}">
      <dgm:prSet/>
      <dgm:spPr/>
      <dgm:t>
        <a:bodyPr/>
        <a:lstStyle/>
        <a:p>
          <a:endParaRPr lang="en-US"/>
        </a:p>
      </dgm:t>
    </dgm:pt>
    <dgm:pt modelId="{21B879CC-EF5D-4F47-8186-AC5FADC6A39E}" type="sibTrans" cxnId="{D47E28A8-0133-4902-AFE4-AD256CDA175D}">
      <dgm:prSet/>
      <dgm:spPr/>
      <dgm:t>
        <a:bodyPr/>
        <a:lstStyle/>
        <a:p>
          <a:endParaRPr lang="en-US"/>
        </a:p>
      </dgm:t>
    </dgm:pt>
    <dgm:pt modelId="{F133E85D-6F53-4253-8258-8D9ECE25E3E5}">
      <dgm:prSet phldrT="[Text]"/>
      <dgm:spPr/>
      <dgm:t>
        <a:bodyPr/>
        <a:lstStyle/>
        <a:p>
          <a:r>
            <a:rPr lang="en-US"/>
            <a:t>Test</a:t>
          </a:r>
        </a:p>
      </dgm:t>
    </dgm:pt>
    <dgm:pt modelId="{4B37A51A-A206-4F7D-814B-B840D9B02865}" type="parTrans" cxnId="{61B75D81-F8A1-4B33-BB74-0432806371BE}">
      <dgm:prSet/>
      <dgm:spPr/>
      <dgm:t>
        <a:bodyPr/>
        <a:lstStyle/>
        <a:p>
          <a:endParaRPr lang="en-US"/>
        </a:p>
      </dgm:t>
    </dgm:pt>
    <dgm:pt modelId="{F885E537-F228-4854-A18B-76C6C580FE8B}" type="sibTrans" cxnId="{61B75D81-F8A1-4B33-BB74-0432806371BE}">
      <dgm:prSet/>
      <dgm:spPr/>
      <dgm:t>
        <a:bodyPr/>
        <a:lstStyle/>
        <a:p>
          <a:endParaRPr lang="en-US"/>
        </a:p>
      </dgm:t>
    </dgm:pt>
    <dgm:pt modelId="{05A7CDDC-281B-4EAE-B963-82DEBA4ACEE0}">
      <dgm:prSet phldrT="[Text]"/>
      <dgm:spPr/>
      <dgm:t>
        <a:bodyPr/>
        <a:lstStyle/>
        <a:p>
          <a:r>
            <a:rPr lang="en-US"/>
            <a:t>Deploy</a:t>
          </a:r>
        </a:p>
      </dgm:t>
    </dgm:pt>
    <dgm:pt modelId="{F7928C84-EC36-4AF3-8893-27C09CAED948}" type="parTrans" cxnId="{942CB9C4-A4BD-4D22-9DAD-9742D768DD97}">
      <dgm:prSet/>
      <dgm:spPr/>
      <dgm:t>
        <a:bodyPr/>
        <a:lstStyle/>
        <a:p>
          <a:endParaRPr lang="en-US"/>
        </a:p>
      </dgm:t>
    </dgm:pt>
    <dgm:pt modelId="{9E3492D2-3CAD-4139-B716-68DFA7CD9D9E}" type="sibTrans" cxnId="{942CB9C4-A4BD-4D22-9DAD-9742D768DD97}">
      <dgm:prSet/>
      <dgm:spPr/>
      <dgm:t>
        <a:bodyPr/>
        <a:lstStyle/>
        <a:p>
          <a:endParaRPr lang="en-US"/>
        </a:p>
      </dgm:t>
    </dgm:pt>
    <dgm:pt modelId="{2E9FC0D9-982C-4E14-9A72-61949588B944}">
      <dgm:prSet phldrT="[Text]"/>
      <dgm:spPr/>
      <dgm:t>
        <a:bodyPr/>
        <a:lstStyle/>
        <a:p>
          <a:r>
            <a:rPr lang="en-US"/>
            <a:t>Review</a:t>
          </a:r>
        </a:p>
      </dgm:t>
    </dgm:pt>
    <dgm:pt modelId="{5D9EFFB8-2447-496F-8BC3-81D1E24CC84A}" type="parTrans" cxnId="{09408756-953E-48D5-8588-8F69EEFEBE91}">
      <dgm:prSet/>
      <dgm:spPr/>
      <dgm:t>
        <a:bodyPr/>
        <a:lstStyle/>
        <a:p>
          <a:endParaRPr lang="en-US"/>
        </a:p>
      </dgm:t>
    </dgm:pt>
    <dgm:pt modelId="{82A5E9CC-8AC2-4FD4-AC11-F98A0D22F408}" type="sibTrans" cxnId="{09408756-953E-48D5-8588-8F69EEFEBE91}">
      <dgm:prSet/>
      <dgm:spPr/>
      <dgm:t>
        <a:bodyPr/>
        <a:lstStyle/>
        <a:p>
          <a:endParaRPr lang="en-US"/>
        </a:p>
      </dgm:t>
    </dgm:pt>
    <dgm:pt modelId="{E098FDC2-F6B0-4278-BC73-CED2FAD98DFE}" type="pres">
      <dgm:prSet presAssocID="{64001C3F-D30A-4E95-A68E-786BF5ABED8E}" presName="compositeShape" presStyleCnt="0">
        <dgm:presLayoutVars>
          <dgm:chMax val="7"/>
          <dgm:dir/>
          <dgm:resizeHandles val="exact"/>
        </dgm:presLayoutVars>
      </dgm:prSet>
      <dgm:spPr/>
    </dgm:pt>
    <dgm:pt modelId="{F3C411A5-AEB0-4A49-9052-8E3DF71652CA}" type="pres">
      <dgm:prSet presAssocID="{64001C3F-D30A-4E95-A68E-786BF5ABED8E}" presName="wedge1" presStyleLbl="node1" presStyleIdx="0" presStyleCnt="6" custLinFactNeighborX="3191" custLinFactNeighborY="-4664"/>
      <dgm:spPr/>
    </dgm:pt>
    <dgm:pt modelId="{30E95857-33EA-4791-B460-9D965B980208}" type="pres">
      <dgm:prSet presAssocID="{64001C3F-D30A-4E95-A68E-786BF5ABED8E}" presName="dummy1a" presStyleCnt="0"/>
      <dgm:spPr/>
    </dgm:pt>
    <dgm:pt modelId="{783E6FC3-62F7-4B89-B885-79EC329672A9}" type="pres">
      <dgm:prSet presAssocID="{64001C3F-D30A-4E95-A68E-786BF5ABED8E}" presName="dummy1b" presStyleCnt="0"/>
      <dgm:spPr/>
    </dgm:pt>
    <dgm:pt modelId="{B6010CC3-456C-4B71-BAAE-011B5818C349}" type="pres">
      <dgm:prSet presAssocID="{64001C3F-D30A-4E95-A68E-786BF5ABED8E}" presName="wedge1Tx" presStyleLbl="node1" presStyleIdx="0" presStyleCnt="6">
        <dgm:presLayoutVars>
          <dgm:chMax val="0"/>
          <dgm:chPref val="0"/>
          <dgm:bulletEnabled val="1"/>
        </dgm:presLayoutVars>
      </dgm:prSet>
      <dgm:spPr/>
    </dgm:pt>
    <dgm:pt modelId="{514DF87F-6370-4B94-90C2-E5A4C175F636}" type="pres">
      <dgm:prSet presAssocID="{64001C3F-D30A-4E95-A68E-786BF5ABED8E}" presName="wedge2" presStyleLbl="node1" presStyleIdx="1" presStyleCnt="6"/>
      <dgm:spPr/>
    </dgm:pt>
    <dgm:pt modelId="{CEFFBD59-A403-42E5-BB4E-9CB08DE50BFF}" type="pres">
      <dgm:prSet presAssocID="{64001C3F-D30A-4E95-A68E-786BF5ABED8E}" presName="dummy2a" presStyleCnt="0"/>
      <dgm:spPr/>
    </dgm:pt>
    <dgm:pt modelId="{D4A3224B-4B94-4002-AD44-1B14BB5EB918}" type="pres">
      <dgm:prSet presAssocID="{64001C3F-D30A-4E95-A68E-786BF5ABED8E}" presName="dummy2b" presStyleCnt="0"/>
      <dgm:spPr/>
    </dgm:pt>
    <dgm:pt modelId="{4BA106AD-C9EF-4095-A2FB-90B81A073CC0}" type="pres">
      <dgm:prSet presAssocID="{64001C3F-D30A-4E95-A68E-786BF5ABED8E}" presName="wedge2Tx" presStyleLbl="node1" presStyleIdx="1" presStyleCnt="6">
        <dgm:presLayoutVars>
          <dgm:chMax val="0"/>
          <dgm:chPref val="0"/>
          <dgm:bulletEnabled val="1"/>
        </dgm:presLayoutVars>
      </dgm:prSet>
      <dgm:spPr/>
    </dgm:pt>
    <dgm:pt modelId="{08BD0A29-31BB-4775-B08B-513002242D22}" type="pres">
      <dgm:prSet presAssocID="{64001C3F-D30A-4E95-A68E-786BF5ABED8E}" presName="wedge3" presStyleLbl="node1" presStyleIdx="2" presStyleCnt="6"/>
      <dgm:spPr/>
    </dgm:pt>
    <dgm:pt modelId="{3FD8FDDD-1006-45B1-9CC9-6B5062F49D94}" type="pres">
      <dgm:prSet presAssocID="{64001C3F-D30A-4E95-A68E-786BF5ABED8E}" presName="dummy3a" presStyleCnt="0"/>
      <dgm:spPr/>
    </dgm:pt>
    <dgm:pt modelId="{910E982E-7206-46D9-A479-8452531CE41B}" type="pres">
      <dgm:prSet presAssocID="{64001C3F-D30A-4E95-A68E-786BF5ABED8E}" presName="dummy3b" presStyleCnt="0"/>
      <dgm:spPr/>
    </dgm:pt>
    <dgm:pt modelId="{E9056131-00AC-46AE-938E-AB028BE33D08}" type="pres">
      <dgm:prSet presAssocID="{64001C3F-D30A-4E95-A68E-786BF5ABED8E}" presName="wedge3Tx" presStyleLbl="node1" presStyleIdx="2" presStyleCnt="6">
        <dgm:presLayoutVars>
          <dgm:chMax val="0"/>
          <dgm:chPref val="0"/>
          <dgm:bulletEnabled val="1"/>
        </dgm:presLayoutVars>
      </dgm:prSet>
      <dgm:spPr/>
    </dgm:pt>
    <dgm:pt modelId="{C4861699-F7E7-4FD6-8FA7-17596223501A}" type="pres">
      <dgm:prSet presAssocID="{64001C3F-D30A-4E95-A68E-786BF5ABED8E}" presName="wedge4" presStyleLbl="node1" presStyleIdx="3" presStyleCnt="6"/>
      <dgm:spPr/>
    </dgm:pt>
    <dgm:pt modelId="{202727A1-23B9-47D8-9779-22FA6FE7044D}" type="pres">
      <dgm:prSet presAssocID="{64001C3F-D30A-4E95-A68E-786BF5ABED8E}" presName="dummy4a" presStyleCnt="0"/>
      <dgm:spPr/>
    </dgm:pt>
    <dgm:pt modelId="{991F2F4E-772B-47CF-885D-C81F1B5922D1}" type="pres">
      <dgm:prSet presAssocID="{64001C3F-D30A-4E95-A68E-786BF5ABED8E}" presName="dummy4b" presStyleCnt="0"/>
      <dgm:spPr/>
    </dgm:pt>
    <dgm:pt modelId="{3E95C376-C91A-4F89-BE3E-5E13D929E459}" type="pres">
      <dgm:prSet presAssocID="{64001C3F-D30A-4E95-A68E-786BF5ABED8E}" presName="wedge4Tx" presStyleLbl="node1" presStyleIdx="3" presStyleCnt="6">
        <dgm:presLayoutVars>
          <dgm:chMax val="0"/>
          <dgm:chPref val="0"/>
          <dgm:bulletEnabled val="1"/>
        </dgm:presLayoutVars>
      </dgm:prSet>
      <dgm:spPr/>
    </dgm:pt>
    <dgm:pt modelId="{679DBAF7-0A61-4F76-B4CC-F2C127D1936F}" type="pres">
      <dgm:prSet presAssocID="{64001C3F-D30A-4E95-A68E-786BF5ABED8E}" presName="wedge5" presStyleLbl="node1" presStyleIdx="4" presStyleCnt="6"/>
      <dgm:spPr/>
    </dgm:pt>
    <dgm:pt modelId="{A7C5FCD8-A035-400D-883F-23C20ACA3015}" type="pres">
      <dgm:prSet presAssocID="{64001C3F-D30A-4E95-A68E-786BF5ABED8E}" presName="dummy5a" presStyleCnt="0"/>
      <dgm:spPr/>
    </dgm:pt>
    <dgm:pt modelId="{B6F99694-E764-4AF4-805F-6A6999C43809}" type="pres">
      <dgm:prSet presAssocID="{64001C3F-D30A-4E95-A68E-786BF5ABED8E}" presName="dummy5b" presStyleCnt="0"/>
      <dgm:spPr/>
    </dgm:pt>
    <dgm:pt modelId="{0E367D29-AC3A-4784-B463-ACC938CECF51}" type="pres">
      <dgm:prSet presAssocID="{64001C3F-D30A-4E95-A68E-786BF5ABED8E}" presName="wedge5Tx" presStyleLbl="node1" presStyleIdx="4" presStyleCnt="6">
        <dgm:presLayoutVars>
          <dgm:chMax val="0"/>
          <dgm:chPref val="0"/>
          <dgm:bulletEnabled val="1"/>
        </dgm:presLayoutVars>
      </dgm:prSet>
      <dgm:spPr/>
    </dgm:pt>
    <dgm:pt modelId="{40EFDEA9-7515-47EB-A683-5582FE49D1C1}" type="pres">
      <dgm:prSet presAssocID="{64001C3F-D30A-4E95-A68E-786BF5ABED8E}" presName="wedge6" presStyleLbl="node1" presStyleIdx="5" presStyleCnt="6"/>
      <dgm:spPr/>
    </dgm:pt>
    <dgm:pt modelId="{0A9C7023-2610-43D9-98A3-7677D6C96A62}" type="pres">
      <dgm:prSet presAssocID="{64001C3F-D30A-4E95-A68E-786BF5ABED8E}" presName="dummy6a" presStyleCnt="0"/>
      <dgm:spPr/>
    </dgm:pt>
    <dgm:pt modelId="{8B674E62-4CEB-4CF7-BF22-48EB129012C5}" type="pres">
      <dgm:prSet presAssocID="{64001C3F-D30A-4E95-A68E-786BF5ABED8E}" presName="dummy6b" presStyleCnt="0"/>
      <dgm:spPr/>
    </dgm:pt>
    <dgm:pt modelId="{3DD207D4-6013-4595-A157-59AA405691EE}" type="pres">
      <dgm:prSet presAssocID="{64001C3F-D30A-4E95-A68E-786BF5ABED8E}" presName="wedge6Tx" presStyleLbl="node1" presStyleIdx="5" presStyleCnt="6">
        <dgm:presLayoutVars>
          <dgm:chMax val="0"/>
          <dgm:chPref val="0"/>
          <dgm:bulletEnabled val="1"/>
        </dgm:presLayoutVars>
      </dgm:prSet>
      <dgm:spPr/>
    </dgm:pt>
    <dgm:pt modelId="{F3E5A3EF-573B-40C2-8536-E302759E64B3}" type="pres">
      <dgm:prSet presAssocID="{21C0F8A8-D89C-4546-8C61-87698B3C32BE}" presName="arrowWedge1" presStyleLbl="fgSibTrans2D1" presStyleIdx="0" presStyleCnt="6"/>
      <dgm:spPr/>
    </dgm:pt>
    <dgm:pt modelId="{C2FE31E1-9E38-4722-A3F6-BB9D45BE321D}" type="pres">
      <dgm:prSet presAssocID="{3AE80248-3418-40CF-B2EF-DF3DC68CC824}" presName="arrowWedge2" presStyleLbl="fgSibTrans2D1" presStyleIdx="1" presStyleCnt="6"/>
      <dgm:spPr/>
    </dgm:pt>
    <dgm:pt modelId="{910B8DF4-AC3D-445B-BAF7-C495423EE2C1}" type="pres">
      <dgm:prSet presAssocID="{21B879CC-EF5D-4F47-8186-AC5FADC6A39E}" presName="arrowWedge3" presStyleLbl="fgSibTrans2D1" presStyleIdx="2" presStyleCnt="6"/>
      <dgm:spPr/>
    </dgm:pt>
    <dgm:pt modelId="{E3049CD4-9CAE-47C3-A5E2-5E1E25D13E9D}" type="pres">
      <dgm:prSet presAssocID="{F885E537-F228-4854-A18B-76C6C580FE8B}" presName="arrowWedge4" presStyleLbl="fgSibTrans2D1" presStyleIdx="3" presStyleCnt="6"/>
      <dgm:spPr/>
    </dgm:pt>
    <dgm:pt modelId="{CB6A69C1-69B4-4386-BDC2-BFD2089B22F3}" type="pres">
      <dgm:prSet presAssocID="{9E3492D2-3CAD-4139-B716-68DFA7CD9D9E}" presName="arrowWedge5" presStyleLbl="fgSibTrans2D1" presStyleIdx="4" presStyleCnt="6"/>
      <dgm:spPr/>
    </dgm:pt>
    <dgm:pt modelId="{899E7BD4-9687-4631-8CB3-BF7D70D8C37A}" type="pres">
      <dgm:prSet presAssocID="{82A5E9CC-8AC2-4FD4-AC11-F98A0D22F408}" presName="arrowWedge6" presStyleLbl="fgSibTrans2D1" presStyleIdx="5" presStyleCnt="6" custLinFactNeighborX="-874" custLinFactNeighborY="-437"/>
      <dgm:spPr/>
    </dgm:pt>
  </dgm:ptLst>
  <dgm:cxnLst>
    <dgm:cxn modelId="{F557E816-C69A-44E8-9F11-B67AC6DFF43F}" type="presOf" srcId="{05A7CDDC-281B-4EAE-B963-82DEBA4ACEE0}" destId="{679DBAF7-0A61-4F76-B4CC-F2C127D1936F}" srcOrd="0" destOrd="0" presId="urn:microsoft.com/office/officeart/2005/8/layout/cycle8"/>
    <dgm:cxn modelId="{AFBDE719-0A6A-459C-8C4D-035672C032B4}" type="presOf" srcId="{2E9FC0D9-982C-4E14-9A72-61949588B944}" destId="{40EFDEA9-7515-47EB-A683-5582FE49D1C1}" srcOrd="0" destOrd="0" presId="urn:microsoft.com/office/officeart/2005/8/layout/cycle8"/>
    <dgm:cxn modelId="{C7AF8836-B3BD-48AE-ABF3-543361C1CADE}" type="presOf" srcId="{2E9FC0D9-982C-4E14-9A72-61949588B944}" destId="{3DD207D4-6013-4595-A157-59AA405691EE}" srcOrd="1" destOrd="0" presId="urn:microsoft.com/office/officeart/2005/8/layout/cycle8"/>
    <dgm:cxn modelId="{C3DD1E38-33EF-491F-968B-0D058985DBC4}" srcId="{64001C3F-D30A-4E95-A68E-786BF5ABED8E}" destId="{02E06AA1-05F1-4934-A819-F8AF6D4E5FDB}" srcOrd="1" destOrd="0" parTransId="{5D643EEC-CA39-4E97-A947-9A0261310F46}" sibTransId="{3AE80248-3418-40CF-B2EF-DF3DC68CC824}"/>
    <dgm:cxn modelId="{09408756-953E-48D5-8588-8F69EEFEBE91}" srcId="{64001C3F-D30A-4E95-A68E-786BF5ABED8E}" destId="{2E9FC0D9-982C-4E14-9A72-61949588B944}" srcOrd="5" destOrd="0" parTransId="{5D9EFFB8-2447-496F-8BC3-81D1E24CC84A}" sibTransId="{82A5E9CC-8AC2-4FD4-AC11-F98A0D22F408}"/>
    <dgm:cxn modelId="{5B59F764-E0CE-47A5-A538-828F4C051BAA}" type="presOf" srcId="{F133E85D-6F53-4253-8258-8D9ECE25E3E5}" destId="{3E95C376-C91A-4F89-BE3E-5E13D929E459}" srcOrd="1" destOrd="0" presId="urn:microsoft.com/office/officeart/2005/8/layout/cycle8"/>
    <dgm:cxn modelId="{12FEDA6B-A258-4C33-BB28-28219B7E66B9}" type="presOf" srcId="{3E7B9826-2752-4BD8-B99B-2EC3755CA511}" destId="{B6010CC3-456C-4B71-BAAE-011B5818C349}" srcOrd="1" destOrd="0" presId="urn:microsoft.com/office/officeart/2005/8/layout/cycle8"/>
    <dgm:cxn modelId="{61B75D81-F8A1-4B33-BB74-0432806371BE}" srcId="{64001C3F-D30A-4E95-A68E-786BF5ABED8E}" destId="{F133E85D-6F53-4253-8258-8D9ECE25E3E5}" srcOrd="3" destOrd="0" parTransId="{4B37A51A-A206-4F7D-814B-B840D9B02865}" sibTransId="{F885E537-F228-4854-A18B-76C6C580FE8B}"/>
    <dgm:cxn modelId="{FD3BF78B-6A3F-4F24-914A-6759AF2D1623}" type="presOf" srcId="{05A7CDDC-281B-4EAE-B963-82DEBA4ACEE0}" destId="{0E367D29-AC3A-4784-B463-ACC938CECF51}" srcOrd="1" destOrd="0" presId="urn:microsoft.com/office/officeart/2005/8/layout/cycle8"/>
    <dgm:cxn modelId="{D47E28A8-0133-4902-AFE4-AD256CDA175D}" srcId="{64001C3F-D30A-4E95-A68E-786BF5ABED8E}" destId="{6C181FAF-4A5C-41B1-9D32-C8027089959C}" srcOrd="2" destOrd="0" parTransId="{077C6BA0-613F-41D9-863A-3E6205F385FF}" sibTransId="{21B879CC-EF5D-4F47-8186-AC5FADC6A39E}"/>
    <dgm:cxn modelId="{A17612AE-F26D-4298-A839-110119ADEC96}" type="presOf" srcId="{6C181FAF-4A5C-41B1-9D32-C8027089959C}" destId="{08BD0A29-31BB-4775-B08B-513002242D22}" srcOrd="0" destOrd="0" presId="urn:microsoft.com/office/officeart/2005/8/layout/cycle8"/>
    <dgm:cxn modelId="{61D2A2B7-8814-425F-9A3E-6DF6418D974B}" type="presOf" srcId="{6C181FAF-4A5C-41B1-9D32-C8027089959C}" destId="{E9056131-00AC-46AE-938E-AB028BE33D08}" srcOrd="1" destOrd="0" presId="urn:microsoft.com/office/officeart/2005/8/layout/cycle8"/>
    <dgm:cxn modelId="{AF1248C1-28E5-4180-92AE-975CF1C3AB9C}" type="presOf" srcId="{F133E85D-6F53-4253-8258-8D9ECE25E3E5}" destId="{C4861699-F7E7-4FD6-8FA7-17596223501A}" srcOrd="0" destOrd="0" presId="urn:microsoft.com/office/officeart/2005/8/layout/cycle8"/>
    <dgm:cxn modelId="{942CB9C4-A4BD-4D22-9DAD-9742D768DD97}" srcId="{64001C3F-D30A-4E95-A68E-786BF5ABED8E}" destId="{05A7CDDC-281B-4EAE-B963-82DEBA4ACEE0}" srcOrd="4" destOrd="0" parTransId="{F7928C84-EC36-4AF3-8893-27C09CAED948}" sibTransId="{9E3492D2-3CAD-4139-B716-68DFA7CD9D9E}"/>
    <dgm:cxn modelId="{39359DC6-86FC-4AF8-9477-02717CBA6D33}" type="presOf" srcId="{02E06AA1-05F1-4934-A819-F8AF6D4E5FDB}" destId="{514DF87F-6370-4B94-90C2-E5A4C175F636}" srcOrd="0" destOrd="0" presId="urn:microsoft.com/office/officeart/2005/8/layout/cycle8"/>
    <dgm:cxn modelId="{BFE066CD-029C-4321-B53B-D40A720D39EB}" srcId="{64001C3F-D30A-4E95-A68E-786BF5ABED8E}" destId="{3E7B9826-2752-4BD8-B99B-2EC3755CA511}" srcOrd="0" destOrd="0" parTransId="{191F5A0C-2418-49B2-8435-405A6A22F5E2}" sibTransId="{21C0F8A8-D89C-4546-8C61-87698B3C32BE}"/>
    <dgm:cxn modelId="{8E0EE6D2-30F7-42FF-9686-D5A7C514A164}" type="presOf" srcId="{02E06AA1-05F1-4934-A819-F8AF6D4E5FDB}" destId="{4BA106AD-C9EF-4095-A2FB-90B81A073CC0}" srcOrd="1" destOrd="0" presId="urn:microsoft.com/office/officeart/2005/8/layout/cycle8"/>
    <dgm:cxn modelId="{E1C5ABDB-B6CE-4485-8E0A-B866D9ED7368}" type="presOf" srcId="{3E7B9826-2752-4BD8-B99B-2EC3755CA511}" destId="{F3C411A5-AEB0-4A49-9052-8E3DF71652CA}" srcOrd="0" destOrd="0" presId="urn:microsoft.com/office/officeart/2005/8/layout/cycle8"/>
    <dgm:cxn modelId="{CB94B3E9-D3E8-4A3B-8B9D-72182C72AD24}" type="presOf" srcId="{64001C3F-D30A-4E95-A68E-786BF5ABED8E}" destId="{E098FDC2-F6B0-4278-BC73-CED2FAD98DFE}" srcOrd="0" destOrd="0" presId="urn:microsoft.com/office/officeart/2005/8/layout/cycle8"/>
    <dgm:cxn modelId="{F09EE964-7194-40D9-8054-E5E6BF6C7D94}" type="presParOf" srcId="{E098FDC2-F6B0-4278-BC73-CED2FAD98DFE}" destId="{F3C411A5-AEB0-4A49-9052-8E3DF71652CA}" srcOrd="0" destOrd="0" presId="urn:microsoft.com/office/officeart/2005/8/layout/cycle8"/>
    <dgm:cxn modelId="{373A04D1-CB59-4377-AEDC-AADE429E8291}" type="presParOf" srcId="{E098FDC2-F6B0-4278-BC73-CED2FAD98DFE}" destId="{30E95857-33EA-4791-B460-9D965B980208}" srcOrd="1" destOrd="0" presId="urn:microsoft.com/office/officeart/2005/8/layout/cycle8"/>
    <dgm:cxn modelId="{3D7B9BFA-9E3C-4F0F-A2D3-9ABED1BD1D87}" type="presParOf" srcId="{E098FDC2-F6B0-4278-BC73-CED2FAD98DFE}" destId="{783E6FC3-62F7-4B89-B885-79EC329672A9}" srcOrd="2" destOrd="0" presId="urn:microsoft.com/office/officeart/2005/8/layout/cycle8"/>
    <dgm:cxn modelId="{5A4F6319-8C3E-492A-BE03-C5390FE3E58D}" type="presParOf" srcId="{E098FDC2-F6B0-4278-BC73-CED2FAD98DFE}" destId="{B6010CC3-456C-4B71-BAAE-011B5818C349}" srcOrd="3" destOrd="0" presId="urn:microsoft.com/office/officeart/2005/8/layout/cycle8"/>
    <dgm:cxn modelId="{43D74D2A-111B-49CE-8752-DB79B082AC0A}" type="presParOf" srcId="{E098FDC2-F6B0-4278-BC73-CED2FAD98DFE}" destId="{514DF87F-6370-4B94-90C2-E5A4C175F636}" srcOrd="4" destOrd="0" presId="urn:microsoft.com/office/officeart/2005/8/layout/cycle8"/>
    <dgm:cxn modelId="{2DDE638E-C0C3-41BD-B117-607646B57D22}" type="presParOf" srcId="{E098FDC2-F6B0-4278-BC73-CED2FAD98DFE}" destId="{CEFFBD59-A403-42E5-BB4E-9CB08DE50BFF}" srcOrd="5" destOrd="0" presId="urn:microsoft.com/office/officeart/2005/8/layout/cycle8"/>
    <dgm:cxn modelId="{9AE94471-C7B0-4AF0-ACFB-2555A76967D8}" type="presParOf" srcId="{E098FDC2-F6B0-4278-BC73-CED2FAD98DFE}" destId="{D4A3224B-4B94-4002-AD44-1B14BB5EB918}" srcOrd="6" destOrd="0" presId="urn:microsoft.com/office/officeart/2005/8/layout/cycle8"/>
    <dgm:cxn modelId="{9EFECCAA-35E1-4A17-A395-009348DEEC7D}" type="presParOf" srcId="{E098FDC2-F6B0-4278-BC73-CED2FAD98DFE}" destId="{4BA106AD-C9EF-4095-A2FB-90B81A073CC0}" srcOrd="7" destOrd="0" presId="urn:microsoft.com/office/officeart/2005/8/layout/cycle8"/>
    <dgm:cxn modelId="{DB4B16F1-D725-424A-88DF-A8790D951AD6}" type="presParOf" srcId="{E098FDC2-F6B0-4278-BC73-CED2FAD98DFE}" destId="{08BD0A29-31BB-4775-B08B-513002242D22}" srcOrd="8" destOrd="0" presId="urn:microsoft.com/office/officeart/2005/8/layout/cycle8"/>
    <dgm:cxn modelId="{7F94818E-DEC4-462D-8093-B128B8C4B3D1}" type="presParOf" srcId="{E098FDC2-F6B0-4278-BC73-CED2FAD98DFE}" destId="{3FD8FDDD-1006-45B1-9CC9-6B5062F49D94}" srcOrd="9" destOrd="0" presId="urn:microsoft.com/office/officeart/2005/8/layout/cycle8"/>
    <dgm:cxn modelId="{9FD6FEDD-0708-4AF9-8AF0-44F8A145D39E}" type="presParOf" srcId="{E098FDC2-F6B0-4278-BC73-CED2FAD98DFE}" destId="{910E982E-7206-46D9-A479-8452531CE41B}" srcOrd="10" destOrd="0" presId="urn:microsoft.com/office/officeart/2005/8/layout/cycle8"/>
    <dgm:cxn modelId="{C8D447F5-37C9-477A-ADCA-6EAC33B49DE7}" type="presParOf" srcId="{E098FDC2-F6B0-4278-BC73-CED2FAD98DFE}" destId="{E9056131-00AC-46AE-938E-AB028BE33D08}" srcOrd="11" destOrd="0" presId="urn:microsoft.com/office/officeart/2005/8/layout/cycle8"/>
    <dgm:cxn modelId="{E070F14C-9F77-489C-81E1-F5FDE3DA66D9}" type="presParOf" srcId="{E098FDC2-F6B0-4278-BC73-CED2FAD98DFE}" destId="{C4861699-F7E7-4FD6-8FA7-17596223501A}" srcOrd="12" destOrd="0" presId="urn:microsoft.com/office/officeart/2005/8/layout/cycle8"/>
    <dgm:cxn modelId="{5FD7F8B5-B6EF-4CC3-8213-237681A6328B}" type="presParOf" srcId="{E098FDC2-F6B0-4278-BC73-CED2FAD98DFE}" destId="{202727A1-23B9-47D8-9779-22FA6FE7044D}" srcOrd="13" destOrd="0" presId="urn:microsoft.com/office/officeart/2005/8/layout/cycle8"/>
    <dgm:cxn modelId="{5E29AFB4-58A3-4290-A58A-786413DFC26F}" type="presParOf" srcId="{E098FDC2-F6B0-4278-BC73-CED2FAD98DFE}" destId="{991F2F4E-772B-47CF-885D-C81F1B5922D1}" srcOrd="14" destOrd="0" presId="urn:microsoft.com/office/officeart/2005/8/layout/cycle8"/>
    <dgm:cxn modelId="{0688DFC1-D31D-4795-90AF-97732E528A4D}" type="presParOf" srcId="{E098FDC2-F6B0-4278-BC73-CED2FAD98DFE}" destId="{3E95C376-C91A-4F89-BE3E-5E13D929E459}" srcOrd="15" destOrd="0" presId="urn:microsoft.com/office/officeart/2005/8/layout/cycle8"/>
    <dgm:cxn modelId="{F25033C8-C2A0-4DEE-BBE7-E72E6C80ADC8}" type="presParOf" srcId="{E098FDC2-F6B0-4278-BC73-CED2FAD98DFE}" destId="{679DBAF7-0A61-4F76-B4CC-F2C127D1936F}" srcOrd="16" destOrd="0" presId="urn:microsoft.com/office/officeart/2005/8/layout/cycle8"/>
    <dgm:cxn modelId="{D1EA2A8E-3977-4C86-9C5A-10AB53E564C6}" type="presParOf" srcId="{E098FDC2-F6B0-4278-BC73-CED2FAD98DFE}" destId="{A7C5FCD8-A035-400D-883F-23C20ACA3015}" srcOrd="17" destOrd="0" presId="urn:microsoft.com/office/officeart/2005/8/layout/cycle8"/>
    <dgm:cxn modelId="{0DD0D557-D91E-4D0B-959C-E2BD09DA4FF8}" type="presParOf" srcId="{E098FDC2-F6B0-4278-BC73-CED2FAD98DFE}" destId="{B6F99694-E764-4AF4-805F-6A6999C43809}" srcOrd="18" destOrd="0" presId="urn:microsoft.com/office/officeart/2005/8/layout/cycle8"/>
    <dgm:cxn modelId="{30D8385F-B323-4094-9D93-45C9986CCF27}" type="presParOf" srcId="{E098FDC2-F6B0-4278-BC73-CED2FAD98DFE}" destId="{0E367D29-AC3A-4784-B463-ACC938CECF51}" srcOrd="19" destOrd="0" presId="urn:microsoft.com/office/officeart/2005/8/layout/cycle8"/>
    <dgm:cxn modelId="{CA07F8B8-F2B8-410C-9C3B-13AAEDC7E6C8}" type="presParOf" srcId="{E098FDC2-F6B0-4278-BC73-CED2FAD98DFE}" destId="{40EFDEA9-7515-47EB-A683-5582FE49D1C1}" srcOrd="20" destOrd="0" presId="urn:microsoft.com/office/officeart/2005/8/layout/cycle8"/>
    <dgm:cxn modelId="{8B351EED-45DF-433E-B3CB-8D740B06C93D}" type="presParOf" srcId="{E098FDC2-F6B0-4278-BC73-CED2FAD98DFE}" destId="{0A9C7023-2610-43D9-98A3-7677D6C96A62}" srcOrd="21" destOrd="0" presId="urn:microsoft.com/office/officeart/2005/8/layout/cycle8"/>
    <dgm:cxn modelId="{A6C712AD-5A5C-4A35-A119-C1E9FB1DE38E}" type="presParOf" srcId="{E098FDC2-F6B0-4278-BC73-CED2FAD98DFE}" destId="{8B674E62-4CEB-4CF7-BF22-48EB129012C5}" srcOrd="22" destOrd="0" presId="urn:microsoft.com/office/officeart/2005/8/layout/cycle8"/>
    <dgm:cxn modelId="{D21720D6-D6DD-45C3-9847-16CFAF50CDB4}" type="presParOf" srcId="{E098FDC2-F6B0-4278-BC73-CED2FAD98DFE}" destId="{3DD207D4-6013-4595-A157-59AA405691EE}" srcOrd="23" destOrd="0" presId="urn:microsoft.com/office/officeart/2005/8/layout/cycle8"/>
    <dgm:cxn modelId="{FBDD672E-616A-40D3-946D-D8F76E23C1A0}" type="presParOf" srcId="{E098FDC2-F6B0-4278-BC73-CED2FAD98DFE}" destId="{F3E5A3EF-573B-40C2-8536-E302759E64B3}" srcOrd="24" destOrd="0" presId="urn:microsoft.com/office/officeart/2005/8/layout/cycle8"/>
    <dgm:cxn modelId="{FF78A814-3926-4D03-87D3-445668005E27}" type="presParOf" srcId="{E098FDC2-F6B0-4278-BC73-CED2FAD98DFE}" destId="{C2FE31E1-9E38-4722-A3F6-BB9D45BE321D}" srcOrd="25" destOrd="0" presId="urn:microsoft.com/office/officeart/2005/8/layout/cycle8"/>
    <dgm:cxn modelId="{A19D9FB2-E687-4108-B760-102C97893424}" type="presParOf" srcId="{E098FDC2-F6B0-4278-BC73-CED2FAD98DFE}" destId="{910B8DF4-AC3D-445B-BAF7-C495423EE2C1}" srcOrd="26" destOrd="0" presId="urn:microsoft.com/office/officeart/2005/8/layout/cycle8"/>
    <dgm:cxn modelId="{D23AF754-29A6-4926-8386-717BAC3BB5DE}" type="presParOf" srcId="{E098FDC2-F6B0-4278-BC73-CED2FAD98DFE}" destId="{E3049CD4-9CAE-47C3-A5E2-5E1E25D13E9D}" srcOrd="27" destOrd="0" presId="urn:microsoft.com/office/officeart/2005/8/layout/cycle8"/>
    <dgm:cxn modelId="{0CE3D768-925C-4407-ADCB-614F6C24FB0D}" type="presParOf" srcId="{E098FDC2-F6B0-4278-BC73-CED2FAD98DFE}" destId="{CB6A69C1-69B4-4386-BDC2-BFD2089B22F3}" srcOrd="28" destOrd="0" presId="urn:microsoft.com/office/officeart/2005/8/layout/cycle8"/>
    <dgm:cxn modelId="{DCEBE492-AB52-4801-80C6-469AB615A5C5}" type="presParOf" srcId="{E098FDC2-F6B0-4278-BC73-CED2FAD98DFE}" destId="{899E7BD4-9687-4631-8CB3-BF7D70D8C37A}"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001C3F-D30A-4E95-A68E-786BF5ABED8E}" type="doc">
      <dgm:prSet loTypeId="urn:microsoft.com/office/officeart/2005/8/layout/cycle8" loCatId="cycle" qsTypeId="urn:microsoft.com/office/officeart/2005/8/quickstyle/simple1" qsCatId="simple" csTypeId="urn:microsoft.com/office/officeart/2005/8/colors/accent1_4" csCatId="accent1" phldr="1"/>
      <dgm:spPr/>
    </dgm:pt>
    <dgm:pt modelId="{3E7B9826-2752-4BD8-B99B-2EC3755CA511}">
      <dgm:prSet phldrT="[Text]"/>
      <dgm:spPr/>
      <dgm:t>
        <a:bodyPr/>
        <a:lstStyle/>
        <a:p>
          <a:r>
            <a:rPr lang="en-US"/>
            <a:t>Requirements Gathering</a:t>
          </a:r>
        </a:p>
      </dgm:t>
    </dgm:pt>
    <dgm:pt modelId="{191F5A0C-2418-49B2-8435-405A6A22F5E2}" type="parTrans" cxnId="{BFE066CD-029C-4321-B53B-D40A720D39EB}">
      <dgm:prSet/>
      <dgm:spPr/>
      <dgm:t>
        <a:bodyPr/>
        <a:lstStyle/>
        <a:p>
          <a:endParaRPr lang="en-US"/>
        </a:p>
      </dgm:t>
    </dgm:pt>
    <dgm:pt modelId="{21C0F8A8-D89C-4546-8C61-87698B3C32BE}" type="sibTrans" cxnId="{BFE066CD-029C-4321-B53B-D40A720D39EB}">
      <dgm:prSet/>
      <dgm:spPr/>
      <dgm:t>
        <a:bodyPr/>
        <a:lstStyle/>
        <a:p>
          <a:endParaRPr lang="en-US"/>
        </a:p>
      </dgm:t>
    </dgm:pt>
    <dgm:pt modelId="{02E06AA1-05F1-4934-A819-F8AF6D4E5FDB}">
      <dgm:prSet phldrT="[Text]"/>
      <dgm:spPr/>
      <dgm:t>
        <a:bodyPr/>
        <a:lstStyle/>
        <a:p>
          <a:r>
            <a:rPr lang="en-US"/>
            <a:t>Design</a:t>
          </a:r>
        </a:p>
      </dgm:t>
    </dgm:pt>
    <dgm:pt modelId="{5D643EEC-CA39-4E97-A947-9A0261310F46}" type="parTrans" cxnId="{C3DD1E38-33EF-491F-968B-0D058985DBC4}">
      <dgm:prSet/>
      <dgm:spPr/>
      <dgm:t>
        <a:bodyPr/>
        <a:lstStyle/>
        <a:p>
          <a:endParaRPr lang="en-US"/>
        </a:p>
      </dgm:t>
    </dgm:pt>
    <dgm:pt modelId="{3AE80248-3418-40CF-B2EF-DF3DC68CC824}" type="sibTrans" cxnId="{C3DD1E38-33EF-491F-968B-0D058985DBC4}">
      <dgm:prSet/>
      <dgm:spPr/>
      <dgm:t>
        <a:bodyPr/>
        <a:lstStyle/>
        <a:p>
          <a:endParaRPr lang="en-US"/>
        </a:p>
      </dgm:t>
    </dgm:pt>
    <dgm:pt modelId="{6C181FAF-4A5C-41B1-9D32-C8027089959C}">
      <dgm:prSet phldrT="[Text]"/>
      <dgm:spPr/>
      <dgm:t>
        <a:bodyPr/>
        <a:lstStyle/>
        <a:p>
          <a:r>
            <a:rPr lang="en-US"/>
            <a:t>Develop</a:t>
          </a:r>
        </a:p>
      </dgm:t>
    </dgm:pt>
    <dgm:pt modelId="{077C6BA0-613F-41D9-863A-3E6205F385FF}" type="parTrans" cxnId="{D47E28A8-0133-4902-AFE4-AD256CDA175D}">
      <dgm:prSet/>
      <dgm:spPr/>
      <dgm:t>
        <a:bodyPr/>
        <a:lstStyle/>
        <a:p>
          <a:endParaRPr lang="en-US"/>
        </a:p>
      </dgm:t>
    </dgm:pt>
    <dgm:pt modelId="{21B879CC-EF5D-4F47-8186-AC5FADC6A39E}" type="sibTrans" cxnId="{D47E28A8-0133-4902-AFE4-AD256CDA175D}">
      <dgm:prSet/>
      <dgm:spPr/>
      <dgm:t>
        <a:bodyPr/>
        <a:lstStyle/>
        <a:p>
          <a:endParaRPr lang="en-US"/>
        </a:p>
      </dgm:t>
    </dgm:pt>
    <dgm:pt modelId="{F133E85D-6F53-4253-8258-8D9ECE25E3E5}">
      <dgm:prSet phldrT="[Text]"/>
      <dgm:spPr/>
      <dgm:t>
        <a:bodyPr/>
        <a:lstStyle/>
        <a:p>
          <a:r>
            <a:rPr lang="en-US"/>
            <a:t>Test</a:t>
          </a:r>
        </a:p>
      </dgm:t>
    </dgm:pt>
    <dgm:pt modelId="{4B37A51A-A206-4F7D-814B-B840D9B02865}" type="parTrans" cxnId="{61B75D81-F8A1-4B33-BB74-0432806371BE}">
      <dgm:prSet/>
      <dgm:spPr/>
      <dgm:t>
        <a:bodyPr/>
        <a:lstStyle/>
        <a:p>
          <a:endParaRPr lang="en-US"/>
        </a:p>
      </dgm:t>
    </dgm:pt>
    <dgm:pt modelId="{F885E537-F228-4854-A18B-76C6C580FE8B}" type="sibTrans" cxnId="{61B75D81-F8A1-4B33-BB74-0432806371BE}">
      <dgm:prSet/>
      <dgm:spPr/>
      <dgm:t>
        <a:bodyPr/>
        <a:lstStyle/>
        <a:p>
          <a:endParaRPr lang="en-US"/>
        </a:p>
      </dgm:t>
    </dgm:pt>
    <dgm:pt modelId="{05A7CDDC-281B-4EAE-B963-82DEBA4ACEE0}">
      <dgm:prSet phldrT="[Text]"/>
      <dgm:spPr/>
      <dgm:t>
        <a:bodyPr/>
        <a:lstStyle/>
        <a:p>
          <a:r>
            <a:rPr lang="en-US"/>
            <a:t>Deploy</a:t>
          </a:r>
        </a:p>
      </dgm:t>
    </dgm:pt>
    <dgm:pt modelId="{F7928C84-EC36-4AF3-8893-27C09CAED948}" type="parTrans" cxnId="{942CB9C4-A4BD-4D22-9DAD-9742D768DD97}">
      <dgm:prSet/>
      <dgm:spPr/>
      <dgm:t>
        <a:bodyPr/>
        <a:lstStyle/>
        <a:p>
          <a:endParaRPr lang="en-US"/>
        </a:p>
      </dgm:t>
    </dgm:pt>
    <dgm:pt modelId="{9E3492D2-3CAD-4139-B716-68DFA7CD9D9E}" type="sibTrans" cxnId="{942CB9C4-A4BD-4D22-9DAD-9742D768DD97}">
      <dgm:prSet/>
      <dgm:spPr/>
      <dgm:t>
        <a:bodyPr/>
        <a:lstStyle/>
        <a:p>
          <a:endParaRPr lang="en-US"/>
        </a:p>
      </dgm:t>
    </dgm:pt>
    <dgm:pt modelId="{2E9FC0D9-982C-4E14-9A72-61949588B944}">
      <dgm:prSet phldrT="[Text]"/>
      <dgm:spPr/>
      <dgm:t>
        <a:bodyPr/>
        <a:lstStyle/>
        <a:p>
          <a:r>
            <a:rPr lang="en-US"/>
            <a:t>Review</a:t>
          </a:r>
        </a:p>
      </dgm:t>
    </dgm:pt>
    <dgm:pt modelId="{5D9EFFB8-2447-496F-8BC3-81D1E24CC84A}" type="parTrans" cxnId="{09408756-953E-48D5-8588-8F69EEFEBE91}">
      <dgm:prSet/>
      <dgm:spPr/>
      <dgm:t>
        <a:bodyPr/>
        <a:lstStyle/>
        <a:p>
          <a:endParaRPr lang="en-US"/>
        </a:p>
      </dgm:t>
    </dgm:pt>
    <dgm:pt modelId="{82A5E9CC-8AC2-4FD4-AC11-F98A0D22F408}" type="sibTrans" cxnId="{09408756-953E-48D5-8588-8F69EEFEBE91}">
      <dgm:prSet/>
      <dgm:spPr/>
      <dgm:t>
        <a:bodyPr/>
        <a:lstStyle/>
        <a:p>
          <a:endParaRPr lang="en-US"/>
        </a:p>
      </dgm:t>
    </dgm:pt>
    <dgm:pt modelId="{E098FDC2-F6B0-4278-BC73-CED2FAD98DFE}" type="pres">
      <dgm:prSet presAssocID="{64001C3F-D30A-4E95-A68E-786BF5ABED8E}" presName="compositeShape" presStyleCnt="0">
        <dgm:presLayoutVars>
          <dgm:chMax val="7"/>
          <dgm:dir/>
          <dgm:resizeHandles val="exact"/>
        </dgm:presLayoutVars>
      </dgm:prSet>
      <dgm:spPr/>
    </dgm:pt>
    <dgm:pt modelId="{F3C411A5-AEB0-4A49-9052-8E3DF71652CA}" type="pres">
      <dgm:prSet presAssocID="{64001C3F-D30A-4E95-A68E-786BF5ABED8E}" presName="wedge1" presStyleLbl="node1" presStyleIdx="0" presStyleCnt="6" custLinFactNeighborX="3191" custLinFactNeighborY="-4664"/>
      <dgm:spPr/>
    </dgm:pt>
    <dgm:pt modelId="{30E95857-33EA-4791-B460-9D965B980208}" type="pres">
      <dgm:prSet presAssocID="{64001C3F-D30A-4E95-A68E-786BF5ABED8E}" presName="dummy1a" presStyleCnt="0"/>
      <dgm:spPr/>
    </dgm:pt>
    <dgm:pt modelId="{783E6FC3-62F7-4B89-B885-79EC329672A9}" type="pres">
      <dgm:prSet presAssocID="{64001C3F-D30A-4E95-A68E-786BF5ABED8E}" presName="dummy1b" presStyleCnt="0"/>
      <dgm:spPr/>
    </dgm:pt>
    <dgm:pt modelId="{B6010CC3-456C-4B71-BAAE-011B5818C349}" type="pres">
      <dgm:prSet presAssocID="{64001C3F-D30A-4E95-A68E-786BF5ABED8E}" presName="wedge1Tx" presStyleLbl="node1" presStyleIdx="0" presStyleCnt="6">
        <dgm:presLayoutVars>
          <dgm:chMax val="0"/>
          <dgm:chPref val="0"/>
          <dgm:bulletEnabled val="1"/>
        </dgm:presLayoutVars>
      </dgm:prSet>
      <dgm:spPr/>
    </dgm:pt>
    <dgm:pt modelId="{514DF87F-6370-4B94-90C2-E5A4C175F636}" type="pres">
      <dgm:prSet presAssocID="{64001C3F-D30A-4E95-A68E-786BF5ABED8E}" presName="wedge2" presStyleLbl="node1" presStyleIdx="1" presStyleCnt="6"/>
      <dgm:spPr/>
    </dgm:pt>
    <dgm:pt modelId="{CEFFBD59-A403-42E5-BB4E-9CB08DE50BFF}" type="pres">
      <dgm:prSet presAssocID="{64001C3F-D30A-4E95-A68E-786BF5ABED8E}" presName="dummy2a" presStyleCnt="0"/>
      <dgm:spPr/>
    </dgm:pt>
    <dgm:pt modelId="{D4A3224B-4B94-4002-AD44-1B14BB5EB918}" type="pres">
      <dgm:prSet presAssocID="{64001C3F-D30A-4E95-A68E-786BF5ABED8E}" presName="dummy2b" presStyleCnt="0"/>
      <dgm:spPr/>
    </dgm:pt>
    <dgm:pt modelId="{4BA106AD-C9EF-4095-A2FB-90B81A073CC0}" type="pres">
      <dgm:prSet presAssocID="{64001C3F-D30A-4E95-A68E-786BF5ABED8E}" presName="wedge2Tx" presStyleLbl="node1" presStyleIdx="1" presStyleCnt="6">
        <dgm:presLayoutVars>
          <dgm:chMax val="0"/>
          <dgm:chPref val="0"/>
          <dgm:bulletEnabled val="1"/>
        </dgm:presLayoutVars>
      </dgm:prSet>
      <dgm:spPr/>
    </dgm:pt>
    <dgm:pt modelId="{08BD0A29-31BB-4775-B08B-513002242D22}" type="pres">
      <dgm:prSet presAssocID="{64001C3F-D30A-4E95-A68E-786BF5ABED8E}" presName="wedge3" presStyleLbl="node1" presStyleIdx="2" presStyleCnt="6"/>
      <dgm:spPr/>
    </dgm:pt>
    <dgm:pt modelId="{3FD8FDDD-1006-45B1-9CC9-6B5062F49D94}" type="pres">
      <dgm:prSet presAssocID="{64001C3F-D30A-4E95-A68E-786BF5ABED8E}" presName="dummy3a" presStyleCnt="0"/>
      <dgm:spPr/>
    </dgm:pt>
    <dgm:pt modelId="{910E982E-7206-46D9-A479-8452531CE41B}" type="pres">
      <dgm:prSet presAssocID="{64001C3F-D30A-4E95-A68E-786BF5ABED8E}" presName="dummy3b" presStyleCnt="0"/>
      <dgm:spPr/>
    </dgm:pt>
    <dgm:pt modelId="{E9056131-00AC-46AE-938E-AB028BE33D08}" type="pres">
      <dgm:prSet presAssocID="{64001C3F-D30A-4E95-A68E-786BF5ABED8E}" presName="wedge3Tx" presStyleLbl="node1" presStyleIdx="2" presStyleCnt="6">
        <dgm:presLayoutVars>
          <dgm:chMax val="0"/>
          <dgm:chPref val="0"/>
          <dgm:bulletEnabled val="1"/>
        </dgm:presLayoutVars>
      </dgm:prSet>
      <dgm:spPr/>
    </dgm:pt>
    <dgm:pt modelId="{C4861699-F7E7-4FD6-8FA7-17596223501A}" type="pres">
      <dgm:prSet presAssocID="{64001C3F-D30A-4E95-A68E-786BF5ABED8E}" presName="wedge4" presStyleLbl="node1" presStyleIdx="3" presStyleCnt="6"/>
      <dgm:spPr/>
    </dgm:pt>
    <dgm:pt modelId="{202727A1-23B9-47D8-9779-22FA6FE7044D}" type="pres">
      <dgm:prSet presAssocID="{64001C3F-D30A-4E95-A68E-786BF5ABED8E}" presName="dummy4a" presStyleCnt="0"/>
      <dgm:spPr/>
    </dgm:pt>
    <dgm:pt modelId="{991F2F4E-772B-47CF-885D-C81F1B5922D1}" type="pres">
      <dgm:prSet presAssocID="{64001C3F-D30A-4E95-A68E-786BF5ABED8E}" presName="dummy4b" presStyleCnt="0"/>
      <dgm:spPr/>
    </dgm:pt>
    <dgm:pt modelId="{3E95C376-C91A-4F89-BE3E-5E13D929E459}" type="pres">
      <dgm:prSet presAssocID="{64001C3F-D30A-4E95-A68E-786BF5ABED8E}" presName="wedge4Tx" presStyleLbl="node1" presStyleIdx="3" presStyleCnt="6">
        <dgm:presLayoutVars>
          <dgm:chMax val="0"/>
          <dgm:chPref val="0"/>
          <dgm:bulletEnabled val="1"/>
        </dgm:presLayoutVars>
      </dgm:prSet>
      <dgm:spPr/>
    </dgm:pt>
    <dgm:pt modelId="{679DBAF7-0A61-4F76-B4CC-F2C127D1936F}" type="pres">
      <dgm:prSet presAssocID="{64001C3F-D30A-4E95-A68E-786BF5ABED8E}" presName="wedge5" presStyleLbl="node1" presStyleIdx="4" presStyleCnt="6"/>
      <dgm:spPr/>
    </dgm:pt>
    <dgm:pt modelId="{A7C5FCD8-A035-400D-883F-23C20ACA3015}" type="pres">
      <dgm:prSet presAssocID="{64001C3F-D30A-4E95-A68E-786BF5ABED8E}" presName="dummy5a" presStyleCnt="0"/>
      <dgm:spPr/>
    </dgm:pt>
    <dgm:pt modelId="{B6F99694-E764-4AF4-805F-6A6999C43809}" type="pres">
      <dgm:prSet presAssocID="{64001C3F-D30A-4E95-A68E-786BF5ABED8E}" presName="dummy5b" presStyleCnt="0"/>
      <dgm:spPr/>
    </dgm:pt>
    <dgm:pt modelId="{0E367D29-AC3A-4784-B463-ACC938CECF51}" type="pres">
      <dgm:prSet presAssocID="{64001C3F-D30A-4E95-A68E-786BF5ABED8E}" presName="wedge5Tx" presStyleLbl="node1" presStyleIdx="4" presStyleCnt="6">
        <dgm:presLayoutVars>
          <dgm:chMax val="0"/>
          <dgm:chPref val="0"/>
          <dgm:bulletEnabled val="1"/>
        </dgm:presLayoutVars>
      </dgm:prSet>
      <dgm:spPr/>
    </dgm:pt>
    <dgm:pt modelId="{40EFDEA9-7515-47EB-A683-5582FE49D1C1}" type="pres">
      <dgm:prSet presAssocID="{64001C3F-D30A-4E95-A68E-786BF5ABED8E}" presName="wedge6" presStyleLbl="node1" presStyleIdx="5" presStyleCnt="6"/>
      <dgm:spPr/>
    </dgm:pt>
    <dgm:pt modelId="{0A9C7023-2610-43D9-98A3-7677D6C96A62}" type="pres">
      <dgm:prSet presAssocID="{64001C3F-D30A-4E95-A68E-786BF5ABED8E}" presName="dummy6a" presStyleCnt="0"/>
      <dgm:spPr/>
    </dgm:pt>
    <dgm:pt modelId="{8B674E62-4CEB-4CF7-BF22-48EB129012C5}" type="pres">
      <dgm:prSet presAssocID="{64001C3F-D30A-4E95-A68E-786BF5ABED8E}" presName="dummy6b" presStyleCnt="0"/>
      <dgm:spPr/>
    </dgm:pt>
    <dgm:pt modelId="{3DD207D4-6013-4595-A157-59AA405691EE}" type="pres">
      <dgm:prSet presAssocID="{64001C3F-D30A-4E95-A68E-786BF5ABED8E}" presName="wedge6Tx" presStyleLbl="node1" presStyleIdx="5" presStyleCnt="6">
        <dgm:presLayoutVars>
          <dgm:chMax val="0"/>
          <dgm:chPref val="0"/>
          <dgm:bulletEnabled val="1"/>
        </dgm:presLayoutVars>
      </dgm:prSet>
      <dgm:spPr/>
    </dgm:pt>
    <dgm:pt modelId="{F3E5A3EF-573B-40C2-8536-E302759E64B3}" type="pres">
      <dgm:prSet presAssocID="{21C0F8A8-D89C-4546-8C61-87698B3C32BE}" presName="arrowWedge1" presStyleLbl="fgSibTrans2D1" presStyleIdx="0" presStyleCnt="6"/>
      <dgm:spPr/>
    </dgm:pt>
    <dgm:pt modelId="{C2FE31E1-9E38-4722-A3F6-BB9D45BE321D}" type="pres">
      <dgm:prSet presAssocID="{3AE80248-3418-40CF-B2EF-DF3DC68CC824}" presName="arrowWedge2" presStyleLbl="fgSibTrans2D1" presStyleIdx="1" presStyleCnt="6"/>
      <dgm:spPr/>
    </dgm:pt>
    <dgm:pt modelId="{910B8DF4-AC3D-445B-BAF7-C495423EE2C1}" type="pres">
      <dgm:prSet presAssocID="{21B879CC-EF5D-4F47-8186-AC5FADC6A39E}" presName="arrowWedge3" presStyleLbl="fgSibTrans2D1" presStyleIdx="2" presStyleCnt="6"/>
      <dgm:spPr/>
    </dgm:pt>
    <dgm:pt modelId="{E3049CD4-9CAE-47C3-A5E2-5E1E25D13E9D}" type="pres">
      <dgm:prSet presAssocID="{F885E537-F228-4854-A18B-76C6C580FE8B}" presName="arrowWedge4" presStyleLbl="fgSibTrans2D1" presStyleIdx="3" presStyleCnt="6"/>
      <dgm:spPr/>
    </dgm:pt>
    <dgm:pt modelId="{CB6A69C1-69B4-4386-BDC2-BFD2089B22F3}" type="pres">
      <dgm:prSet presAssocID="{9E3492D2-3CAD-4139-B716-68DFA7CD9D9E}" presName="arrowWedge5" presStyleLbl="fgSibTrans2D1" presStyleIdx="4" presStyleCnt="6"/>
      <dgm:spPr/>
    </dgm:pt>
    <dgm:pt modelId="{899E7BD4-9687-4631-8CB3-BF7D70D8C37A}" type="pres">
      <dgm:prSet presAssocID="{82A5E9CC-8AC2-4FD4-AC11-F98A0D22F408}" presName="arrowWedge6" presStyleLbl="fgSibTrans2D1" presStyleIdx="5" presStyleCnt="6" custLinFactNeighborX="-874" custLinFactNeighborY="-437"/>
      <dgm:spPr/>
    </dgm:pt>
  </dgm:ptLst>
  <dgm:cxnLst>
    <dgm:cxn modelId="{F557E816-C69A-44E8-9F11-B67AC6DFF43F}" type="presOf" srcId="{05A7CDDC-281B-4EAE-B963-82DEBA4ACEE0}" destId="{679DBAF7-0A61-4F76-B4CC-F2C127D1936F}" srcOrd="0" destOrd="0" presId="urn:microsoft.com/office/officeart/2005/8/layout/cycle8"/>
    <dgm:cxn modelId="{AFBDE719-0A6A-459C-8C4D-035672C032B4}" type="presOf" srcId="{2E9FC0D9-982C-4E14-9A72-61949588B944}" destId="{40EFDEA9-7515-47EB-A683-5582FE49D1C1}" srcOrd="0" destOrd="0" presId="urn:microsoft.com/office/officeart/2005/8/layout/cycle8"/>
    <dgm:cxn modelId="{C7AF8836-B3BD-48AE-ABF3-543361C1CADE}" type="presOf" srcId="{2E9FC0D9-982C-4E14-9A72-61949588B944}" destId="{3DD207D4-6013-4595-A157-59AA405691EE}" srcOrd="1" destOrd="0" presId="urn:microsoft.com/office/officeart/2005/8/layout/cycle8"/>
    <dgm:cxn modelId="{C3DD1E38-33EF-491F-968B-0D058985DBC4}" srcId="{64001C3F-D30A-4E95-A68E-786BF5ABED8E}" destId="{02E06AA1-05F1-4934-A819-F8AF6D4E5FDB}" srcOrd="1" destOrd="0" parTransId="{5D643EEC-CA39-4E97-A947-9A0261310F46}" sibTransId="{3AE80248-3418-40CF-B2EF-DF3DC68CC824}"/>
    <dgm:cxn modelId="{09408756-953E-48D5-8588-8F69EEFEBE91}" srcId="{64001C3F-D30A-4E95-A68E-786BF5ABED8E}" destId="{2E9FC0D9-982C-4E14-9A72-61949588B944}" srcOrd="5" destOrd="0" parTransId="{5D9EFFB8-2447-496F-8BC3-81D1E24CC84A}" sibTransId="{82A5E9CC-8AC2-4FD4-AC11-F98A0D22F408}"/>
    <dgm:cxn modelId="{5B59F764-E0CE-47A5-A538-828F4C051BAA}" type="presOf" srcId="{F133E85D-6F53-4253-8258-8D9ECE25E3E5}" destId="{3E95C376-C91A-4F89-BE3E-5E13D929E459}" srcOrd="1" destOrd="0" presId="urn:microsoft.com/office/officeart/2005/8/layout/cycle8"/>
    <dgm:cxn modelId="{12FEDA6B-A258-4C33-BB28-28219B7E66B9}" type="presOf" srcId="{3E7B9826-2752-4BD8-B99B-2EC3755CA511}" destId="{B6010CC3-456C-4B71-BAAE-011B5818C349}" srcOrd="1" destOrd="0" presId="urn:microsoft.com/office/officeart/2005/8/layout/cycle8"/>
    <dgm:cxn modelId="{61B75D81-F8A1-4B33-BB74-0432806371BE}" srcId="{64001C3F-D30A-4E95-A68E-786BF5ABED8E}" destId="{F133E85D-6F53-4253-8258-8D9ECE25E3E5}" srcOrd="3" destOrd="0" parTransId="{4B37A51A-A206-4F7D-814B-B840D9B02865}" sibTransId="{F885E537-F228-4854-A18B-76C6C580FE8B}"/>
    <dgm:cxn modelId="{FD3BF78B-6A3F-4F24-914A-6759AF2D1623}" type="presOf" srcId="{05A7CDDC-281B-4EAE-B963-82DEBA4ACEE0}" destId="{0E367D29-AC3A-4784-B463-ACC938CECF51}" srcOrd="1" destOrd="0" presId="urn:microsoft.com/office/officeart/2005/8/layout/cycle8"/>
    <dgm:cxn modelId="{D47E28A8-0133-4902-AFE4-AD256CDA175D}" srcId="{64001C3F-D30A-4E95-A68E-786BF5ABED8E}" destId="{6C181FAF-4A5C-41B1-9D32-C8027089959C}" srcOrd="2" destOrd="0" parTransId="{077C6BA0-613F-41D9-863A-3E6205F385FF}" sibTransId="{21B879CC-EF5D-4F47-8186-AC5FADC6A39E}"/>
    <dgm:cxn modelId="{A17612AE-F26D-4298-A839-110119ADEC96}" type="presOf" srcId="{6C181FAF-4A5C-41B1-9D32-C8027089959C}" destId="{08BD0A29-31BB-4775-B08B-513002242D22}" srcOrd="0" destOrd="0" presId="urn:microsoft.com/office/officeart/2005/8/layout/cycle8"/>
    <dgm:cxn modelId="{61D2A2B7-8814-425F-9A3E-6DF6418D974B}" type="presOf" srcId="{6C181FAF-4A5C-41B1-9D32-C8027089959C}" destId="{E9056131-00AC-46AE-938E-AB028BE33D08}" srcOrd="1" destOrd="0" presId="urn:microsoft.com/office/officeart/2005/8/layout/cycle8"/>
    <dgm:cxn modelId="{AF1248C1-28E5-4180-92AE-975CF1C3AB9C}" type="presOf" srcId="{F133E85D-6F53-4253-8258-8D9ECE25E3E5}" destId="{C4861699-F7E7-4FD6-8FA7-17596223501A}" srcOrd="0" destOrd="0" presId="urn:microsoft.com/office/officeart/2005/8/layout/cycle8"/>
    <dgm:cxn modelId="{942CB9C4-A4BD-4D22-9DAD-9742D768DD97}" srcId="{64001C3F-D30A-4E95-A68E-786BF5ABED8E}" destId="{05A7CDDC-281B-4EAE-B963-82DEBA4ACEE0}" srcOrd="4" destOrd="0" parTransId="{F7928C84-EC36-4AF3-8893-27C09CAED948}" sibTransId="{9E3492D2-3CAD-4139-B716-68DFA7CD9D9E}"/>
    <dgm:cxn modelId="{39359DC6-86FC-4AF8-9477-02717CBA6D33}" type="presOf" srcId="{02E06AA1-05F1-4934-A819-F8AF6D4E5FDB}" destId="{514DF87F-6370-4B94-90C2-E5A4C175F636}" srcOrd="0" destOrd="0" presId="urn:microsoft.com/office/officeart/2005/8/layout/cycle8"/>
    <dgm:cxn modelId="{BFE066CD-029C-4321-B53B-D40A720D39EB}" srcId="{64001C3F-D30A-4E95-A68E-786BF5ABED8E}" destId="{3E7B9826-2752-4BD8-B99B-2EC3755CA511}" srcOrd="0" destOrd="0" parTransId="{191F5A0C-2418-49B2-8435-405A6A22F5E2}" sibTransId="{21C0F8A8-D89C-4546-8C61-87698B3C32BE}"/>
    <dgm:cxn modelId="{8E0EE6D2-30F7-42FF-9686-D5A7C514A164}" type="presOf" srcId="{02E06AA1-05F1-4934-A819-F8AF6D4E5FDB}" destId="{4BA106AD-C9EF-4095-A2FB-90B81A073CC0}" srcOrd="1" destOrd="0" presId="urn:microsoft.com/office/officeart/2005/8/layout/cycle8"/>
    <dgm:cxn modelId="{E1C5ABDB-B6CE-4485-8E0A-B866D9ED7368}" type="presOf" srcId="{3E7B9826-2752-4BD8-B99B-2EC3755CA511}" destId="{F3C411A5-AEB0-4A49-9052-8E3DF71652CA}" srcOrd="0" destOrd="0" presId="urn:microsoft.com/office/officeart/2005/8/layout/cycle8"/>
    <dgm:cxn modelId="{CB94B3E9-D3E8-4A3B-8B9D-72182C72AD24}" type="presOf" srcId="{64001C3F-D30A-4E95-A68E-786BF5ABED8E}" destId="{E098FDC2-F6B0-4278-BC73-CED2FAD98DFE}" srcOrd="0" destOrd="0" presId="urn:microsoft.com/office/officeart/2005/8/layout/cycle8"/>
    <dgm:cxn modelId="{F09EE964-7194-40D9-8054-E5E6BF6C7D94}" type="presParOf" srcId="{E098FDC2-F6B0-4278-BC73-CED2FAD98DFE}" destId="{F3C411A5-AEB0-4A49-9052-8E3DF71652CA}" srcOrd="0" destOrd="0" presId="urn:microsoft.com/office/officeart/2005/8/layout/cycle8"/>
    <dgm:cxn modelId="{373A04D1-CB59-4377-AEDC-AADE429E8291}" type="presParOf" srcId="{E098FDC2-F6B0-4278-BC73-CED2FAD98DFE}" destId="{30E95857-33EA-4791-B460-9D965B980208}" srcOrd="1" destOrd="0" presId="urn:microsoft.com/office/officeart/2005/8/layout/cycle8"/>
    <dgm:cxn modelId="{3D7B9BFA-9E3C-4F0F-A2D3-9ABED1BD1D87}" type="presParOf" srcId="{E098FDC2-F6B0-4278-BC73-CED2FAD98DFE}" destId="{783E6FC3-62F7-4B89-B885-79EC329672A9}" srcOrd="2" destOrd="0" presId="urn:microsoft.com/office/officeart/2005/8/layout/cycle8"/>
    <dgm:cxn modelId="{5A4F6319-8C3E-492A-BE03-C5390FE3E58D}" type="presParOf" srcId="{E098FDC2-F6B0-4278-BC73-CED2FAD98DFE}" destId="{B6010CC3-456C-4B71-BAAE-011B5818C349}" srcOrd="3" destOrd="0" presId="urn:microsoft.com/office/officeart/2005/8/layout/cycle8"/>
    <dgm:cxn modelId="{43D74D2A-111B-49CE-8752-DB79B082AC0A}" type="presParOf" srcId="{E098FDC2-F6B0-4278-BC73-CED2FAD98DFE}" destId="{514DF87F-6370-4B94-90C2-E5A4C175F636}" srcOrd="4" destOrd="0" presId="urn:microsoft.com/office/officeart/2005/8/layout/cycle8"/>
    <dgm:cxn modelId="{2DDE638E-C0C3-41BD-B117-607646B57D22}" type="presParOf" srcId="{E098FDC2-F6B0-4278-BC73-CED2FAD98DFE}" destId="{CEFFBD59-A403-42E5-BB4E-9CB08DE50BFF}" srcOrd="5" destOrd="0" presId="urn:microsoft.com/office/officeart/2005/8/layout/cycle8"/>
    <dgm:cxn modelId="{9AE94471-C7B0-4AF0-ACFB-2555A76967D8}" type="presParOf" srcId="{E098FDC2-F6B0-4278-BC73-CED2FAD98DFE}" destId="{D4A3224B-4B94-4002-AD44-1B14BB5EB918}" srcOrd="6" destOrd="0" presId="urn:microsoft.com/office/officeart/2005/8/layout/cycle8"/>
    <dgm:cxn modelId="{9EFECCAA-35E1-4A17-A395-009348DEEC7D}" type="presParOf" srcId="{E098FDC2-F6B0-4278-BC73-CED2FAD98DFE}" destId="{4BA106AD-C9EF-4095-A2FB-90B81A073CC0}" srcOrd="7" destOrd="0" presId="urn:microsoft.com/office/officeart/2005/8/layout/cycle8"/>
    <dgm:cxn modelId="{DB4B16F1-D725-424A-88DF-A8790D951AD6}" type="presParOf" srcId="{E098FDC2-F6B0-4278-BC73-CED2FAD98DFE}" destId="{08BD0A29-31BB-4775-B08B-513002242D22}" srcOrd="8" destOrd="0" presId="urn:microsoft.com/office/officeart/2005/8/layout/cycle8"/>
    <dgm:cxn modelId="{7F94818E-DEC4-462D-8093-B128B8C4B3D1}" type="presParOf" srcId="{E098FDC2-F6B0-4278-BC73-CED2FAD98DFE}" destId="{3FD8FDDD-1006-45B1-9CC9-6B5062F49D94}" srcOrd="9" destOrd="0" presId="urn:microsoft.com/office/officeart/2005/8/layout/cycle8"/>
    <dgm:cxn modelId="{9FD6FEDD-0708-4AF9-8AF0-44F8A145D39E}" type="presParOf" srcId="{E098FDC2-F6B0-4278-BC73-CED2FAD98DFE}" destId="{910E982E-7206-46D9-A479-8452531CE41B}" srcOrd="10" destOrd="0" presId="urn:microsoft.com/office/officeart/2005/8/layout/cycle8"/>
    <dgm:cxn modelId="{C8D447F5-37C9-477A-ADCA-6EAC33B49DE7}" type="presParOf" srcId="{E098FDC2-F6B0-4278-BC73-CED2FAD98DFE}" destId="{E9056131-00AC-46AE-938E-AB028BE33D08}" srcOrd="11" destOrd="0" presId="urn:microsoft.com/office/officeart/2005/8/layout/cycle8"/>
    <dgm:cxn modelId="{E070F14C-9F77-489C-81E1-F5FDE3DA66D9}" type="presParOf" srcId="{E098FDC2-F6B0-4278-BC73-CED2FAD98DFE}" destId="{C4861699-F7E7-4FD6-8FA7-17596223501A}" srcOrd="12" destOrd="0" presId="urn:microsoft.com/office/officeart/2005/8/layout/cycle8"/>
    <dgm:cxn modelId="{5FD7F8B5-B6EF-4CC3-8213-237681A6328B}" type="presParOf" srcId="{E098FDC2-F6B0-4278-BC73-CED2FAD98DFE}" destId="{202727A1-23B9-47D8-9779-22FA6FE7044D}" srcOrd="13" destOrd="0" presId="urn:microsoft.com/office/officeart/2005/8/layout/cycle8"/>
    <dgm:cxn modelId="{5E29AFB4-58A3-4290-A58A-786413DFC26F}" type="presParOf" srcId="{E098FDC2-F6B0-4278-BC73-CED2FAD98DFE}" destId="{991F2F4E-772B-47CF-885D-C81F1B5922D1}" srcOrd="14" destOrd="0" presId="urn:microsoft.com/office/officeart/2005/8/layout/cycle8"/>
    <dgm:cxn modelId="{0688DFC1-D31D-4795-90AF-97732E528A4D}" type="presParOf" srcId="{E098FDC2-F6B0-4278-BC73-CED2FAD98DFE}" destId="{3E95C376-C91A-4F89-BE3E-5E13D929E459}" srcOrd="15" destOrd="0" presId="urn:microsoft.com/office/officeart/2005/8/layout/cycle8"/>
    <dgm:cxn modelId="{F25033C8-C2A0-4DEE-BBE7-E72E6C80ADC8}" type="presParOf" srcId="{E098FDC2-F6B0-4278-BC73-CED2FAD98DFE}" destId="{679DBAF7-0A61-4F76-B4CC-F2C127D1936F}" srcOrd="16" destOrd="0" presId="urn:microsoft.com/office/officeart/2005/8/layout/cycle8"/>
    <dgm:cxn modelId="{D1EA2A8E-3977-4C86-9C5A-10AB53E564C6}" type="presParOf" srcId="{E098FDC2-F6B0-4278-BC73-CED2FAD98DFE}" destId="{A7C5FCD8-A035-400D-883F-23C20ACA3015}" srcOrd="17" destOrd="0" presId="urn:microsoft.com/office/officeart/2005/8/layout/cycle8"/>
    <dgm:cxn modelId="{0DD0D557-D91E-4D0B-959C-E2BD09DA4FF8}" type="presParOf" srcId="{E098FDC2-F6B0-4278-BC73-CED2FAD98DFE}" destId="{B6F99694-E764-4AF4-805F-6A6999C43809}" srcOrd="18" destOrd="0" presId="urn:microsoft.com/office/officeart/2005/8/layout/cycle8"/>
    <dgm:cxn modelId="{30D8385F-B323-4094-9D93-45C9986CCF27}" type="presParOf" srcId="{E098FDC2-F6B0-4278-BC73-CED2FAD98DFE}" destId="{0E367D29-AC3A-4784-B463-ACC938CECF51}" srcOrd="19" destOrd="0" presId="urn:microsoft.com/office/officeart/2005/8/layout/cycle8"/>
    <dgm:cxn modelId="{CA07F8B8-F2B8-410C-9C3B-13AAEDC7E6C8}" type="presParOf" srcId="{E098FDC2-F6B0-4278-BC73-CED2FAD98DFE}" destId="{40EFDEA9-7515-47EB-A683-5582FE49D1C1}" srcOrd="20" destOrd="0" presId="urn:microsoft.com/office/officeart/2005/8/layout/cycle8"/>
    <dgm:cxn modelId="{8B351EED-45DF-433E-B3CB-8D740B06C93D}" type="presParOf" srcId="{E098FDC2-F6B0-4278-BC73-CED2FAD98DFE}" destId="{0A9C7023-2610-43D9-98A3-7677D6C96A62}" srcOrd="21" destOrd="0" presId="urn:microsoft.com/office/officeart/2005/8/layout/cycle8"/>
    <dgm:cxn modelId="{A6C712AD-5A5C-4A35-A119-C1E9FB1DE38E}" type="presParOf" srcId="{E098FDC2-F6B0-4278-BC73-CED2FAD98DFE}" destId="{8B674E62-4CEB-4CF7-BF22-48EB129012C5}" srcOrd="22" destOrd="0" presId="urn:microsoft.com/office/officeart/2005/8/layout/cycle8"/>
    <dgm:cxn modelId="{D21720D6-D6DD-45C3-9847-16CFAF50CDB4}" type="presParOf" srcId="{E098FDC2-F6B0-4278-BC73-CED2FAD98DFE}" destId="{3DD207D4-6013-4595-A157-59AA405691EE}" srcOrd="23" destOrd="0" presId="urn:microsoft.com/office/officeart/2005/8/layout/cycle8"/>
    <dgm:cxn modelId="{FBDD672E-616A-40D3-946D-D8F76E23C1A0}" type="presParOf" srcId="{E098FDC2-F6B0-4278-BC73-CED2FAD98DFE}" destId="{F3E5A3EF-573B-40C2-8536-E302759E64B3}" srcOrd="24" destOrd="0" presId="urn:microsoft.com/office/officeart/2005/8/layout/cycle8"/>
    <dgm:cxn modelId="{FF78A814-3926-4D03-87D3-445668005E27}" type="presParOf" srcId="{E098FDC2-F6B0-4278-BC73-CED2FAD98DFE}" destId="{C2FE31E1-9E38-4722-A3F6-BB9D45BE321D}" srcOrd="25" destOrd="0" presId="urn:microsoft.com/office/officeart/2005/8/layout/cycle8"/>
    <dgm:cxn modelId="{A19D9FB2-E687-4108-B760-102C97893424}" type="presParOf" srcId="{E098FDC2-F6B0-4278-BC73-CED2FAD98DFE}" destId="{910B8DF4-AC3D-445B-BAF7-C495423EE2C1}" srcOrd="26" destOrd="0" presId="urn:microsoft.com/office/officeart/2005/8/layout/cycle8"/>
    <dgm:cxn modelId="{D23AF754-29A6-4926-8386-717BAC3BB5DE}" type="presParOf" srcId="{E098FDC2-F6B0-4278-BC73-CED2FAD98DFE}" destId="{E3049CD4-9CAE-47C3-A5E2-5E1E25D13E9D}" srcOrd="27" destOrd="0" presId="urn:microsoft.com/office/officeart/2005/8/layout/cycle8"/>
    <dgm:cxn modelId="{0CE3D768-925C-4407-ADCB-614F6C24FB0D}" type="presParOf" srcId="{E098FDC2-F6B0-4278-BC73-CED2FAD98DFE}" destId="{CB6A69C1-69B4-4386-BDC2-BFD2089B22F3}" srcOrd="28" destOrd="0" presId="urn:microsoft.com/office/officeart/2005/8/layout/cycle8"/>
    <dgm:cxn modelId="{DCEBE492-AB52-4801-80C6-469AB615A5C5}" type="presParOf" srcId="{E098FDC2-F6B0-4278-BC73-CED2FAD98DFE}" destId="{899E7BD4-9687-4631-8CB3-BF7D70D8C37A}"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4001C3F-D30A-4E95-A68E-786BF5ABED8E}" type="doc">
      <dgm:prSet loTypeId="urn:microsoft.com/office/officeart/2005/8/layout/cycle8" loCatId="cycle" qsTypeId="urn:microsoft.com/office/officeart/2005/8/quickstyle/simple1" qsCatId="simple" csTypeId="urn:microsoft.com/office/officeart/2005/8/colors/accent1_4" csCatId="accent1" phldr="1"/>
      <dgm:spPr/>
    </dgm:pt>
    <dgm:pt modelId="{3E7B9826-2752-4BD8-B99B-2EC3755CA511}">
      <dgm:prSet phldrT="[Text]"/>
      <dgm:spPr/>
      <dgm:t>
        <a:bodyPr/>
        <a:lstStyle/>
        <a:p>
          <a:r>
            <a:rPr lang="en-US"/>
            <a:t>Requirements Gathering</a:t>
          </a:r>
        </a:p>
      </dgm:t>
    </dgm:pt>
    <dgm:pt modelId="{191F5A0C-2418-49B2-8435-405A6A22F5E2}" type="parTrans" cxnId="{BFE066CD-029C-4321-B53B-D40A720D39EB}">
      <dgm:prSet/>
      <dgm:spPr/>
      <dgm:t>
        <a:bodyPr/>
        <a:lstStyle/>
        <a:p>
          <a:endParaRPr lang="en-US"/>
        </a:p>
      </dgm:t>
    </dgm:pt>
    <dgm:pt modelId="{21C0F8A8-D89C-4546-8C61-87698B3C32BE}" type="sibTrans" cxnId="{BFE066CD-029C-4321-B53B-D40A720D39EB}">
      <dgm:prSet/>
      <dgm:spPr/>
      <dgm:t>
        <a:bodyPr/>
        <a:lstStyle/>
        <a:p>
          <a:endParaRPr lang="en-US"/>
        </a:p>
      </dgm:t>
    </dgm:pt>
    <dgm:pt modelId="{02E06AA1-05F1-4934-A819-F8AF6D4E5FDB}">
      <dgm:prSet phldrT="[Text]"/>
      <dgm:spPr/>
      <dgm:t>
        <a:bodyPr/>
        <a:lstStyle/>
        <a:p>
          <a:r>
            <a:rPr lang="en-US"/>
            <a:t>Design</a:t>
          </a:r>
        </a:p>
      </dgm:t>
    </dgm:pt>
    <dgm:pt modelId="{5D643EEC-CA39-4E97-A947-9A0261310F46}" type="parTrans" cxnId="{C3DD1E38-33EF-491F-968B-0D058985DBC4}">
      <dgm:prSet/>
      <dgm:spPr/>
      <dgm:t>
        <a:bodyPr/>
        <a:lstStyle/>
        <a:p>
          <a:endParaRPr lang="en-US"/>
        </a:p>
      </dgm:t>
    </dgm:pt>
    <dgm:pt modelId="{3AE80248-3418-40CF-B2EF-DF3DC68CC824}" type="sibTrans" cxnId="{C3DD1E38-33EF-491F-968B-0D058985DBC4}">
      <dgm:prSet/>
      <dgm:spPr/>
      <dgm:t>
        <a:bodyPr/>
        <a:lstStyle/>
        <a:p>
          <a:endParaRPr lang="en-US"/>
        </a:p>
      </dgm:t>
    </dgm:pt>
    <dgm:pt modelId="{6C181FAF-4A5C-41B1-9D32-C8027089959C}">
      <dgm:prSet phldrT="[Text]"/>
      <dgm:spPr/>
      <dgm:t>
        <a:bodyPr/>
        <a:lstStyle/>
        <a:p>
          <a:r>
            <a:rPr lang="en-US"/>
            <a:t>Develop</a:t>
          </a:r>
        </a:p>
      </dgm:t>
    </dgm:pt>
    <dgm:pt modelId="{077C6BA0-613F-41D9-863A-3E6205F385FF}" type="parTrans" cxnId="{D47E28A8-0133-4902-AFE4-AD256CDA175D}">
      <dgm:prSet/>
      <dgm:spPr/>
      <dgm:t>
        <a:bodyPr/>
        <a:lstStyle/>
        <a:p>
          <a:endParaRPr lang="en-US"/>
        </a:p>
      </dgm:t>
    </dgm:pt>
    <dgm:pt modelId="{21B879CC-EF5D-4F47-8186-AC5FADC6A39E}" type="sibTrans" cxnId="{D47E28A8-0133-4902-AFE4-AD256CDA175D}">
      <dgm:prSet/>
      <dgm:spPr/>
      <dgm:t>
        <a:bodyPr/>
        <a:lstStyle/>
        <a:p>
          <a:endParaRPr lang="en-US"/>
        </a:p>
      </dgm:t>
    </dgm:pt>
    <dgm:pt modelId="{F133E85D-6F53-4253-8258-8D9ECE25E3E5}">
      <dgm:prSet phldrT="[Text]"/>
      <dgm:spPr/>
      <dgm:t>
        <a:bodyPr/>
        <a:lstStyle/>
        <a:p>
          <a:r>
            <a:rPr lang="en-US"/>
            <a:t>Test</a:t>
          </a:r>
        </a:p>
      </dgm:t>
    </dgm:pt>
    <dgm:pt modelId="{4B37A51A-A206-4F7D-814B-B840D9B02865}" type="parTrans" cxnId="{61B75D81-F8A1-4B33-BB74-0432806371BE}">
      <dgm:prSet/>
      <dgm:spPr/>
      <dgm:t>
        <a:bodyPr/>
        <a:lstStyle/>
        <a:p>
          <a:endParaRPr lang="en-US"/>
        </a:p>
      </dgm:t>
    </dgm:pt>
    <dgm:pt modelId="{F885E537-F228-4854-A18B-76C6C580FE8B}" type="sibTrans" cxnId="{61B75D81-F8A1-4B33-BB74-0432806371BE}">
      <dgm:prSet/>
      <dgm:spPr/>
      <dgm:t>
        <a:bodyPr/>
        <a:lstStyle/>
        <a:p>
          <a:endParaRPr lang="en-US"/>
        </a:p>
      </dgm:t>
    </dgm:pt>
    <dgm:pt modelId="{05A7CDDC-281B-4EAE-B963-82DEBA4ACEE0}">
      <dgm:prSet phldrT="[Text]"/>
      <dgm:spPr/>
      <dgm:t>
        <a:bodyPr/>
        <a:lstStyle/>
        <a:p>
          <a:r>
            <a:rPr lang="en-US"/>
            <a:t>Deploy</a:t>
          </a:r>
        </a:p>
      </dgm:t>
    </dgm:pt>
    <dgm:pt modelId="{F7928C84-EC36-4AF3-8893-27C09CAED948}" type="parTrans" cxnId="{942CB9C4-A4BD-4D22-9DAD-9742D768DD97}">
      <dgm:prSet/>
      <dgm:spPr/>
      <dgm:t>
        <a:bodyPr/>
        <a:lstStyle/>
        <a:p>
          <a:endParaRPr lang="en-US"/>
        </a:p>
      </dgm:t>
    </dgm:pt>
    <dgm:pt modelId="{9E3492D2-3CAD-4139-B716-68DFA7CD9D9E}" type="sibTrans" cxnId="{942CB9C4-A4BD-4D22-9DAD-9742D768DD97}">
      <dgm:prSet/>
      <dgm:spPr/>
      <dgm:t>
        <a:bodyPr/>
        <a:lstStyle/>
        <a:p>
          <a:endParaRPr lang="en-US"/>
        </a:p>
      </dgm:t>
    </dgm:pt>
    <dgm:pt modelId="{2E9FC0D9-982C-4E14-9A72-61949588B944}">
      <dgm:prSet phldrT="[Text]"/>
      <dgm:spPr/>
      <dgm:t>
        <a:bodyPr/>
        <a:lstStyle/>
        <a:p>
          <a:r>
            <a:rPr lang="en-US"/>
            <a:t>Review</a:t>
          </a:r>
        </a:p>
      </dgm:t>
    </dgm:pt>
    <dgm:pt modelId="{5D9EFFB8-2447-496F-8BC3-81D1E24CC84A}" type="parTrans" cxnId="{09408756-953E-48D5-8588-8F69EEFEBE91}">
      <dgm:prSet/>
      <dgm:spPr/>
      <dgm:t>
        <a:bodyPr/>
        <a:lstStyle/>
        <a:p>
          <a:endParaRPr lang="en-US"/>
        </a:p>
      </dgm:t>
    </dgm:pt>
    <dgm:pt modelId="{82A5E9CC-8AC2-4FD4-AC11-F98A0D22F408}" type="sibTrans" cxnId="{09408756-953E-48D5-8588-8F69EEFEBE91}">
      <dgm:prSet/>
      <dgm:spPr/>
      <dgm:t>
        <a:bodyPr/>
        <a:lstStyle/>
        <a:p>
          <a:endParaRPr lang="en-US"/>
        </a:p>
      </dgm:t>
    </dgm:pt>
    <dgm:pt modelId="{E098FDC2-F6B0-4278-BC73-CED2FAD98DFE}" type="pres">
      <dgm:prSet presAssocID="{64001C3F-D30A-4E95-A68E-786BF5ABED8E}" presName="compositeShape" presStyleCnt="0">
        <dgm:presLayoutVars>
          <dgm:chMax val="7"/>
          <dgm:dir/>
          <dgm:resizeHandles val="exact"/>
        </dgm:presLayoutVars>
      </dgm:prSet>
      <dgm:spPr/>
    </dgm:pt>
    <dgm:pt modelId="{F3C411A5-AEB0-4A49-9052-8E3DF71652CA}" type="pres">
      <dgm:prSet presAssocID="{64001C3F-D30A-4E95-A68E-786BF5ABED8E}" presName="wedge1" presStyleLbl="node1" presStyleIdx="0" presStyleCnt="6" custLinFactNeighborX="3191" custLinFactNeighborY="-4664"/>
      <dgm:spPr/>
    </dgm:pt>
    <dgm:pt modelId="{30E95857-33EA-4791-B460-9D965B980208}" type="pres">
      <dgm:prSet presAssocID="{64001C3F-D30A-4E95-A68E-786BF5ABED8E}" presName="dummy1a" presStyleCnt="0"/>
      <dgm:spPr/>
    </dgm:pt>
    <dgm:pt modelId="{783E6FC3-62F7-4B89-B885-79EC329672A9}" type="pres">
      <dgm:prSet presAssocID="{64001C3F-D30A-4E95-A68E-786BF5ABED8E}" presName="dummy1b" presStyleCnt="0"/>
      <dgm:spPr/>
    </dgm:pt>
    <dgm:pt modelId="{B6010CC3-456C-4B71-BAAE-011B5818C349}" type="pres">
      <dgm:prSet presAssocID="{64001C3F-D30A-4E95-A68E-786BF5ABED8E}" presName="wedge1Tx" presStyleLbl="node1" presStyleIdx="0" presStyleCnt="6">
        <dgm:presLayoutVars>
          <dgm:chMax val="0"/>
          <dgm:chPref val="0"/>
          <dgm:bulletEnabled val="1"/>
        </dgm:presLayoutVars>
      </dgm:prSet>
      <dgm:spPr/>
    </dgm:pt>
    <dgm:pt modelId="{514DF87F-6370-4B94-90C2-E5A4C175F636}" type="pres">
      <dgm:prSet presAssocID="{64001C3F-D30A-4E95-A68E-786BF5ABED8E}" presName="wedge2" presStyleLbl="node1" presStyleIdx="1" presStyleCnt="6"/>
      <dgm:spPr/>
    </dgm:pt>
    <dgm:pt modelId="{CEFFBD59-A403-42E5-BB4E-9CB08DE50BFF}" type="pres">
      <dgm:prSet presAssocID="{64001C3F-D30A-4E95-A68E-786BF5ABED8E}" presName="dummy2a" presStyleCnt="0"/>
      <dgm:spPr/>
    </dgm:pt>
    <dgm:pt modelId="{D4A3224B-4B94-4002-AD44-1B14BB5EB918}" type="pres">
      <dgm:prSet presAssocID="{64001C3F-D30A-4E95-A68E-786BF5ABED8E}" presName="dummy2b" presStyleCnt="0"/>
      <dgm:spPr/>
    </dgm:pt>
    <dgm:pt modelId="{4BA106AD-C9EF-4095-A2FB-90B81A073CC0}" type="pres">
      <dgm:prSet presAssocID="{64001C3F-D30A-4E95-A68E-786BF5ABED8E}" presName="wedge2Tx" presStyleLbl="node1" presStyleIdx="1" presStyleCnt="6">
        <dgm:presLayoutVars>
          <dgm:chMax val="0"/>
          <dgm:chPref val="0"/>
          <dgm:bulletEnabled val="1"/>
        </dgm:presLayoutVars>
      </dgm:prSet>
      <dgm:spPr/>
    </dgm:pt>
    <dgm:pt modelId="{08BD0A29-31BB-4775-B08B-513002242D22}" type="pres">
      <dgm:prSet presAssocID="{64001C3F-D30A-4E95-A68E-786BF5ABED8E}" presName="wedge3" presStyleLbl="node1" presStyleIdx="2" presStyleCnt="6"/>
      <dgm:spPr/>
    </dgm:pt>
    <dgm:pt modelId="{3FD8FDDD-1006-45B1-9CC9-6B5062F49D94}" type="pres">
      <dgm:prSet presAssocID="{64001C3F-D30A-4E95-A68E-786BF5ABED8E}" presName="dummy3a" presStyleCnt="0"/>
      <dgm:spPr/>
    </dgm:pt>
    <dgm:pt modelId="{910E982E-7206-46D9-A479-8452531CE41B}" type="pres">
      <dgm:prSet presAssocID="{64001C3F-D30A-4E95-A68E-786BF5ABED8E}" presName="dummy3b" presStyleCnt="0"/>
      <dgm:spPr/>
    </dgm:pt>
    <dgm:pt modelId="{E9056131-00AC-46AE-938E-AB028BE33D08}" type="pres">
      <dgm:prSet presAssocID="{64001C3F-D30A-4E95-A68E-786BF5ABED8E}" presName="wedge3Tx" presStyleLbl="node1" presStyleIdx="2" presStyleCnt="6">
        <dgm:presLayoutVars>
          <dgm:chMax val="0"/>
          <dgm:chPref val="0"/>
          <dgm:bulletEnabled val="1"/>
        </dgm:presLayoutVars>
      </dgm:prSet>
      <dgm:spPr/>
    </dgm:pt>
    <dgm:pt modelId="{C4861699-F7E7-4FD6-8FA7-17596223501A}" type="pres">
      <dgm:prSet presAssocID="{64001C3F-D30A-4E95-A68E-786BF5ABED8E}" presName="wedge4" presStyleLbl="node1" presStyleIdx="3" presStyleCnt="6"/>
      <dgm:spPr/>
    </dgm:pt>
    <dgm:pt modelId="{202727A1-23B9-47D8-9779-22FA6FE7044D}" type="pres">
      <dgm:prSet presAssocID="{64001C3F-D30A-4E95-A68E-786BF5ABED8E}" presName="dummy4a" presStyleCnt="0"/>
      <dgm:spPr/>
    </dgm:pt>
    <dgm:pt modelId="{991F2F4E-772B-47CF-885D-C81F1B5922D1}" type="pres">
      <dgm:prSet presAssocID="{64001C3F-D30A-4E95-A68E-786BF5ABED8E}" presName="dummy4b" presStyleCnt="0"/>
      <dgm:spPr/>
    </dgm:pt>
    <dgm:pt modelId="{3E95C376-C91A-4F89-BE3E-5E13D929E459}" type="pres">
      <dgm:prSet presAssocID="{64001C3F-D30A-4E95-A68E-786BF5ABED8E}" presName="wedge4Tx" presStyleLbl="node1" presStyleIdx="3" presStyleCnt="6">
        <dgm:presLayoutVars>
          <dgm:chMax val="0"/>
          <dgm:chPref val="0"/>
          <dgm:bulletEnabled val="1"/>
        </dgm:presLayoutVars>
      </dgm:prSet>
      <dgm:spPr/>
    </dgm:pt>
    <dgm:pt modelId="{679DBAF7-0A61-4F76-B4CC-F2C127D1936F}" type="pres">
      <dgm:prSet presAssocID="{64001C3F-D30A-4E95-A68E-786BF5ABED8E}" presName="wedge5" presStyleLbl="node1" presStyleIdx="4" presStyleCnt="6"/>
      <dgm:spPr/>
    </dgm:pt>
    <dgm:pt modelId="{A7C5FCD8-A035-400D-883F-23C20ACA3015}" type="pres">
      <dgm:prSet presAssocID="{64001C3F-D30A-4E95-A68E-786BF5ABED8E}" presName="dummy5a" presStyleCnt="0"/>
      <dgm:spPr/>
    </dgm:pt>
    <dgm:pt modelId="{B6F99694-E764-4AF4-805F-6A6999C43809}" type="pres">
      <dgm:prSet presAssocID="{64001C3F-D30A-4E95-A68E-786BF5ABED8E}" presName="dummy5b" presStyleCnt="0"/>
      <dgm:spPr/>
    </dgm:pt>
    <dgm:pt modelId="{0E367D29-AC3A-4784-B463-ACC938CECF51}" type="pres">
      <dgm:prSet presAssocID="{64001C3F-D30A-4E95-A68E-786BF5ABED8E}" presName="wedge5Tx" presStyleLbl="node1" presStyleIdx="4" presStyleCnt="6">
        <dgm:presLayoutVars>
          <dgm:chMax val="0"/>
          <dgm:chPref val="0"/>
          <dgm:bulletEnabled val="1"/>
        </dgm:presLayoutVars>
      </dgm:prSet>
      <dgm:spPr/>
    </dgm:pt>
    <dgm:pt modelId="{40EFDEA9-7515-47EB-A683-5582FE49D1C1}" type="pres">
      <dgm:prSet presAssocID="{64001C3F-D30A-4E95-A68E-786BF5ABED8E}" presName="wedge6" presStyleLbl="node1" presStyleIdx="5" presStyleCnt="6"/>
      <dgm:spPr/>
    </dgm:pt>
    <dgm:pt modelId="{0A9C7023-2610-43D9-98A3-7677D6C96A62}" type="pres">
      <dgm:prSet presAssocID="{64001C3F-D30A-4E95-A68E-786BF5ABED8E}" presName="dummy6a" presStyleCnt="0"/>
      <dgm:spPr/>
    </dgm:pt>
    <dgm:pt modelId="{8B674E62-4CEB-4CF7-BF22-48EB129012C5}" type="pres">
      <dgm:prSet presAssocID="{64001C3F-D30A-4E95-A68E-786BF5ABED8E}" presName="dummy6b" presStyleCnt="0"/>
      <dgm:spPr/>
    </dgm:pt>
    <dgm:pt modelId="{3DD207D4-6013-4595-A157-59AA405691EE}" type="pres">
      <dgm:prSet presAssocID="{64001C3F-D30A-4E95-A68E-786BF5ABED8E}" presName="wedge6Tx" presStyleLbl="node1" presStyleIdx="5" presStyleCnt="6">
        <dgm:presLayoutVars>
          <dgm:chMax val="0"/>
          <dgm:chPref val="0"/>
          <dgm:bulletEnabled val="1"/>
        </dgm:presLayoutVars>
      </dgm:prSet>
      <dgm:spPr/>
    </dgm:pt>
    <dgm:pt modelId="{F3E5A3EF-573B-40C2-8536-E302759E64B3}" type="pres">
      <dgm:prSet presAssocID="{21C0F8A8-D89C-4546-8C61-87698B3C32BE}" presName="arrowWedge1" presStyleLbl="fgSibTrans2D1" presStyleIdx="0" presStyleCnt="6"/>
      <dgm:spPr/>
    </dgm:pt>
    <dgm:pt modelId="{C2FE31E1-9E38-4722-A3F6-BB9D45BE321D}" type="pres">
      <dgm:prSet presAssocID="{3AE80248-3418-40CF-B2EF-DF3DC68CC824}" presName="arrowWedge2" presStyleLbl="fgSibTrans2D1" presStyleIdx="1" presStyleCnt="6"/>
      <dgm:spPr/>
    </dgm:pt>
    <dgm:pt modelId="{910B8DF4-AC3D-445B-BAF7-C495423EE2C1}" type="pres">
      <dgm:prSet presAssocID="{21B879CC-EF5D-4F47-8186-AC5FADC6A39E}" presName="arrowWedge3" presStyleLbl="fgSibTrans2D1" presStyleIdx="2" presStyleCnt="6"/>
      <dgm:spPr/>
    </dgm:pt>
    <dgm:pt modelId="{E3049CD4-9CAE-47C3-A5E2-5E1E25D13E9D}" type="pres">
      <dgm:prSet presAssocID="{F885E537-F228-4854-A18B-76C6C580FE8B}" presName="arrowWedge4" presStyleLbl="fgSibTrans2D1" presStyleIdx="3" presStyleCnt="6"/>
      <dgm:spPr/>
    </dgm:pt>
    <dgm:pt modelId="{CB6A69C1-69B4-4386-BDC2-BFD2089B22F3}" type="pres">
      <dgm:prSet presAssocID="{9E3492D2-3CAD-4139-B716-68DFA7CD9D9E}" presName="arrowWedge5" presStyleLbl="fgSibTrans2D1" presStyleIdx="4" presStyleCnt="6"/>
      <dgm:spPr/>
    </dgm:pt>
    <dgm:pt modelId="{899E7BD4-9687-4631-8CB3-BF7D70D8C37A}" type="pres">
      <dgm:prSet presAssocID="{82A5E9CC-8AC2-4FD4-AC11-F98A0D22F408}" presName="arrowWedge6" presStyleLbl="fgSibTrans2D1" presStyleIdx="5" presStyleCnt="6" custLinFactNeighborX="-874" custLinFactNeighborY="-437"/>
      <dgm:spPr/>
    </dgm:pt>
  </dgm:ptLst>
  <dgm:cxnLst>
    <dgm:cxn modelId="{F557E816-C69A-44E8-9F11-B67AC6DFF43F}" type="presOf" srcId="{05A7CDDC-281B-4EAE-B963-82DEBA4ACEE0}" destId="{679DBAF7-0A61-4F76-B4CC-F2C127D1936F}" srcOrd="0" destOrd="0" presId="urn:microsoft.com/office/officeart/2005/8/layout/cycle8"/>
    <dgm:cxn modelId="{AFBDE719-0A6A-459C-8C4D-035672C032B4}" type="presOf" srcId="{2E9FC0D9-982C-4E14-9A72-61949588B944}" destId="{40EFDEA9-7515-47EB-A683-5582FE49D1C1}" srcOrd="0" destOrd="0" presId="urn:microsoft.com/office/officeart/2005/8/layout/cycle8"/>
    <dgm:cxn modelId="{C7AF8836-B3BD-48AE-ABF3-543361C1CADE}" type="presOf" srcId="{2E9FC0D9-982C-4E14-9A72-61949588B944}" destId="{3DD207D4-6013-4595-A157-59AA405691EE}" srcOrd="1" destOrd="0" presId="urn:microsoft.com/office/officeart/2005/8/layout/cycle8"/>
    <dgm:cxn modelId="{C3DD1E38-33EF-491F-968B-0D058985DBC4}" srcId="{64001C3F-D30A-4E95-A68E-786BF5ABED8E}" destId="{02E06AA1-05F1-4934-A819-F8AF6D4E5FDB}" srcOrd="1" destOrd="0" parTransId="{5D643EEC-CA39-4E97-A947-9A0261310F46}" sibTransId="{3AE80248-3418-40CF-B2EF-DF3DC68CC824}"/>
    <dgm:cxn modelId="{09408756-953E-48D5-8588-8F69EEFEBE91}" srcId="{64001C3F-D30A-4E95-A68E-786BF5ABED8E}" destId="{2E9FC0D9-982C-4E14-9A72-61949588B944}" srcOrd="5" destOrd="0" parTransId="{5D9EFFB8-2447-496F-8BC3-81D1E24CC84A}" sibTransId="{82A5E9CC-8AC2-4FD4-AC11-F98A0D22F408}"/>
    <dgm:cxn modelId="{5B59F764-E0CE-47A5-A538-828F4C051BAA}" type="presOf" srcId="{F133E85D-6F53-4253-8258-8D9ECE25E3E5}" destId="{3E95C376-C91A-4F89-BE3E-5E13D929E459}" srcOrd="1" destOrd="0" presId="urn:microsoft.com/office/officeart/2005/8/layout/cycle8"/>
    <dgm:cxn modelId="{12FEDA6B-A258-4C33-BB28-28219B7E66B9}" type="presOf" srcId="{3E7B9826-2752-4BD8-B99B-2EC3755CA511}" destId="{B6010CC3-456C-4B71-BAAE-011B5818C349}" srcOrd="1" destOrd="0" presId="urn:microsoft.com/office/officeart/2005/8/layout/cycle8"/>
    <dgm:cxn modelId="{61B75D81-F8A1-4B33-BB74-0432806371BE}" srcId="{64001C3F-D30A-4E95-A68E-786BF5ABED8E}" destId="{F133E85D-6F53-4253-8258-8D9ECE25E3E5}" srcOrd="3" destOrd="0" parTransId="{4B37A51A-A206-4F7D-814B-B840D9B02865}" sibTransId="{F885E537-F228-4854-A18B-76C6C580FE8B}"/>
    <dgm:cxn modelId="{FD3BF78B-6A3F-4F24-914A-6759AF2D1623}" type="presOf" srcId="{05A7CDDC-281B-4EAE-B963-82DEBA4ACEE0}" destId="{0E367D29-AC3A-4784-B463-ACC938CECF51}" srcOrd="1" destOrd="0" presId="urn:microsoft.com/office/officeart/2005/8/layout/cycle8"/>
    <dgm:cxn modelId="{D47E28A8-0133-4902-AFE4-AD256CDA175D}" srcId="{64001C3F-D30A-4E95-A68E-786BF5ABED8E}" destId="{6C181FAF-4A5C-41B1-9D32-C8027089959C}" srcOrd="2" destOrd="0" parTransId="{077C6BA0-613F-41D9-863A-3E6205F385FF}" sibTransId="{21B879CC-EF5D-4F47-8186-AC5FADC6A39E}"/>
    <dgm:cxn modelId="{A17612AE-F26D-4298-A839-110119ADEC96}" type="presOf" srcId="{6C181FAF-4A5C-41B1-9D32-C8027089959C}" destId="{08BD0A29-31BB-4775-B08B-513002242D22}" srcOrd="0" destOrd="0" presId="urn:microsoft.com/office/officeart/2005/8/layout/cycle8"/>
    <dgm:cxn modelId="{61D2A2B7-8814-425F-9A3E-6DF6418D974B}" type="presOf" srcId="{6C181FAF-4A5C-41B1-9D32-C8027089959C}" destId="{E9056131-00AC-46AE-938E-AB028BE33D08}" srcOrd="1" destOrd="0" presId="urn:microsoft.com/office/officeart/2005/8/layout/cycle8"/>
    <dgm:cxn modelId="{AF1248C1-28E5-4180-92AE-975CF1C3AB9C}" type="presOf" srcId="{F133E85D-6F53-4253-8258-8D9ECE25E3E5}" destId="{C4861699-F7E7-4FD6-8FA7-17596223501A}" srcOrd="0" destOrd="0" presId="urn:microsoft.com/office/officeart/2005/8/layout/cycle8"/>
    <dgm:cxn modelId="{942CB9C4-A4BD-4D22-9DAD-9742D768DD97}" srcId="{64001C3F-D30A-4E95-A68E-786BF5ABED8E}" destId="{05A7CDDC-281B-4EAE-B963-82DEBA4ACEE0}" srcOrd="4" destOrd="0" parTransId="{F7928C84-EC36-4AF3-8893-27C09CAED948}" sibTransId="{9E3492D2-3CAD-4139-B716-68DFA7CD9D9E}"/>
    <dgm:cxn modelId="{39359DC6-86FC-4AF8-9477-02717CBA6D33}" type="presOf" srcId="{02E06AA1-05F1-4934-A819-F8AF6D4E5FDB}" destId="{514DF87F-6370-4B94-90C2-E5A4C175F636}" srcOrd="0" destOrd="0" presId="urn:microsoft.com/office/officeart/2005/8/layout/cycle8"/>
    <dgm:cxn modelId="{BFE066CD-029C-4321-B53B-D40A720D39EB}" srcId="{64001C3F-D30A-4E95-A68E-786BF5ABED8E}" destId="{3E7B9826-2752-4BD8-B99B-2EC3755CA511}" srcOrd="0" destOrd="0" parTransId="{191F5A0C-2418-49B2-8435-405A6A22F5E2}" sibTransId="{21C0F8A8-D89C-4546-8C61-87698B3C32BE}"/>
    <dgm:cxn modelId="{8E0EE6D2-30F7-42FF-9686-D5A7C514A164}" type="presOf" srcId="{02E06AA1-05F1-4934-A819-F8AF6D4E5FDB}" destId="{4BA106AD-C9EF-4095-A2FB-90B81A073CC0}" srcOrd="1" destOrd="0" presId="urn:microsoft.com/office/officeart/2005/8/layout/cycle8"/>
    <dgm:cxn modelId="{E1C5ABDB-B6CE-4485-8E0A-B866D9ED7368}" type="presOf" srcId="{3E7B9826-2752-4BD8-B99B-2EC3755CA511}" destId="{F3C411A5-AEB0-4A49-9052-8E3DF71652CA}" srcOrd="0" destOrd="0" presId="urn:microsoft.com/office/officeart/2005/8/layout/cycle8"/>
    <dgm:cxn modelId="{CB94B3E9-D3E8-4A3B-8B9D-72182C72AD24}" type="presOf" srcId="{64001C3F-D30A-4E95-A68E-786BF5ABED8E}" destId="{E098FDC2-F6B0-4278-BC73-CED2FAD98DFE}" srcOrd="0" destOrd="0" presId="urn:microsoft.com/office/officeart/2005/8/layout/cycle8"/>
    <dgm:cxn modelId="{F09EE964-7194-40D9-8054-E5E6BF6C7D94}" type="presParOf" srcId="{E098FDC2-F6B0-4278-BC73-CED2FAD98DFE}" destId="{F3C411A5-AEB0-4A49-9052-8E3DF71652CA}" srcOrd="0" destOrd="0" presId="urn:microsoft.com/office/officeart/2005/8/layout/cycle8"/>
    <dgm:cxn modelId="{373A04D1-CB59-4377-AEDC-AADE429E8291}" type="presParOf" srcId="{E098FDC2-F6B0-4278-BC73-CED2FAD98DFE}" destId="{30E95857-33EA-4791-B460-9D965B980208}" srcOrd="1" destOrd="0" presId="urn:microsoft.com/office/officeart/2005/8/layout/cycle8"/>
    <dgm:cxn modelId="{3D7B9BFA-9E3C-4F0F-A2D3-9ABED1BD1D87}" type="presParOf" srcId="{E098FDC2-F6B0-4278-BC73-CED2FAD98DFE}" destId="{783E6FC3-62F7-4B89-B885-79EC329672A9}" srcOrd="2" destOrd="0" presId="urn:microsoft.com/office/officeart/2005/8/layout/cycle8"/>
    <dgm:cxn modelId="{5A4F6319-8C3E-492A-BE03-C5390FE3E58D}" type="presParOf" srcId="{E098FDC2-F6B0-4278-BC73-CED2FAD98DFE}" destId="{B6010CC3-456C-4B71-BAAE-011B5818C349}" srcOrd="3" destOrd="0" presId="urn:microsoft.com/office/officeart/2005/8/layout/cycle8"/>
    <dgm:cxn modelId="{43D74D2A-111B-49CE-8752-DB79B082AC0A}" type="presParOf" srcId="{E098FDC2-F6B0-4278-BC73-CED2FAD98DFE}" destId="{514DF87F-6370-4B94-90C2-E5A4C175F636}" srcOrd="4" destOrd="0" presId="urn:microsoft.com/office/officeart/2005/8/layout/cycle8"/>
    <dgm:cxn modelId="{2DDE638E-C0C3-41BD-B117-607646B57D22}" type="presParOf" srcId="{E098FDC2-F6B0-4278-BC73-CED2FAD98DFE}" destId="{CEFFBD59-A403-42E5-BB4E-9CB08DE50BFF}" srcOrd="5" destOrd="0" presId="urn:microsoft.com/office/officeart/2005/8/layout/cycle8"/>
    <dgm:cxn modelId="{9AE94471-C7B0-4AF0-ACFB-2555A76967D8}" type="presParOf" srcId="{E098FDC2-F6B0-4278-BC73-CED2FAD98DFE}" destId="{D4A3224B-4B94-4002-AD44-1B14BB5EB918}" srcOrd="6" destOrd="0" presId="urn:microsoft.com/office/officeart/2005/8/layout/cycle8"/>
    <dgm:cxn modelId="{9EFECCAA-35E1-4A17-A395-009348DEEC7D}" type="presParOf" srcId="{E098FDC2-F6B0-4278-BC73-CED2FAD98DFE}" destId="{4BA106AD-C9EF-4095-A2FB-90B81A073CC0}" srcOrd="7" destOrd="0" presId="urn:microsoft.com/office/officeart/2005/8/layout/cycle8"/>
    <dgm:cxn modelId="{DB4B16F1-D725-424A-88DF-A8790D951AD6}" type="presParOf" srcId="{E098FDC2-F6B0-4278-BC73-CED2FAD98DFE}" destId="{08BD0A29-31BB-4775-B08B-513002242D22}" srcOrd="8" destOrd="0" presId="urn:microsoft.com/office/officeart/2005/8/layout/cycle8"/>
    <dgm:cxn modelId="{7F94818E-DEC4-462D-8093-B128B8C4B3D1}" type="presParOf" srcId="{E098FDC2-F6B0-4278-BC73-CED2FAD98DFE}" destId="{3FD8FDDD-1006-45B1-9CC9-6B5062F49D94}" srcOrd="9" destOrd="0" presId="urn:microsoft.com/office/officeart/2005/8/layout/cycle8"/>
    <dgm:cxn modelId="{9FD6FEDD-0708-4AF9-8AF0-44F8A145D39E}" type="presParOf" srcId="{E098FDC2-F6B0-4278-BC73-CED2FAD98DFE}" destId="{910E982E-7206-46D9-A479-8452531CE41B}" srcOrd="10" destOrd="0" presId="urn:microsoft.com/office/officeart/2005/8/layout/cycle8"/>
    <dgm:cxn modelId="{C8D447F5-37C9-477A-ADCA-6EAC33B49DE7}" type="presParOf" srcId="{E098FDC2-F6B0-4278-BC73-CED2FAD98DFE}" destId="{E9056131-00AC-46AE-938E-AB028BE33D08}" srcOrd="11" destOrd="0" presId="urn:microsoft.com/office/officeart/2005/8/layout/cycle8"/>
    <dgm:cxn modelId="{E070F14C-9F77-489C-81E1-F5FDE3DA66D9}" type="presParOf" srcId="{E098FDC2-F6B0-4278-BC73-CED2FAD98DFE}" destId="{C4861699-F7E7-4FD6-8FA7-17596223501A}" srcOrd="12" destOrd="0" presId="urn:microsoft.com/office/officeart/2005/8/layout/cycle8"/>
    <dgm:cxn modelId="{5FD7F8B5-B6EF-4CC3-8213-237681A6328B}" type="presParOf" srcId="{E098FDC2-F6B0-4278-BC73-CED2FAD98DFE}" destId="{202727A1-23B9-47D8-9779-22FA6FE7044D}" srcOrd="13" destOrd="0" presId="urn:microsoft.com/office/officeart/2005/8/layout/cycle8"/>
    <dgm:cxn modelId="{5E29AFB4-58A3-4290-A58A-786413DFC26F}" type="presParOf" srcId="{E098FDC2-F6B0-4278-BC73-CED2FAD98DFE}" destId="{991F2F4E-772B-47CF-885D-C81F1B5922D1}" srcOrd="14" destOrd="0" presId="urn:microsoft.com/office/officeart/2005/8/layout/cycle8"/>
    <dgm:cxn modelId="{0688DFC1-D31D-4795-90AF-97732E528A4D}" type="presParOf" srcId="{E098FDC2-F6B0-4278-BC73-CED2FAD98DFE}" destId="{3E95C376-C91A-4F89-BE3E-5E13D929E459}" srcOrd="15" destOrd="0" presId="urn:microsoft.com/office/officeart/2005/8/layout/cycle8"/>
    <dgm:cxn modelId="{F25033C8-C2A0-4DEE-BBE7-E72E6C80ADC8}" type="presParOf" srcId="{E098FDC2-F6B0-4278-BC73-CED2FAD98DFE}" destId="{679DBAF7-0A61-4F76-B4CC-F2C127D1936F}" srcOrd="16" destOrd="0" presId="urn:microsoft.com/office/officeart/2005/8/layout/cycle8"/>
    <dgm:cxn modelId="{D1EA2A8E-3977-4C86-9C5A-10AB53E564C6}" type="presParOf" srcId="{E098FDC2-F6B0-4278-BC73-CED2FAD98DFE}" destId="{A7C5FCD8-A035-400D-883F-23C20ACA3015}" srcOrd="17" destOrd="0" presId="urn:microsoft.com/office/officeart/2005/8/layout/cycle8"/>
    <dgm:cxn modelId="{0DD0D557-D91E-4D0B-959C-E2BD09DA4FF8}" type="presParOf" srcId="{E098FDC2-F6B0-4278-BC73-CED2FAD98DFE}" destId="{B6F99694-E764-4AF4-805F-6A6999C43809}" srcOrd="18" destOrd="0" presId="urn:microsoft.com/office/officeart/2005/8/layout/cycle8"/>
    <dgm:cxn modelId="{30D8385F-B323-4094-9D93-45C9986CCF27}" type="presParOf" srcId="{E098FDC2-F6B0-4278-BC73-CED2FAD98DFE}" destId="{0E367D29-AC3A-4784-B463-ACC938CECF51}" srcOrd="19" destOrd="0" presId="urn:microsoft.com/office/officeart/2005/8/layout/cycle8"/>
    <dgm:cxn modelId="{CA07F8B8-F2B8-410C-9C3B-13AAEDC7E6C8}" type="presParOf" srcId="{E098FDC2-F6B0-4278-BC73-CED2FAD98DFE}" destId="{40EFDEA9-7515-47EB-A683-5582FE49D1C1}" srcOrd="20" destOrd="0" presId="urn:microsoft.com/office/officeart/2005/8/layout/cycle8"/>
    <dgm:cxn modelId="{8B351EED-45DF-433E-B3CB-8D740B06C93D}" type="presParOf" srcId="{E098FDC2-F6B0-4278-BC73-CED2FAD98DFE}" destId="{0A9C7023-2610-43D9-98A3-7677D6C96A62}" srcOrd="21" destOrd="0" presId="urn:microsoft.com/office/officeart/2005/8/layout/cycle8"/>
    <dgm:cxn modelId="{A6C712AD-5A5C-4A35-A119-C1E9FB1DE38E}" type="presParOf" srcId="{E098FDC2-F6B0-4278-BC73-CED2FAD98DFE}" destId="{8B674E62-4CEB-4CF7-BF22-48EB129012C5}" srcOrd="22" destOrd="0" presId="urn:microsoft.com/office/officeart/2005/8/layout/cycle8"/>
    <dgm:cxn modelId="{D21720D6-D6DD-45C3-9847-16CFAF50CDB4}" type="presParOf" srcId="{E098FDC2-F6B0-4278-BC73-CED2FAD98DFE}" destId="{3DD207D4-6013-4595-A157-59AA405691EE}" srcOrd="23" destOrd="0" presId="urn:microsoft.com/office/officeart/2005/8/layout/cycle8"/>
    <dgm:cxn modelId="{FBDD672E-616A-40D3-946D-D8F76E23C1A0}" type="presParOf" srcId="{E098FDC2-F6B0-4278-BC73-CED2FAD98DFE}" destId="{F3E5A3EF-573B-40C2-8536-E302759E64B3}" srcOrd="24" destOrd="0" presId="urn:microsoft.com/office/officeart/2005/8/layout/cycle8"/>
    <dgm:cxn modelId="{FF78A814-3926-4D03-87D3-445668005E27}" type="presParOf" srcId="{E098FDC2-F6B0-4278-BC73-CED2FAD98DFE}" destId="{C2FE31E1-9E38-4722-A3F6-BB9D45BE321D}" srcOrd="25" destOrd="0" presId="urn:microsoft.com/office/officeart/2005/8/layout/cycle8"/>
    <dgm:cxn modelId="{A19D9FB2-E687-4108-B760-102C97893424}" type="presParOf" srcId="{E098FDC2-F6B0-4278-BC73-CED2FAD98DFE}" destId="{910B8DF4-AC3D-445B-BAF7-C495423EE2C1}" srcOrd="26" destOrd="0" presId="urn:microsoft.com/office/officeart/2005/8/layout/cycle8"/>
    <dgm:cxn modelId="{D23AF754-29A6-4926-8386-717BAC3BB5DE}" type="presParOf" srcId="{E098FDC2-F6B0-4278-BC73-CED2FAD98DFE}" destId="{E3049CD4-9CAE-47C3-A5E2-5E1E25D13E9D}" srcOrd="27" destOrd="0" presId="urn:microsoft.com/office/officeart/2005/8/layout/cycle8"/>
    <dgm:cxn modelId="{0CE3D768-925C-4407-ADCB-614F6C24FB0D}" type="presParOf" srcId="{E098FDC2-F6B0-4278-BC73-CED2FAD98DFE}" destId="{CB6A69C1-69B4-4386-BDC2-BFD2089B22F3}" srcOrd="28" destOrd="0" presId="urn:microsoft.com/office/officeart/2005/8/layout/cycle8"/>
    <dgm:cxn modelId="{DCEBE492-AB52-4801-80C6-469AB615A5C5}" type="presParOf" srcId="{E098FDC2-F6B0-4278-BC73-CED2FAD98DFE}" destId="{899E7BD4-9687-4631-8CB3-BF7D70D8C37A}"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4001C3F-D30A-4E95-A68E-786BF5ABED8E}" type="doc">
      <dgm:prSet loTypeId="urn:microsoft.com/office/officeart/2005/8/layout/cycle8" loCatId="cycle" qsTypeId="urn:microsoft.com/office/officeart/2005/8/quickstyle/simple1" qsCatId="simple" csTypeId="urn:microsoft.com/office/officeart/2005/8/colors/accent1_4" csCatId="accent1" phldr="1"/>
      <dgm:spPr/>
    </dgm:pt>
    <dgm:pt modelId="{3E7B9826-2752-4BD8-B99B-2EC3755CA511}">
      <dgm:prSet phldrT="[Text]"/>
      <dgm:spPr/>
      <dgm:t>
        <a:bodyPr/>
        <a:lstStyle/>
        <a:p>
          <a:r>
            <a:rPr lang="en-US"/>
            <a:t>Requirements Gathering</a:t>
          </a:r>
        </a:p>
      </dgm:t>
    </dgm:pt>
    <dgm:pt modelId="{191F5A0C-2418-49B2-8435-405A6A22F5E2}" type="parTrans" cxnId="{BFE066CD-029C-4321-B53B-D40A720D39EB}">
      <dgm:prSet/>
      <dgm:spPr/>
      <dgm:t>
        <a:bodyPr/>
        <a:lstStyle/>
        <a:p>
          <a:endParaRPr lang="en-US"/>
        </a:p>
      </dgm:t>
    </dgm:pt>
    <dgm:pt modelId="{21C0F8A8-D89C-4546-8C61-87698B3C32BE}" type="sibTrans" cxnId="{BFE066CD-029C-4321-B53B-D40A720D39EB}">
      <dgm:prSet/>
      <dgm:spPr/>
      <dgm:t>
        <a:bodyPr/>
        <a:lstStyle/>
        <a:p>
          <a:endParaRPr lang="en-US"/>
        </a:p>
      </dgm:t>
    </dgm:pt>
    <dgm:pt modelId="{02E06AA1-05F1-4934-A819-F8AF6D4E5FDB}">
      <dgm:prSet phldrT="[Text]"/>
      <dgm:spPr/>
      <dgm:t>
        <a:bodyPr/>
        <a:lstStyle/>
        <a:p>
          <a:r>
            <a:rPr lang="en-US"/>
            <a:t>Design</a:t>
          </a:r>
        </a:p>
      </dgm:t>
    </dgm:pt>
    <dgm:pt modelId="{5D643EEC-CA39-4E97-A947-9A0261310F46}" type="parTrans" cxnId="{C3DD1E38-33EF-491F-968B-0D058985DBC4}">
      <dgm:prSet/>
      <dgm:spPr/>
      <dgm:t>
        <a:bodyPr/>
        <a:lstStyle/>
        <a:p>
          <a:endParaRPr lang="en-US"/>
        </a:p>
      </dgm:t>
    </dgm:pt>
    <dgm:pt modelId="{3AE80248-3418-40CF-B2EF-DF3DC68CC824}" type="sibTrans" cxnId="{C3DD1E38-33EF-491F-968B-0D058985DBC4}">
      <dgm:prSet/>
      <dgm:spPr/>
      <dgm:t>
        <a:bodyPr/>
        <a:lstStyle/>
        <a:p>
          <a:endParaRPr lang="en-US"/>
        </a:p>
      </dgm:t>
    </dgm:pt>
    <dgm:pt modelId="{6C181FAF-4A5C-41B1-9D32-C8027089959C}">
      <dgm:prSet phldrT="[Text]"/>
      <dgm:spPr/>
      <dgm:t>
        <a:bodyPr/>
        <a:lstStyle/>
        <a:p>
          <a:r>
            <a:rPr lang="en-US"/>
            <a:t>Develop</a:t>
          </a:r>
        </a:p>
      </dgm:t>
    </dgm:pt>
    <dgm:pt modelId="{077C6BA0-613F-41D9-863A-3E6205F385FF}" type="parTrans" cxnId="{D47E28A8-0133-4902-AFE4-AD256CDA175D}">
      <dgm:prSet/>
      <dgm:spPr/>
      <dgm:t>
        <a:bodyPr/>
        <a:lstStyle/>
        <a:p>
          <a:endParaRPr lang="en-US"/>
        </a:p>
      </dgm:t>
    </dgm:pt>
    <dgm:pt modelId="{21B879CC-EF5D-4F47-8186-AC5FADC6A39E}" type="sibTrans" cxnId="{D47E28A8-0133-4902-AFE4-AD256CDA175D}">
      <dgm:prSet/>
      <dgm:spPr/>
      <dgm:t>
        <a:bodyPr/>
        <a:lstStyle/>
        <a:p>
          <a:endParaRPr lang="en-US"/>
        </a:p>
      </dgm:t>
    </dgm:pt>
    <dgm:pt modelId="{F133E85D-6F53-4253-8258-8D9ECE25E3E5}">
      <dgm:prSet phldrT="[Text]"/>
      <dgm:spPr/>
      <dgm:t>
        <a:bodyPr/>
        <a:lstStyle/>
        <a:p>
          <a:r>
            <a:rPr lang="en-US"/>
            <a:t>Test</a:t>
          </a:r>
        </a:p>
      </dgm:t>
    </dgm:pt>
    <dgm:pt modelId="{4B37A51A-A206-4F7D-814B-B840D9B02865}" type="parTrans" cxnId="{61B75D81-F8A1-4B33-BB74-0432806371BE}">
      <dgm:prSet/>
      <dgm:spPr/>
      <dgm:t>
        <a:bodyPr/>
        <a:lstStyle/>
        <a:p>
          <a:endParaRPr lang="en-US"/>
        </a:p>
      </dgm:t>
    </dgm:pt>
    <dgm:pt modelId="{F885E537-F228-4854-A18B-76C6C580FE8B}" type="sibTrans" cxnId="{61B75D81-F8A1-4B33-BB74-0432806371BE}">
      <dgm:prSet/>
      <dgm:spPr/>
      <dgm:t>
        <a:bodyPr/>
        <a:lstStyle/>
        <a:p>
          <a:endParaRPr lang="en-US"/>
        </a:p>
      </dgm:t>
    </dgm:pt>
    <dgm:pt modelId="{05A7CDDC-281B-4EAE-B963-82DEBA4ACEE0}">
      <dgm:prSet phldrT="[Text]"/>
      <dgm:spPr/>
      <dgm:t>
        <a:bodyPr/>
        <a:lstStyle/>
        <a:p>
          <a:r>
            <a:rPr lang="en-US"/>
            <a:t>Deploy</a:t>
          </a:r>
        </a:p>
      </dgm:t>
    </dgm:pt>
    <dgm:pt modelId="{F7928C84-EC36-4AF3-8893-27C09CAED948}" type="parTrans" cxnId="{942CB9C4-A4BD-4D22-9DAD-9742D768DD97}">
      <dgm:prSet/>
      <dgm:spPr/>
      <dgm:t>
        <a:bodyPr/>
        <a:lstStyle/>
        <a:p>
          <a:endParaRPr lang="en-US"/>
        </a:p>
      </dgm:t>
    </dgm:pt>
    <dgm:pt modelId="{9E3492D2-3CAD-4139-B716-68DFA7CD9D9E}" type="sibTrans" cxnId="{942CB9C4-A4BD-4D22-9DAD-9742D768DD97}">
      <dgm:prSet/>
      <dgm:spPr/>
      <dgm:t>
        <a:bodyPr/>
        <a:lstStyle/>
        <a:p>
          <a:endParaRPr lang="en-US"/>
        </a:p>
      </dgm:t>
    </dgm:pt>
    <dgm:pt modelId="{2E9FC0D9-982C-4E14-9A72-61949588B944}">
      <dgm:prSet phldrT="[Text]"/>
      <dgm:spPr/>
      <dgm:t>
        <a:bodyPr/>
        <a:lstStyle/>
        <a:p>
          <a:r>
            <a:rPr lang="en-US"/>
            <a:t>Review</a:t>
          </a:r>
        </a:p>
      </dgm:t>
    </dgm:pt>
    <dgm:pt modelId="{5D9EFFB8-2447-496F-8BC3-81D1E24CC84A}" type="parTrans" cxnId="{09408756-953E-48D5-8588-8F69EEFEBE91}">
      <dgm:prSet/>
      <dgm:spPr/>
      <dgm:t>
        <a:bodyPr/>
        <a:lstStyle/>
        <a:p>
          <a:endParaRPr lang="en-US"/>
        </a:p>
      </dgm:t>
    </dgm:pt>
    <dgm:pt modelId="{82A5E9CC-8AC2-4FD4-AC11-F98A0D22F408}" type="sibTrans" cxnId="{09408756-953E-48D5-8588-8F69EEFEBE91}">
      <dgm:prSet/>
      <dgm:spPr/>
      <dgm:t>
        <a:bodyPr/>
        <a:lstStyle/>
        <a:p>
          <a:endParaRPr lang="en-US"/>
        </a:p>
      </dgm:t>
    </dgm:pt>
    <dgm:pt modelId="{E098FDC2-F6B0-4278-BC73-CED2FAD98DFE}" type="pres">
      <dgm:prSet presAssocID="{64001C3F-D30A-4E95-A68E-786BF5ABED8E}" presName="compositeShape" presStyleCnt="0">
        <dgm:presLayoutVars>
          <dgm:chMax val="7"/>
          <dgm:dir/>
          <dgm:resizeHandles val="exact"/>
        </dgm:presLayoutVars>
      </dgm:prSet>
      <dgm:spPr/>
    </dgm:pt>
    <dgm:pt modelId="{F3C411A5-AEB0-4A49-9052-8E3DF71652CA}" type="pres">
      <dgm:prSet presAssocID="{64001C3F-D30A-4E95-A68E-786BF5ABED8E}" presName="wedge1" presStyleLbl="node1" presStyleIdx="0" presStyleCnt="6" custLinFactNeighborX="3191" custLinFactNeighborY="-4664"/>
      <dgm:spPr/>
    </dgm:pt>
    <dgm:pt modelId="{30E95857-33EA-4791-B460-9D965B980208}" type="pres">
      <dgm:prSet presAssocID="{64001C3F-D30A-4E95-A68E-786BF5ABED8E}" presName="dummy1a" presStyleCnt="0"/>
      <dgm:spPr/>
    </dgm:pt>
    <dgm:pt modelId="{783E6FC3-62F7-4B89-B885-79EC329672A9}" type="pres">
      <dgm:prSet presAssocID="{64001C3F-D30A-4E95-A68E-786BF5ABED8E}" presName="dummy1b" presStyleCnt="0"/>
      <dgm:spPr/>
    </dgm:pt>
    <dgm:pt modelId="{B6010CC3-456C-4B71-BAAE-011B5818C349}" type="pres">
      <dgm:prSet presAssocID="{64001C3F-D30A-4E95-A68E-786BF5ABED8E}" presName="wedge1Tx" presStyleLbl="node1" presStyleIdx="0" presStyleCnt="6">
        <dgm:presLayoutVars>
          <dgm:chMax val="0"/>
          <dgm:chPref val="0"/>
          <dgm:bulletEnabled val="1"/>
        </dgm:presLayoutVars>
      </dgm:prSet>
      <dgm:spPr/>
    </dgm:pt>
    <dgm:pt modelId="{514DF87F-6370-4B94-90C2-E5A4C175F636}" type="pres">
      <dgm:prSet presAssocID="{64001C3F-D30A-4E95-A68E-786BF5ABED8E}" presName="wedge2" presStyleLbl="node1" presStyleIdx="1" presStyleCnt="6"/>
      <dgm:spPr/>
    </dgm:pt>
    <dgm:pt modelId="{CEFFBD59-A403-42E5-BB4E-9CB08DE50BFF}" type="pres">
      <dgm:prSet presAssocID="{64001C3F-D30A-4E95-A68E-786BF5ABED8E}" presName="dummy2a" presStyleCnt="0"/>
      <dgm:spPr/>
    </dgm:pt>
    <dgm:pt modelId="{D4A3224B-4B94-4002-AD44-1B14BB5EB918}" type="pres">
      <dgm:prSet presAssocID="{64001C3F-D30A-4E95-A68E-786BF5ABED8E}" presName="dummy2b" presStyleCnt="0"/>
      <dgm:spPr/>
    </dgm:pt>
    <dgm:pt modelId="{4BA106AD-C9EF-4095-A2FB-90B81A073CC0}" type="pres">
      <dgm:prSet presAssocID="{64001C3F-D30A-4E95-A68E-786BF5ABED8E}" presName="wedge2Tx" presStyleLbl="node1" presStyleIdx="1" presStyleCnt="6">
        <dgm:presLayoutVars>
          <dgm:chMax val="0"/>
          <dgm:chPref val="0"/>
          <dgm:bulletEnabled val="1"/>
        </dgm:presLayoutVars>
      </dgm:prSet>
      <dgm:spPr/>
    </dgm:pt>
    <dgm:pt modelId="{08BD0A29-31BB-4775-B08B-513002242D22}" type="pres">
      <dgm:prSet presAssocID="{64001C3F-D30A-4E95-A68E-786BF5ABED8E}" presName="wedge3" presStyleLbl="node1" presStyleIdx="2" presStyleCnt="6"/>
      <dgm:spPr/>
    </dgm:pt>
    <dgm:pt modelId="{3FD8FDDD-1006-45B1-9CC9-6B5062F49D94}" type="pres">
      <dgm:prSet presAssocID="{64001C3F-D30A-4E95-A68E-786BF5ABED8E}" presName="dummy3a" presStyleCnt="0"/>
      <dgm:spPr/>
    </dgm:pt>
    <dgm:pt modelId="{910E982E-7206-46D9-A479-8452531CE41B}" type="pres">
      <dgm:prSet presAssocID="{64001C3F-D30A-4E95-A68E-786BF5ABED8E}" presName="dummy3b" presStyleCnt="0"/>
      <dgm:spPr/>
    </dgm:pt>
    <dgm:pt modelId="{E9056131-00AC-46AE-938E-AB028BE33D08}" type="pres">
      <dgm:prSet presAssocID="{64001C3F-D30A-4E95-A68E-786BF5ABED8E}" presName="wedge3Tx" presStyleLbl="node1" presStyleIdx="2" presStyleCnt="6">
        <dgm:presLayoutVars>
          <dgm:chMax val="0"/>
          <dgm:chPref val="0"/>
          <dgm:bulletEnabled val="1"/>
        </dgm:presLayoutVars>
      </dgm:prSet>
      <dgm:spPr/>
    </dgm:pt>
    <dgm:pt modelId="{C4861699-F7E7-4FD6-8FA7-17596223501A}" type="pres">
      <dgm:prSet presAssocID="{64001C3F-D30A-4E95-A68E-786BF5ABED8E}" presName="wedge4" presStyleLbl="node1" presStyleIdx="3" presStyleCnt="6"/>
      <dgm:spPr/>
    </dgm:pt>
    <dgm:pt modelId="{202727A1-23B9-47D8-9779-22FA6FE7044D}" type="pres">
      <dgm:prSet presAssocID="{64001C3F-D30A-4E95-A68E-786BF5ABED8E}" presName="dummy4a" presStyleCnt="0"/>
      <dgm:spPr/>
    </dgm:pt>
    <dgm:pt modelId="{991F2F4E-772B-47CF-885D-C81F1B5922D1}" type="pres">
      <dgm:prSet presAssocID="{64001C3F-D30A-4E95-A68E-786BF5ABED8E}" presName="dummy4b" presStyleCnt="0"/>
      <dgm:spPr/>
    </dgm:pt>
    <dgm:pt modelId="{3E95C376-C91A-4F89-BE3E-5E13D929E459}" type="pres">
      <dgm:prSet presAssocID="{64001C3F-D30A-4E95-A68E-786BF5ABED8E}" presName="wedge4Tx" presStyleLbl="node1" presStyleIdx="3" presStyleCnt="6">
        <dgm:presLayoutVars>
          <dgm:chMax val="0"/>
          <dgm:chPref val="0"/>
          <dgm:bulletEnabled val="1"/>
        </dgm:presLayoutVars>
      </dgm:prSet>
      <dgm:spPr/>
    </dgm:pt>
    <dgm:pt modelId="{679DBAF7-0A61-4F76-B4CC-F2C127D1936F}" type="pres">
      <dgm:prSet presAssocID="{64001C3F-D30A-4E95-A68E-786BF5ABED8E}" presName="wedge5" presStyleLbl="node1" presStyleIdx="4" presStyleCnt="6"/>
      <dgm:spPr/>
    </dgm:pt>
    <dgm:pt modelId="{A7C5FCD8-A035-400D-883F-23C20ACA3015}" type="pres">
      <dgm:prSet presAssocID="{64001C3F-D30A-4E95-A68E-786BF5ABED8E}" presName="dummy5a" presStyleCnt="0"/>
      <dgm:spPr/>
    </dgm:pt>
    <dgm:pt modelId="{B6F99694-E764-4AF4-805F-6A6999C43809}" type="pres">
      <dgm:prSet presAssocID="{64001C3F-D30A-4E95-A68E-786BF5ABED8E}" presName="dummy5b" presStyleCnt="0"/>
      <dgm:spPr/>
    </dgm:pt>
    <dgm:pt modelId="{0E367D29-AC3A-4784-B463-ACC938CECF51}" type="pres">
      <dgm:prSet presAssocID="{64001C3F-D30A-4E95-A68E-786BF5ABED8E}" presName="wedge5Tx" presStyleLbl="node1" presStyleIdx="4" presStyleCnt="6">
        <dgm:presLayoutVars>
          <dgm:chMax val="0"/>
          <dgm:chPref val="0"/>
          <dgm:bulletEnabled val="1"/>
        </dgm:presLayoutVars>
      </dgm:prSet>
      <dgm:spPr/>
    </dgm:pt>
    <dgm:pt modelId="{40EFDEA9-7515-47EB-A683-5582FE49D1C1}" type="pres">
      <dgm:prSet presAssocID="{64001C3F-D30A-4E95-A68E-786BF5ABED8E}" presName="wedge6" presStyleLbl="node1" presStyleIdx="5" presStyleCnt="6"/>
      <dgm:spPr/>
    </dgm:pt>
    <dgm:pt modelId="{0A9C7023-2610-43D9-98A3-7677D6C96A62}" type="pres">
      <dgm:prSet presAssocID="{64001C3F-D30A-4E95-A68E-786BF5ABED8E}" presName="dummy6a" presStyleCnt="0"/>
      <dgm:spPr/>
    </dgm:pt>
    <dgm:pt modelId="{8B674E62-4CEB-4CF7-BF22-48EB129012C5}" type="pres">
      <dgm:prSet presAssocID="{64001C3F-D30A-4E95-A68E-786BF5ABED8E}" presName="dummy6b" presStyleCnt="0"/>
      <dgm:spPr/>
    </dgm:pt>
    <dgm:pt modelId="{3DD207D4-6013-4595-A157-59AA405691EE}" type="pres">
      <dgm:prSet presAssocID="{64001C3F-D30A-4E95-A68E-786BF5ABED8E}" presName="wedge6Tx" presStyleLbl="node1" presStyleIdx="5" presStyleCnt="6">
        <dgm:presLayoutVars>
          <dgm:chMax val="0"/>
          <dgm:chPref val="0"/>
          <dgm:bulletEnabled val="1"/>
        </dgm:presLayoutVars>
      </dgm:prSet>
      <dgm:spPr/>
    </dgm:pt>
    <dgm:pt modelId="{F3E5A3EF-573B-40C2-8536-E302759E64B3}" type="pres">
      <dgm:prSet presAssocID="{21C0F8A8-D89C-4546-8C61-87698B3C32BE}" presName="arrowWedge1" presStyleLbl="fgSibTrans2D1" presStyleIdx="0" presStyleCnt="6"/>
      <dgm:spPr/>
    </dgm:pt>
    <dgm:pt modelId="{C2FE31E1-9E38-4722-A3F6-BB9D45BE321D}" type="pres">
      <dgm:prSet presAssocID="{3AE80248-3418-40CF-B2EF-DF3DC68CC824}" presName="arrowWedge2" presStyleLbl="fgSibTrans2D1" presStyleIdx="1" presStyleCnt="6"/>
      <dgm:spPr/>
    </dgm:pt>
    <dgm:pt modelId="{910B8DF4-AC3D-445B-BAF7-C495423EE2C1}" type="pres">
      <dgm:prSet presAssocID="{21B879CC-EF5D-4F47-8186-AC5FADC6A39E}" presName="arrowWedge3" presStyleLbl="fgSibTrans2D1" presStyleIdx="2" presStyleCnt="6"/>
      <dgm:spPr/>
    </dgm:pt>
    <dgm:pt modelId="{E3049CD4-9CAE-47C3-A5E2-5E1E25D13E9D}" type="pres">
      <dgm:prSet presAssocID="{F885E537-F228-4854-A18B-76C6C580FE8B}" presName="arrowWedge4" presStyleLbl="fgSibTrans2D1" presStyleIdx="3" presStyleCnt="6"/>
      <dgm:spPr/>
    </dgm:pt>
    <dgm:pt modelId="{CB6A69C1-69B4-4386-BDC2-BFD2089B22F3}" type="pres">
      <dgm:prSet presAssocID="{9E3492D2-3CAD-4139-B716-68DFA7CD9D9E}" presName="arrowWedge5" presStyleLbl="fgSibTrans2D1" presStyleIdx="4" presStyleCnt="6"/>
      <dgm:spPr/>
    </dgm:pt>
    <dgm:pt modelId="{899E7BD4-9687-4631-8CB3-BF7D70D8C37A}" type="pres">
      <dgm:prSet presAssocID="{82A5E9CC-8AC2-4FD4-AC11-F98A0D22F408}" presName="arrowWedge6" presStyleLbl="fgSibTrans2D1" presStyleIdx="5" presStyleCnt="6" custLinFactNeighborX="-874" custLinFactNeighborY="-437"/>
      <dgm:spPr/>
    </dgm:pt>
  </dgm:ptLst>
  <dgm:cxnLst>
    <dgm:cxn modelId="{F557E816-C69A-44E8-9F11-B67AC6DFF43F}" type="presOf" srcId="{05A7CDDC-281B-4EAE-B963-82DEBA4ACEE0}" destId="{679DBAF7-0A61-4F76-B4CC-F2C127D1936F}" srcOrd="0" destOrd="0" presId="urn:microsoft.com/office/officeart/2005/8/layout/cycle8"/>
    <dgm:cxn modelId="{AFBDE719-0A6A-459C-8C4D-035672C032B4}" type="presOf" srcId="{2E9FC0D9-982C-4E14-9A72-61949588B944}" destId="{40EFDEA9-7515-47EB-A683-5582FE49D1C1}" srcOrd="0" destOrd="0" presId="urn:microsoft.com/office/officeart/2005/8/layout/cycle8"/>
    <dgm:cxn modelId="{C7AF8836-B3BD-48AE-ABF3-543361C1CADE}" type="presOf" srcId="{2E9FC0D9-982C-4E14-9A72-61949588B944}" destId="{3DD207D4-6013-4595-A157-59AA405691EE}" srcOrd="1" destOrd="0" presId="urn:microsoft.com/office/officeart/2005/8/layout/cycle8"/>
    <dgm:cxn modelId="{C3DD1E38-33EF-491F-968B-0D058985DBC4}" srcId="{64001C3F-D30A-4E95-A68E-786BF5ABED8E}" destId="{02E06AA1-05F1-4934-A819-F8AF6D4E5FDB}" srcOrd="1" destOrd="0" parTransId="{5D643EEC-CA39-4E97-A947-9A0261310F46}" sibTransId="{3AE80248-3418-40CF-B2EF-DF3DC68CC824}"/>
    <dgm:cxn modelId="{09408756-953E-48D5-8588-8F69EEFEBE91}" srcId="{64001C3F-D30A-4E95-A68E-786BF5ABED8E}" destId="{2E9FC0D9-982C-4E14-9A72-61949588B944}" srcOrd="5" destOrd="0" parTransId="{5D9EFFB8-2447-496F-8BC3-81D1E24CC84A}" sibTransId="{82A5E9CC-8AC2-4FD4-AC11-F98A0D22F408}"/>
    <dgm:cxn modelId="{5B59F764-E0CE-47A5-A538-828F4C051BAA}" type="presOf" srcId="{F133E85D-6F53-4253-8258-8D9ECE25E3E5}" destId="{3E95C376-C91A-4F89-BE3E-5E13D929E459}" srcOrd="1" destOrd="0" presId="urn:microsoft.com/office/officeart/2005/8/layout/cycle8"/>
    <dgm:cxn modelId="{12FEDA6B-A258-4C33-BB28-28219B7E66B9}" type="presOf" srcId="{3E7B9826-2752-4BD8-B99B-2EC3755CA511}" destId="{B6010CC3-456C-4B71-BAAE-011B5818C349}" srcOrd="1" destOrd="0" presId="urn:microsoft.com/office/officeart/2005/8/layout/cycle8"/>
    <dgm:cxn modelId="{61B75D81-F8A1-4B33-BB74-0432806371BE}" srcId="{64001C3F-D30A-4E95-A68E-786BF5ABED8E}" destId="{F133E85D-6F53-4253-8258-8D9ECE25E3E5}" srcOrd="3" destOrd="0" parTransId="{4B37A51A-A206-4F7D-814B-B840D9B02865}" sibTransId="{F885E537-F228-4854-A18B-76C6C580FE8B}"/>
    <dgm:cxn modelId="{FD3BF78B-6A3F-4F24-914A-6759AF2D1623}" type="presOf" srcId="{05A7CDDC-281B-4EAE-B963-82DEBA4ACEE0}" destId="{0E367D29-AC3A-4784-B463-ACC938CECF51}" srcOrd="1" destOrd="0" presId="urn:microsoft.com/office/officeart/2005/8/layout/cycle8"/>
    <dgm:cxn modelId="{D47E28A8-0133-4902-AFE4-AD256CDA175D}" srcId="{64001C3F-D30A-4E95-A68E-786BF5ABED8E}" destId="{6C181FAF-4A5C-41B1-9D32-C8027089959C}" srcOrd="2" destOrd="0" parTransId="{077C6BA0-613F-41D9-863A-3E6205F385FF}" sibTransId="{21B879CC-EF5D-4F47-8186-AC5FADC6A39E}"/>
    <dgm:cxn modelId="{A17612AE-F26D-4298-A839-110119ADEC96}" type="presOf" srcId="{6C181FAF-4A5C-41B1-9D32-C8027089959C}" destId="{08BD0A29-31BB-4775-B08B-513002242D22}" srcOrd="0" destOrd="0" presId="urn:microsoft.com/office/officeart/2005/8/layout/cycle8"/>
    <dgm:cxn modelId="{61D2A2B7-8814-425F-9A3E-6DF6418D974B}" type="presOf" srcId="{6C181FAF-4A5C-41B1-9D32-C8027089959C}" destId="{E9056131-00AC-46AE-938E-AB028BE33D08}" srcOrd="1" destOrd="0" presId="urn:microsoft.com/office/officeart/2005/8/layout/cycle8"/>
    <dgm:cxn modelId="{AF1248C1-28E5-4180-92AE-975CF1C3AB9C}" type="presOf" srcId="{F133E85D-6F53-4253-8258-8D9ECE25E3E5}" destId="{C4861699-F7E7-4FD6-8FA7-17596223501A}" srcOrd="0" destOrd="0" presId="urn:microsoft.com/office/officeart/2005/8/layout/cycle8"/>
    <dgm:cxn modelId="{942CB9C4-A4BD-4D22-9DAD-9742D768DD97}" srcId="{64001C3F-D30A-4E95-A68E-786BF5ABED8E}" destId="{05A7CDDC-281B-4EAE-B963-82DEBA4ACEE0}" srcOrd="4" destOrd="0" parTransId="{F7928C84-EC36-4AF3-8893-27C09CAED948}" sibTransId="{9E3492D2-3CAD-4139-B716-68DFA7CD9D9E}"/>
    <dgm:cxn modelId="{39359DC6-86FC-4AF8-9477-02717CBA6D33}" type="presOf" srcId="{02E06AA1-05F1-4934-A819-F8AF6D4E5FDB}" destId="{514DF87F-6370-4B94-90C2-E5A4C175F636}" srcOrd="0" destOrd="0" presId="urn:microsoft.com/office/officeart/2005/8/layout/cycle8"/>
    <dgm:cxn modelId="{BFE066CD-029C-4321-B53B-D40A720D39EB}" srcId="{64001C3F-D30A-4E95-A68E-786BF5ABED8E}" destId="{3E7B9826-2752-4BD8-B99B-2EC3755CA511}" srcOrd="0" destOrd="0" parTransId="{191F5A0C-2418-49B2-8435-405A6A22F5E2}" sibTransId="{21C0F8A8-D89C-4546-8C61-87698B3C32BE}"/>
    <dgm:cxn modelId="{8E0EE6D2-30F7-42FF-9686-D5A7C514A164}" type="presOf" srcId="{02E06AA1-05F1-4934-A819-F8AF6D4E5FDB}" destId="{4BA106AD-C9EF-4095-A2FB-90B81A073CC0}" srcOrd="1" destOrd="0" presId="urn:microsoft.com/office/officeart/2005/8/layout/cycle8"/>
    <dgm:cxn modelId="{E1C5ABDB-B6CE-4485-8E0A-B866D9ED7368}" type="presOf" srcId="{3E7B9826-2752-4BD8-B99B-2EC3755CA511}" destId="{F3C411A5-AEB0-4A49-9052-8E3DF71652CA}" srcOrd="0" destOrd="0" presId="urn:microsoft.com/office/officeart/2005/8/layout/cycle8"/>
    <dgm:cxn modelId="{CB94B3E9-D3E8-4A3B-8B9D-72182C72AD24}" type="presOf" srcId="{64001C3F-D30A-4E95-A68E-786BF5ABED8E}" destId="{E098FDC2-F6B0-4278-BC73-CED2FAD98DFE}" srcOrd="0" destOrd="0" presId="urn:microsoft.com/office/officeart/2005/8/layout/cycle8"/>
    <dgm:cxn modelId="{F09EE964-7194-40D9-8054-E5E6BF6C7D94}" type="presParOf" srcId="{E098FDC2-F6B0-4278-BC73-CED2FAD98DFE}" destId="{F3C411A5-AEB0-4A49-9052-8E3DF71652CA}" srcOrd="0" destOrd="0" presId="urn:microsoft.com/office/officeart/2005/8/layout/cycle8"/>
    <dgm:cxn modelId="{373A04D1-CB59-4377-AEDC-AADE429E8291}" type="presParOf" srcId="{E098FDC2-F6B0-4278-BC73-CED2FAD98DFE}" destId="{30E95857-33EA-4791-B460-9D965B980208}" srcOrd="1" destOrd="0" presId="urn:microsoft.com/office/officeart/2005/8/layout/cycle8"/>
    <dgm:cxn modelId="{3D7B9BFA-9E3C-4F0F-A2D3-9ABED1BD1D87}" type="presParOf" srcId="{E098FDC2-F6B0-4278-BC73-CED2FAD98DFE}" destId="{783E6FC3-62F7-4B89-B885-79EC329672A9}" srcOrd="2" destOrd="0" presId="urn:microsoft.com/office/officeart/2005/8/layout/cycle8"/>
    <dgm:cxn modelId="{5A4F6319-8C3E-492A-BE03-C5390FE3E58D}" type="presParOf" srcId="{E098FDC2-F6B0-4278-BC73-CED2FAD98DFE}" destId="{B6010CC3-456C-4B71-BAAE-011B5818C349}" srcOrd="3" destOrd="0" presId="urn:microsoft.com/office/officeart/2005/8/layout/cycle8"/>
    <dgm:cxn modelId="{43D74D2A-111B-49CE-8752-DB79B082AC0A}" type="presParOf" srcId="{E098FDC2-F6B0-4278-BC73-CED2FAD98DFE}" destId="{514DF87F-6370-4B94-90C2-E5A4C175F636}" srcOrd="4" destOrd="0" presId="urn:microsoft.com/office/officeart/2005/8/layout/cycle8"/>
    <dgm:cxn modelId="{2DDE638E-C0C3-41BD-B117-607646B57D22}" type="presParOf" srcId="{E098FDC2-F6B0-4278-BC73-CED2FAD98DFE}" destId="{CEFFBD59-A403-42E5-BB4E-9CB08DE50BFF}" srcOrd="5" destOrd="0" presId="urn:microsoft.com/office/officeart/2005/8/layout/cycle8"/>
    <dgm:cxn modelId="{9AE94471-C7B0-4AF0-ACFB-2555A76967D8}" type="presParOf" srcId="{E098FDC2-F6B0-4278-BC73-CED2FAD98DFE}" destId="{D4A3224B-4B94-4002-AD44-1B14BB5EB918}" srcOrd="6" destOrd="0" presId="urn:microsoft.com/office/officeart/2005/8/layout/cycle8"/>
    <dgm:cxn modelId="{9EFECCAA-35E1-4A17-A395-009348DEEC7D}" type="presParOf" srcId="{E098FDC2-F6B0-4278-BC73-CED2FAD98DFE}" destId="{4BA106AD-C9EF-4095-A2FB-90B81A073CC0}" srcOrd="7" destOrd="0" presId="urn:microsoft.com/office/officeart/2005/8/layout/cycle8"/>
    <dgm:cxn modelId="{DB4B16F1-D725-424A-88DF-A8790D951AD6}" type="presParOf" srcId="{E098FDC2-F6B0-4278-BC73-CED2FAD98DFE}" destId="{08BD0A29-31BB-4775-B08B-513002242D22}" srcOrd="8" destOrd="0" presId="urn:microsoft.com/office/officeart/2005/8/layout/cycle8"/>
    <dgm:cxn modelId="{7F94818E-DEC4-462D-8093-B128B8C4B3D1}" type="presParOf" srcId="{E098FDC2-F6B0-4278-BC73-CED2FAD98DFE}" destId="{3FD8FDDD-1006-45B1-9CC9-6B5062F49D94}" srcOrd="9" destOrd="0" presId="urn:microsoft.com/office/officeart/2005/8/layout/cycle8"/>
    <dgm:cxn modelId="{9FD6FEDD-0708-4AF9-8AF0-44F8A145D39E}" type="presParOf" srcId="{E098FDC2-F6B0-4278-BC73-CED2FAD98DFE}" destId="{910E982E-7206-46D9-A479-8452531CE41B}" srcOrd="10" destOrd="0" presId="urn:microsoft.com/office/officeart/2005/8/layout/cycle8"/>
    <dgm:cxn modelId="{C8D447F5-37C9-477A-ADCA-6EAC33B49DE7}" type="presParOf" srcId="{E098FDC2-F6B0-4278-BC73-CED2FAD98DFE}" destId="{E9056131-00AC-46AE-938E-AB028BE33D08}" srcOrd="11" destOrd="0" presId="urn:microsoft.com/office/officeart/2005/8/layout/cycle8"/>
    <dgm:cxn modelId="{E070F14C-9F77-489C-81E1-F5FDE3DA66D9}" type="presParOf" srcId="{E098FDC2-F6B0-4278-BC73-CED2FAD98DFE}" destId="{C4861699-F7E7-4FD6-8FA7-17596223501A}" srcOrd="12" destOrd="0" presId="urn:microsoft.com/office/officeart/2005/8/layout/cycle8"/>
    <dgm:cxn modelId="{5FD7F8B5-B6EF-4CC3-8213-237681A6328B}" type="presParOf" srcId="{E098FDC2-F6B0-4278-BC73-CED2FAD98DFE}" destId="{202727A1-23B9-47D8-9779-22FA6FE7044D}" srcOrd="13" destOrd="0" presId="urn:microsoft.com/office/officeart/2005/8/layout/cycle8"/>
    <dgm:cxn modelId="{5E29AFB4-58A3-4290-A58A-786413DFC26F}" type="presParOf" srcId="{E098FDC2-F6B0-4278-BC73-CED2FAD98DFE}" destId="{991F2F4E-772B-47CF-885D-C81F1B5922D1}" srcOrd="14" destOrd="0" presId="urn:microsoft.com/office/officeart/2005/8/layout/cycle8"/>
    <dgm:cxn modelId="{0688DFC1-D31D-4795-90AF-97732E528A4D}" type="presParOf" srcId="{E098FDC2-F6B0-4278-BC73-CED2FAD98DFE}" destId="{3E95C376-C91A-4F89-BE3E-5E13D929E459}" srcOrd="15" destOrd="0" presId="urn:microsoft.com/office/officeart/2005/8/layout/cycle8"/>
    <dgm:cxn modelId="{F25033C8-C2A0-4DEE-BBE7-E72E6C80ADC8}" type="presParOf" srcId="{E098FDC2-F6B0-4278-BC73-CED2FAD98DFE}" destId="{679DBAF7-0A61-4F76-B4CC-F2C127D1936F}" srcOrd="16" destOrd="0" presId="urn:microsoft.com/office/officeart/2005/8/layout/cycle8"/>
    <dgm:cxn modelId="{D1EA2A8E-3977-4C86-9C5A-10AB53E564C6}" type="presParOf" srcId="{E098FDC2-F6B0-4278-BC73-CED2FAD98DFE}" destId="{A7C5FCD8-A035-400D-883F-23C20ACA3015}" srcOrd="17" destOrd="0" presId="urn:microsoft.com/office/officeart/2005/8/layout/cycle8"/>
    <dgm:cxn modelId="{0DD0D557-D91E-4D0B-959C-E2BD09DA4FF8}" type="presParOf" srcId="{E098FDC2-F6B0-4278-BC73-CED2FAD98DFE}" destId="{B6F99694-E764-4AF4-805F-6A6999C43809}" srcOrd="18" destOrd="0" presId="urn:microsoft.com/office/officeart/2005/8/layout/cycle8"/>
    <dgm:cxn modelId="{30D8385F-B323-4094-9D93-45C9986CCF27}" type="presParOf" srcId="{E098FDC2-F6B0-4278-BC73-CED2FAD98DFE}" destId="{0E367D29-AC3A-4784-B463-ACC938CECF51}" srcOrd="19" destOrd="0" presId="urn:microsoft.com/office/officeart/2005/8/layout/cycle8"/>
    <dgm:cxn modelId="{CA07F8B8-F2B8-410C-9C3B-13AAEDC7E6C8}" type="presParOf" srcId="{E098FDC2-F6B0-4278-BC73-CED2FAD98DFE}" destId="{40EFDEA9-7515-47EB-A683-5582FE49D1C1}" srcOrd="20" destOrd="0" presId="urn:microsoft.com/office/officeart/2005/8/layout/cycle8"/>
    <dgm:cxn modelId="{8B351EED-45DF-433E-B3CB-8D740B06C93D}" type="presParOf" srcId="{E098FDC2-F6B0-4278-BC73-CED2FAD98DFE}" destId="{0A9C7023-2610-43D9-98A3-7677D6C96A62}" srcOrd="21" destOrd="0" presId="urn:microsoft.com/office/officeart/2005/8/layout/cycle8"/>
    <dgm:cxn modelId="{A6C712AD-5A5C-4A35-A119-C1E9FB1DE38E}" type="presParOf" srcId="{E098FDC2-F6B0-4278-BC73-CED2FAD98DFE}" destId="{8B674E62-4CEB-4CF7-BF22-48EB129012C5}" srcOrd="22" destOrd="0" presId="urn:microsoft.com/office/officeart/2005/8/layout/cycle8"/>
    <dgm:cxn modelId="{D21720D6-D6DD-45C3-9847-16CFAF50CDB4}" type="presParOf" srcId="{E098FDC2-F6B0-4278-BC73-CED2FAD98DFE}" destId="{3DD207D4-6013-4595-A157-59AA405691EE}" srcOrd="23" destOrd="0" presId="urn:microsoft.com/office/officeart/2005/8/layout/cycle8"/>
    <dgm:cxn modelId="{FBDD672E-616A-40D3-946D-D8F76E23C1A0}" type="presParOf" srcId="{E098FDC2-F6B0-4278-BC73-CED2FAD98DFE}" destId="{F3E5A3EF-573B-40C2-8536-E302759E64B3}" srcOrd="24" destOrd="0" presId="urn:microsoft.com/office/officeart/2005/8/layout/cycle8"/>
    <dgm:cxn modelId="{FF78A814-3926-4D03-87D3-445668005E27}" type="presParOf" srcId="{E098FDC2-F6B0-4278-BC73-CED2FAD98DFE}" destId="{C2FE31E1-9E38-4722-A3F6-BB9D45BE321D}" srcOrd="25" destOrd="0" presId="urn:microsoft.com/office/officeart/2005/8/layout/cycle8"/>
    <dgm:cxn modelId="{A19D9FB2-E687-4108-B760-102C97893424}" type="presParOf" srcId="{E098FDC2-F6B0-4278-BC73-CED2FAD98DFE}" destId="{910B8DF4-AC3D-445B-BAF7-C495423EE2C1}" srcOrd="26" destOrd="0" presId="urn:microsoft.com/office/officeart/2005/8/layout/cycle8"/>
    <dgm:cxn modelId="{D23AF754-29A6-4926-8386-717BAC3BB5DE}" type="presParOf" srcId="{E098FDC2-F6B0-4278-BC73-CED2FAD98DFE}" destId="{E3049CD4-9CAE-47C3-A5E2-5E1E25D13E9D}" srcOrd="27" destOrd="0" presId="urn:microsoft.com/office/officeart/2005/8/layout/cycle8"/>
    <dgm:cxn modelId="{0CE3D768-925C-4407-ADCB-614F6C24FB0D}" type="presParOf" srcId="{E098FDC2-F6B0-4278-BC73-CED2FAD98DFE}" destId="{CB6A69C1-69B4-4386-BDC2-BFD2089B22F3}" srcOrd="28" destOrd="0" presId="urn:microsoft.com/office/officeart/2005/8/layout/cycle8"/>
    <dgm:cxn modelId="{DCEBE492-AB52-4801-80C6-469AB615A5C5}" type="presParOf" srcId="{E098FDC2-F6B0-4278-BC73-CED2FAD98DFE}" destId="{899E7BD4-9687-4631-8CB3-BF7D70D8C37A}"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411A5-AEB0-4A49-9052-8E3DF71652CA}">
      <dsp:nvSpPr>
        <dsp:cNvPr id="0" name=""/>
        <dsp:cNvSpPr/>
      </dsp:nvSpPr>
      <dsp:spPr>
        <a:xfrm>
          <a:off x="619146" y="101085"/>
          <a:ext cx="4252627" cy="4252627"/>
        </a:xfrm>
        <a:prstGeom prst="pie">
          <a:avLst>
            <a:gd name="adj1" fmla="val 16200000"/>
            <a:gd name="adj2" fmla="val 1980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Requirements Gathering</a:t>
          </a:r>
        </a:p>
      </dsp:txBody>
      <dsp:txXfrm>
        <a:off x="2846713" y="644308"/>
        <a:ext cx="1113783" cy="860650"/>
      </dsp:txXfrm>
    </dsp:sp>
    <dsp:sp modelId="{514DF87F-6370-4B94-90C2-E5A4C175F636}">
      <dsp:nvSpPr>
        <dsp:cNvPr id="0" name=""/>
        <dsp:cNvSpPr/>
      </dsp:nvSpPr>
      <dsp:spPr>
        <a:xfrm>
          <a:off x="534071" y="387012"/>
          <a:ext cx="4252627" cy="4252627"/>
        </a:xfrm>
        <a:prstGeom prst="pie">
          <a:avLst>
            <a:gd name="adj1" fmla="val 19800000"/>
            <a:gd name="adj2" fmla="val 18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a:t>
          </a:r>
        </a:p>
      </dsp:txBody>
      <dsp:txXfrm>
        <a:off x="3419783" y="2108313"/>
        <a:ext cx="1164409" cy="835337"/>
      </dsp:txXfrm>
    </dsp:sp>
    <dsp:sp modelId="{08BD0A29-31BB-4775-B08B-513002242D22}">
      <dsp:nvSpPr>
        <dsp:cNvPr id="0" name=""/>
        <dsp:cNvSpPr/>
      </dsp:nvSpPr>
      <dsp:spPr>
        <a:xfrm>
          <a:off x="483445" y="474596"/>
          <a:ext cx="4252627" cy="4252627"/>
        </a:xfrm>
        <a:prstGeom prst="pie">
          <a:avLst>
            <a:gd name="adj1" fmla="val 1800000"/>
            <a:gd name="adj2" fmla="val 54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Develop</a:t>
          </a:r>
        </a:p>
      </dsp:txBody>
      <dsp:txXfrm>
        <a:off x="2711012" y="3348663"/>
        <a:ext cx="1113783" cy="860650"/>
      </dsp:txXfrm>
    </dsp:sp>
    <dsp:sp modelId="{C4861699-F7E7-4FD6-8FA7-17596223501A}">
      <dsp:nvSpPr>
        <dsp:cNvPr id="0" name=""/>
        <dsp:cNvSpPr/>
      </dsp:nvSpPr>
      <dsp:spPr>
        <a:xfrm>
          <a:off x="382192" y="474596"/>
          <a:ext cx="4252627" cy="4252627"/>
        </a:xfrm>
        <a:prstGeom prst="pie">
          <a:avLst>
            <a:gd name="adj1" fmla="val 5400000"/>
            <a:gd name="adj2" fmla="val 9000000"/>
          </a:avLst>
        </a:prstGeom>
        <a:solidFill>
          <a:schemeClr val="accent1">
            <a:shade val="50000"/>
            <a:hueOff val="334258"/>
            <a:satOff val="8955"/>
            <a:lumOff val="394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Test</a:t>
          </a:r>
        </a:p>
      </dsp:txBody>
      <dsp:txXfrm>
        <a:off x="1293469" y="3348663"/>
        <a:ext cx="1113783" cy="860650"/>
      </dsp:txXfrm>
    </dsp:sp>
    <dsp:sp modelId="{679DBAF7-0A61-4F76-B4CC-F2C127D1936F}">
      <dsp:nvSpPr>
        <dsp:cNvPr id="0" name=""/>
        <dsp:cNvSpPr/>
      </dsp:nvSpPr>
      <dsp:spPr>
        <a:xfrm>
          <a:off x="331565" y="387012"/>
          <a:ext cx="4252627" cy="4252627"/>
        </a:xfrm>
        <a:prstGeom prst="pie">
          <a:avLst>
            <a:gd name="adj1" fmla="val 9000000"/>
            <a:gd name="adj2" fmla="val 126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Deploy</a:t>
          </a:r>
        </a:p>
      </dsp:txBody>
      <dsp:txXfrm>
        <a:off x="534071" y="2108313"/>
        <a:ext cx="1164409" cy="835337"/>
      </dsp:txXfrm>
    </dsp:sp>
    <dsp:sp modelId="{40EFDEA9-7515-47EB-A683-5582FE49D1C1}">
      <dsp:nvSpPr>
        <dsp:cNvPr id="0" name=""/>
        <dsp:cNvSpPr/>
      </dsp:nvSpPr>
      <dsp:spPr>
        <a:xfrm>
          <a:off x="382192" y="299428"/>
          <a:ext cx="4252627" cy="4252627"/>
        </a:xfrm>
        <a:prstGeom prst="pie">
          <a:avLst>
            <a:gd name="adj1" fmla="val 12600000"/>
            <a:gd name="adj2" fmla="val 162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93469" y="842650"/>
        <a:ext cx="1113783" cy="860650"/>
      </dsp:txXfrm>
    </dsp:sp>
    <dsp:sp modelId="{F3E5A3EF-573B-40C2-8536-E302759E64B3}">
      <dsp:nvSpPr>
        <dsp:cNvPr id="0" name=""/>
        <dsp:cNvSpPr/>
      </dsp:nvSpPr>
      <dsp:spPr>
        <a:xfrm>
          <a:off x="355733" y="-162172"/>
          <a:ext cx="4779143" cy="4779143"/>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FE31E1-9E38-4722-A3F6-BB9D45BE321D}">
      <dsp:nvSpPr>
        <dsp:cNvPr id="0" name=""/>
        <dsp:cNvSpPr/>
      </dsp:nvSpPr>
      <dsp:spPr>
        <a:xfrm>
          <a:off x="270658" y="123754"/>
          <a:ext cx="4779143" cy="4779143"/>
        </a:xfrm>
        <a:prstGeom prst="circularArrow">
          <a:avLst>
            <a:gd name="adj1" fmla="val 5085"/>
            <a:gd name="adj2" fmla="val 327528"/>
            <a:gd name="adj3" fmla="val 1472472"/>
            <a:gd name="adj4" fmla="val 198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B8DF4-AC3D-445B-BAF7-C495423EE2C1}">
      <dsp:nvSpPr>
        <dsp:cNvPr id="0" name=""/>
        <dsp:cNvSpPr/>
      </dsp:nvSpPr>
      <dsp:spPr>
        <a:xfrm>
          <a:off x="220032" y="211338"/>
          <a:ext cx="4779143" cy="4779143"/>
        </a:xfrm>
        <a:prstGeom prst="circularArrow">
          <a:avLst>
            <a:gd name="adj1" fmla="val 5085"/>
            <a:gd name="adj2" fmla="val 327528"/>
            <a:gd name="adj3" fmla="val 5072221"/>
            <a:gd name="adj4" fmla="val 18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49CD4-9CAE-47C3-A5E2-5E1E25D13E9D}">
      <dsp:nvSpPr>
        <dsp:cNvPr id="0" name=""/>
        <dsp:cNvSpPr/>
      </dsp:nvSpPr>
      <dsp:spPr>
        <a:xfrm>
          <a:off x="119089" y="211338"/>
          <a:ext cx="4779143" cy="4779143"/>
        </a:xfrm>
        <a:prstGeom prst="circularArrow">
          <a:avLst>
            <a:gd name="adj1" fmla="val 5085"/>
            <a:gd name="adj2" fmla="val 327528"/>
            <a:gd name="adj3" fmla="val 8672472"/>
            <a:gd name="adj4" fmla="val 5400251"/>
            <a:gd name="adj5" fmla="val 5932"/>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6A69C1-69B4-4386-BDC2-BFD2089B22F3}">
      <dsp:nvSpPr>
        <dsp:cNvPr id="0" name=""/>
        <dsp:cNvSpPr/>
      </dsp:nvSpPr>
      <dsp:spPr>
        <a:xfrm>
          <a:off x="68462" y="123754"/>
          <a:ext cx="4779143" cy="4779143"/>
        </a:xfrm>
        <a:prstGeom prst="circularArrow">
          <a:avLst>
            <a:gd name="adj1" fmla="val 5085"/>
            <a:gd name="adj2" fmla="val 327528"/>
            <a:gd name="adj3" fmla="val 12272472"/>
            <a:gd name="adj4" fmla="val 90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9E7BD4-9687-4631-8CB3-BF7D70D8C37A}">
      <dsp:nvSpPr>
        <dsp:cNvPr id="0" name=""/>
        <dsp:cNvSpPr/>
      </dsp:nvSpPr>
      <dsp:spPr>
        <a:xfrm>
          <a:off x="77319" y="15285"/>
          <a:ext cx="4779143" cy="4779143"/>
        </a:xfrm>
        <a:prstGeom prst="circularArrow">
          <a:avLst>
            <a:gd name="adj1" fmla="val 5085"/>
            <a:gd name="adj2" fmla="val 327528"/>
            <a:gd name="adj3" fmla="val 15872221"/>
            <a:gd name="adj4" fmla="val 126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411A5-AEB0-4A49-9052-8E3DF71652CA}">
      <dsp:nvSpPr>
        <dsp:cNvPr id="0" name=""/>
        <dsp:cNvSpPr/>
      </dsp:nvSpPr>
      <dsp:spPr>
        <a:xfrm>
          <a:off x="619146" y="101085"/>
          <a:ext cx="4252627" cy="4252627"/>
        </a:xfrm>
        <a:prstGeom prst="pie">
          <a:avLst>
            <a:gd name="adj1" fmla="val 16200000"/>
            <a:gd name="adj2" fmla="val 1980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Requirements Gathering</a:t>
          </a:r>
        </a:p>
      </dsp:txBody>
      <dsp:txXfrm>
        <a:off x="2846713" y="644308"/>
        <a:ext cx="1113783" cy="860650"/>
      </dsp:txXfrm>
    </dsp:sp>
    <dsp:sp modelId="{514DF87F-6370-4B94-90C2-E5A4C175F636}">
      <dsp:nvSpPr>
        <dsp:cNvPr id="0" name=""/>
        <dsp:cNvSpPr/>
      </dsp:nvSpPr>
      <dsp:spPr>
        <a:xfrm>
          <a:off x="534071" y="387012"/>
          <a:ext cx="4252627" cy="4252627"/>
        </a:xfrm>
        <a:prstGeom prst="pie">
          <a:avLst>
            <a:gd name="adj1" fmla="val 19800000"/>
            <a:gd name="adj2" fmla="val 18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a:t>
          </a:r>
        </a:p>
      </dsp:txBody>
      <dsp:txXfrm>
        <a:off x="3419783" y="2108313"/>
        <a:ext cx="1164409" cy="835337"/>
      </dsp:txXfrm>
    </dsp:sp>
    <dsp:sp modelId="{08BD0A29-31BB-4775-B08B-513002242D22}">
      <dsp:nvSpPr>
        <dsp:cNvPr id="0" name=""/>
        <dsp:cNvSpPr/>
      </dsp:nvSpPr>
      <dsp:spPr>
        <a:xfrm>
          <a:off x="483445" y="474596"/>
          <a:ext cx="4252627" cy="4252627"/>
        </a:xfrm>
        <a:prstGeom prst="pie">
          <a:avLst>
            <a:gd name="adj1" fmla="val 1800000"/>
            <a:gd name="adj2" fmla="val 54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Develop</a:t>
          </a:r>
        </a:p>
      </dsp:txBody>
      <dsp:txXfrm>
        <a:off x="2711012" y="3348663"/>
        <a:ext cx="1113783" cy="860650"/>
      </dsp:txXfrm>
    </dsp:sp>
    <dsp:sp modelId="{C4861699-F7E7-4FD6-8FA7-17596223501A}">
      <dsp:nvSpPr>
        <dsp:cNvPr id="0" name=""/>
        <dsp:cNvSpPr/>
      </dsp:nvSpPr>
      <dsp:spPr>
        <a:xfrm>
          <a:off x="382192" y="474596"/>
          <a:ext cx="4252627" cy="4252627"/>
        </a:xfrm>
        <a:prstGeom prst="pie">
          <a:avLst>
            <a:gd name="adj1" fmla="val 5400000"/>
            <a:gd name="adj2" fmla="val 9000000"/>
          </a:avLst>
        </a:prstGeom>
        <a:solidFill>
          <a:schemeClr val="accent1">
            <a:shade val="50000"/>
            <a:hueOff val="334258"/>
            <a:satOff val="8955"/>
            <a:lumOff val="394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Test</a:t>
          </a:r>
        </a:p>
      </dsp:txBody>
      <dsp:txXfrm>
        <a:off x="1293469" y="3348663"/>
        <a:ext cx="1113783" cy="860650"/>
      </dsp:txXfrm>
    </dsp:sp>
    <dsp:sp modelId="{679DBAF7-0A61-4F76-B4CC-F2C127D1936F}">
      <dsp:nvSpPr>
        <dsp:cNvPr id="0" name=""/>
        <dsp:cNvSpPr/>
      </dsp:nvSpPr>
      <dsp:spPr>
        <a:xfrm>
          <a:off x="331565" y="387012"/>
          <a:ext cx="4252627" cy="4252627"/>
        </a:xfrm>
        <a:prstGeom prst="pie">
          <a:avLst>
            <a:gd name="adj1" fmla="val 9000000"/>
            <a:gd name="adj2" fmla="val 126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Deploy</a:t>
          </a:r>
        </a:p>
      </dsp:txBody>
      <dsp:txXfrm>
        <a:off x="534071" y="2108313"/>
        <a:ext cx="1164409" cy="835337"/>
      </dsp:txXfrm>
    </dsp:sp>
    <dsp:sp modelId="{40EFDEA9-7515-47EB-A683-5582FE49D1C1}">
      <dsp:nvSpPr>
        <dsp:cNvPr id="0" name=""/>
        <dsp:cNvSpPr/>
      </dsp:nvSpPr>
      <dsp:spPr>
        <a:xfrm>
          <a:off x="382192" y="299428"/>
          <a:ext cx="4252627" cy="4252627"/>
        </a:xfrm>
        <a:prstGeom prst="pie">
          <a:avLst>
            <a:gd name="adj1" fmla="val 12600000"/>
            <a:gd name="adj2" fmla="val 162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93469" y="842650"/>
        <a:ext cx="1113783" cy="860650"/>
      </dsp:txXfrm>
    </dsp:sp>
    <dsp:sp modelId="{F3E5A3EF-573B-40C2-8536-E302759E64B3}">
      <dsp:nvSpPr>
        <dsp:cNvPr id="0" name=""/>
        <dsp:cNvSpPr/>
      </dsp:nvSpPr>
      <dsp:spPr>
        <a:xfrm>
          <a:off x="355733" y="-162172"/>
          <a:ext cx="4779143" cy="4779143"/>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FE31E1-9E38-4722-A3F6-BB9D45BE321D}">
      <dsp:nvSpPr>
        <dsp:cNvPr id="0" name=""/>
        <dsp:cNvSpPr/>
      </dsp:nvSpPr>
      <dsp:spPr>
        <a:xfrm>
          <a:off x="270658" y="123754"/>
          <a:ext cx="4779143" cy="4779143"/>
        </a:xfrm>
        <a:prstGeom prst="circularArrow">
          <a:avLst>
            <a:gd name="adj1" fmla="val 5085"/>
            <a:gd name="adj2" fmla="val 327528"/>
            <a:gd name="adj3" fmla="val 1472472"/>
            <a:gd name="adj4" fmla="val 198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B8DF4-AC3D-445B-BAF7-C495423EE2C1}">
      <dsp:nvSpPr>
        <dsp:cNvPr id="0" name=""/>
        <dsp:cNvSpPr/>
      </dsp:nvSpPr>
      <dsp:spPr>
        <a:xfrm>
          <a:off x="220032" y="211338"/>
          <a:ext cx="4779143" cy="4779143"/>
        </a:xfrm>
        <a:prstGeom prst="circularArrow">
          <a:avLst>
            <a:gd name="adj1" fmla="val 5085"/>
            <a:gd name="adj2" fmla="val 327528"/>
            <a:gd name="adj3" fmla="val 5072221"/>
            <a:gd name="adj4" fmla="val 18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49CD4-9CAE-47C3-A5E2-5E1E25D13E9D}">
      <dsp:nvSpPr>
        <dsp:cNvPr id="0" name=""/>
        <dsp:cNvSpPr/>
      </dsp:nvSpPr>
      <dsp:spPr>
        <a:xfrm>
          <a:off x="119089" y="211338"/>
          <a:ext cx="4779143" cy="4779143"/>
        </a:xfrm>
        <a:prstGeom prst="circularArrow">
          <a:avLst>
            <a:gd name="adj1" fmla="val 5085"/>
            <a:gd name="adj2" fmla="val 327528"/>
            <a:gd name="adj3" fmla="val 8672472"/>
            <a:gd name="adj4" fmla="val 5400251"/>
            <a:gd name="adj5" fmla="val 5932"/>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6A69C1-69B4-4386-BDC2-BFD2089B22F3}">
      <dsp:nvSpPr>
        <dsp:cNvPr id="0" name=""/>
        <dsp:cNvSpPr/>
      </dsp:nvSpPr>
      <dsp:spPr>
        <a:xfrm>
          <a:off x="68462" y="123754"/>
          <a:ext cx="4779143" cy="4779143"/>
        </a:xfrm>
        <a:prstGeom prst="circularArrow">
          <a:avLst>
            <a:gd name="adj1" fmla="val 5085"/>
            <a:gd name="adj2" fmla="val 327528"/>
            <a:gd name="adj3" fmla="val 12272472"/>
            <a:gd name="adj4" fmla="val 90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9E7BD4-9687-4631-8CB3-BF7D70D8C37A}">
      <dsp:nvSpPr>
        <dsp:cNvPr id="0" name=""/>
        <dsp:cNvSpPr/>
      </dsp:nvSpPr>
      <dsp:spPr>
        <a:xfrm>
          <a:off x="77319" y="15285"/>
          <a:ext cx="4779143" cy="4779143"/>
        </a:xfrm>
        <a:prstGeom prst="circularArrow">
          <a:avLst>
            <a:gd name="adj1" fmla="val 5085"/>
            <a:gd name="adj2" fmla="val 327528"/>
            <a:gd name="adj3" fmla="val 15872221"/>
            <a:gd name="adj4" fmla="val 126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411A5-AEB0-4A49-9052-8E3DF71652CA}">
      <dsp:nvSpPr>
        <dsp:cNvPr id="0" name=""/>
        <dsp:cNvSpPr/>
      </dsp:nvSpPr>
      <dsp:spPr>
        <a:xfrm>
          <a:off x="619146" y="101085"/>
          <a:ext cx="4252627" cy="4252627"/>
        </a:xfrm>
        <a:prstGeom prst="pie">
          <a:avLst>
            <a:gd name="adj1" fmla="val 16200000"/>
            <a:gd name="adj2" fmla="val 1980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Requirements Gathering</a:t>
          </a:r>
        </a:p>
      </dsp:txBody>
      <dsp:txXfrm>
        <a:off x="2846713" y="644308"/>
        <a:ext cx="1113783" cy="860650"/>
      </dsp:txXfrm>
    </dsp:sp>
    <dsp:sp modelId="{514DF87F-6370-4B94-90C2-E5A4C175F636}">
      <dsp:nvSpPr>
        <dsp:cNvPr id="0" name=""/>
        <dsp:cNvSpPr/>
      </dsp:nvSpPr>
      <dsp:spPr>
        <a:xfrm>
          <a:off x="534071" y="387012"/>
          <a:ext cx="4252627" cy="4252627"/>
        </a:xfrm>
        <a:prstGeom prst="pie">
          <a:avLst>
            <a:gd name="adj1" fmla="val 19800000"/>
            <a:gd name="adj2" fmla="val 18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a:t>
          </a:r>
        </a:p>
      </dsp:txBody>
      <dsp:txXfrm>
        <a:off x="3419783" y="2108313"/>
        <a:ext cx="1164409" cy="835337"/>
      </dsp:txXfrm>
    </dsp:sp>
    <dsp:sp modelId="{08BD0A29-31BB-4775-B08B-513002242D22}">
      <dsp:nvSpPr>
        <dsp:cNvPr id="0" name=""/>
        <dsp:cNvSpPr/>
      </dsp:nvSpPr>
      <dsp:spPr>
        <a:xfrm>
          <a:off x="483445" y="474596"/>
          <a:ext cx="4252627" cy="4252627"/>
        </a:xfrm>
        <a:prstGeom prst="pie">
          <a:avLst>
            <a:gd name="adj1" fmla="val 1800000"/>
            <a:gd name="adj2" fmla="val 54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Develop</a:t>
          </a:r>
        </a:p>
      </dsp:txBody>
      <dsp:txXfrm>
        <a:off x="2711012" y="3348663"/>
        <a:ext cx="1113783" cy="860650"/>
      </dsp:txXfrm>
    </dsp:sp>
    <dsp:sp modelId="{C4861699-F7E7-4FD6-8FA7-17596223501A}">
      <dsp:nvSpPr>
        <dsp:cNvPr id="0" name=""/>
        <dsp:cNvSpPr/>
      </dsp:nvSpPr>
      <dsp:spPr>
        <a:xfrm>
          <a:off x="382192" y="474596"/>
          <a:ext cx="4252627" cy="4252627"/>
        </a:xfrm>
        <a:prstGeom prst="pie">
          <a:avLst>
            <a:gd name="adj1" fmla="val 5400000"/>
            <a:gd name="adj2" fmla="val 9000000"/>
          </a:avLst>
        </a:prstGeom>
        <a:solidFill>
          <a:schemeClr val="accent1">
            <a:shade val="50000"/>
            <a:hueOff val="334258"/>
            <a:satOff val="8955"/>
            <a:lumOff val="394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Test</a:t>
          </a:r>
        </a:p>
      </dsp:txBody>
      <dsp:txXfrm>
        <a:off x="1293469" y="3348663"/>
        <a:ext cx="1113783" cy="860650"/>
      </dsp:txXfrm>
    </dsp:sp>
    <dsp:sp modelId="{679DBAF7-0A61-4F76-B4CC-F2C127D1936F}">
      <dsp:nvSpPr>
        <dsp:cNvPr id="0" name=""/>
        <dsp:cNvSpPr/>
      </dsp:nvSpPr>
      <dsp:spPr>
        <a:xfrm>
          <a:off x="331565" y="387012"/>
          <a:ext cx="4252627" cy="4252627"/>
        </a:xfrm>
        <a:prstGeom prst="pie">
          <a:avLst>
            <a:gd name="adj1" fmla="val 9000000"/>
            <a:gd name="adj2" fmla="val 126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Deploy</a:t>
          </a:r>
        </a:p>
      </dsp:txBody>
      <dsp:txXfrm>
        <a:off x="534071" y="2108313"/>
        <a:ext cx="1164409" cy="835337"/>
      </dsp:txXfrm>
    </dsp:sp>
    <dsp:sp modelId="{40EFDEA9-7515-47EB-A683-5582FE49D1C1}">
      <dsp:nvSpPr>
        <dsp:cNvPr id="0" name=""/>
        <dsp:cNvSpPr/>
      </dsp:nvSpPr>
      <dsp:spPr>
        <a:xfrm>
          <a:off x="382192" y="299428"/>
          <a:ext cx="4252627" cy="4252627"/>
        </a:xfrm>
        <a:prstGeom prst="pie">
          <a:avLst>
            <a:gd name="adj1" fmla="val 12600000"/>
            <a:gd name="adj2" fmla="val 162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93469" y="842650"/>
        <a:ext cx="1113783" cy="860650"/>
      </dsp:txXfrm>
    </dsp:sp>
    <dsp:sp modelId="{F3E5A3EF-573B-40C2-8536-E302759E64B3}">
      <dsp:nvSpPr>
        <dsp:cNvPr id="0" name=""/>
        <dsp:cNvSpPr/>
      </dsp:nvSpPr>
      <dsp:spPr>
        <a:xfrm>
          <a:off x="355733" y="-162172"/>
          <a:ext cx="4779143" cy="4779143"/>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FE31E1-9E38-4722-A3F6-BB9D45BE321D}">
      <dsp:nvSpPr>
        <dsp:cNvPr id="0" name=""/>
        <dsp:cNvSpPr/>
      </dsp:nvSpPr>
      <dsp:spPr>
        <a:xfrm>
          <a:off x="270658" y="123754"/>
          <a:ext cx="4779143" cy="4779143"/>
        </a:xfrm>
        <a:prstGeom prst="circularArrow">
          <a:avLst>
            <a:gd name="adj1" fmla="val 5085"/>
            <a:gd name="adj2" fmla="val 327528"/>
            <a:gd name="adj3" fmla="val 1472472"/>
            <a:gd name="adj4" fmla="val 198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B8DF4-AC3D-445B-BAF7-C495423EE2C1}">
      <dsp:nvSpPr>
        <dsp:cNvPr id="0" name=""/>
        <dsp:cNvSpPr/>
      </dsp:nvSpPr>
      <dsp:spPr>
        <a:xfrm>
          <a:off x="220032" y="211338"/>
          <a:ext cx="4779143" cy="4779143"/>
        </a:xfrm>
        <a:prstGeom prst="circularArrow">
          <a:avLst>
            <a:gd name="adj1" fmla="val 5085"/>
            <a:gd name="adj2" fmla="val 327528"/>
            <a:gd name="adj3" fmla="val 5072221"/>
            <a:gd name="adj4" fmla="val 18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49CD4-9CAE-47C3-A5E2-5E1E25D13E9D}">
      <dsp:nvSpPr>
        <dsp:cNvPr id="0" name=""/>
        <dsp:cNvSpPr/>
      </dsp:nvSpPr>
      <dsp:spPr>
        <a:xfrm>
          <a:off x="119089" y="211338"/>
          <a:ext cx="4779143" cy="4779143"/>
        </a:xfrm>
        <a:prstGeom prst="circularArrow">
          <a:avLst>
            <a:gd name="adj1" fmla="val 5085"/>
            <a:gd name="adj2" fmla="val 327528"/>
            <a:gd name="adj3" fmla="val 8672472"/>
            <a:gd name="adj4" fmla="val 5400251"/>
            <a:gd name="adj5" fmla="val 5932"/>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6A69C1-69B4-4386-BDC2-BFD2089B22F3}">
      <dsp:nvSpPr>
        <dsp:cNvPr id="0" name=""/>
        <dsp:cNvSpPr/>
      </dsp:nvSpPr>
      <dsp:spPr>
        <a:xfrm>
          <a:off x="68462" y="123754"/>
          <a:ext cx="4779143" cy="4779143"/>
        </a:xfrm>
        <a:prstGeom prst="circularArrow">
          <a:avLst>
            <a:gd name="adj1" fmla="val 5085"/>
            <a:gd name="adj2" fmla="val 327528"/>
            <a:gd name="adj3" fmla="val 12272472"/>
            <a:gd name="adj4" fmla="val 90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9E7BD4-9687-4631-8CB3-BF7D70D8C37A}">
      <dsp:nvSpPr>
        <dsp:cNvPr id="0" name=""/>
        <dsp:cNvSpPr/>
      </dsp:nvSpPr>
      <dsp:spPr>
        <a:xfrm>
          <a:off x="77319" y="15285"/>
          <a:ext cx="4779143" cy="4779143"/>
        </a:xfrm>
        <a:prstGeom prst="circularArrow">
          <a:avLst>
            <a:gd name="adj1" fmla="val 5085"/>
            <a:gd name="adj2" fmla="val 327528"/>
            <a:gd name="adj3" fmla="val 15872221"/>
            <a:gd name="adj4" fmla="val 126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411A5-AEB0-4A49-9052-8E3DF71652CA}">
      <dsp:nvSpPr>
        <dsp:cNvPr id="0" name=""/>
        <dsp:cNvSpPr/>
      </dsp:nvSpPr>
      <dsp:spPr>
        <a:xfrm>
          <a:off x="619146" y="101085"/>
          <a:ext cx="4252627" cy="4252627"/>
        </a:xfrm>
        <a:prstGeom prst="pie">
          <a:avLst>
            <a:gd name="adj1" fmla="val 16200000"/>
            <a:gd name="adj2" fmla="val 1980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Requirements Gathering</a:t>
          </a:r>
        </a:p>
      </dsp:txBody>
      <dsp:txXfrm>
        <a:off x="2846713" y="644308"/>
        <a:ext cx="1113783" cy="860650"/>
      </dsp:txXfrm>
    </dsp:sp>
    <dsp:sp modelId="{514DF87F-6370-4B94-90C2-E5A4C175F636}">
      <dsp:nvSpPr>
        <dsp:cNvPr id="0" name=""/>
        <dsp:cNvSpPr/>
      </dsp:nvSpPr>
      <dsp:spPr>
        <a:xfrm>
          <a:off x="534071" y="387012"/>
          <a:ext cx="4252627" cy="4252627"/>
        </a:xfrm>
        <a:prstGeom prst="pie">
          <a:avLst>
            <a:gd name="adj1" fmla="val 19800000"/>
            <a:gd name="adj2" fmla="val 18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a:t>
          </a:r>
        </a:p>
      </dsp:txBody>
      <dsp:txXfrm>
        <a:off x="3419783" y="2108313"/>
        <a:ext cx="1164409" cy="835337"/>
      </dsp:txXfrm>
    </dsp:sp>
    <dsp:sp modelId="{08BD0A29-31BB-4775-B08B-513002242D22}">
      <dsp:nvSpPr>
        <dsp:cNvPr id="0" name=""/>
        <dsp:cNvSpPr/>
      </dsp:nvSpPr>
      <dsp:spPr>
        <a:xfrm>
          <a:off x="483445" y="474596"/>
          <a:ext cx="4252627" cy="4252627"/>
        </a:xfrm>
        <a:prstGeom prst="pie">
          <a:avLst>
            <a:gd name="adj1" fmla="val 1800000"/>
            <a:gd name="adj2" fmla="val 54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Develop</a:t>
          </a:r>
        </a:p>
      </dsp:txBody>
      <dsp:txXfrm>
        <a:off x="2711012" y="3348663"/>
        <a:ext cx="1113783" cy="860650"/>
      </dsp:txXfrm>
    </dsp:sp>
    <dsp:sp modelId="{C4861699-F7E7-4FD6-8FA7-17596223501A}">
      <dsp:nvSpPr>
        <dsp:cNvPr id="0" name=""/>
        <dsp:cNvSpPr/>
      </dsp:nvSpPr>
      <dsp:spPr>
        <a:xfrm>
          <a:off x="382192" y="474596"/>
          <a:ext cx="4252627" cy="4252627"/>
        </a:xfrm>
        <a:prstGeom prst="pie">
          <a:avLst>
            <a:gd name="adj1" fmla="val 5400000"/>
            <a:gd name="adj2" fmla="val 9000000"/>
          </a:avLst>
        </a:prstGeom>
        <a:solidFill>
          <a:schemeClr val="accent1">
            <a:shade val="50000"/>
            <a:hueOff val="334258"/>
            <a:satOff val="8955"/>
            <a:lumOff val="394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Test</a:t>
          </a:r>
        </a:p>
      </dsp:txBody>
      <dsp:txXfrm>
        <a:off x="1293469" y="3348663"/>
        <a:ext cx="1113783" cy="860650"/>
      </dsp:txXfrm>
    </dsp:sp>
    <dsp:sp modelId="{679DBAF7-0A61-4F76-B4CC-F2C127D1936F}">
      <dsp:nvSpPr>
        <dsp:cNvPr id="0" name=""/>
        <dsp:cNvSpPr/>
      </dsp:nvSpPr>
      <dsp:spPr>
        <a:xfrm>
          <a:off x="331565" y="387012"/>
          <a:ext cx="4252627" cy="4252627"/>
        </a:xfrm>
        <a:prstGeom prst="pie">
          <a:avLst>
            <a:gd name="adj1" fmla="val 9000000"/>
            <a:gd name="adj2" fmla="val 126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Deploy</a:t>
          </a:r>
        </a:p>
      </dsp:txBody>
      <dsp:txXfrm>
        <a:off x="534071" y="2108313"/>
        <a:ext cx="1164409" cy="835337"/>
      </dsp:txXfrm>
    </dsp:sp>
    <dsp:sp modelId="{40EFDEA9-7515-47EB-A683-5582FE49D1C1}">
      <dsp:nvSpPr>
        <dsp:cNvPr id="0" name=""/>
        <dsp:cNvSpPr/>
      </dsp:nvSpPr>
      <dsp:spPr>
        <a:xfrm>
          <a:off x="382192" y="299428"/>
          <a:ext cx="4252627" cy="4252627"/>
        </a:xfrm>
        <a:prstGeom prst="pie">
          <a:avLst>
            <a:gd name="adj1" fmla="val 12600000"/>
            <a:gd name="adj2" fmla="val 162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93469" y="842650"/>
        <a:ext cx="1113783" cy="860650"/>
      </dsp:txXfrm>
    </dsp:sp>
    <dsp:sp modelId="{F3E5A3EF-573B-40C2-8536-E302759E64B3}">
      <dsp:nvSpPr>
        <dsp:cNvPr id="0" name=""/>
        <dsp:cNvSpPr/>
      </dsp:nvSpPr>
      <dsp:spPr>
        <a:xfrm>
          <a:off x="355733" y="-162172"/>
          <a:ext cx="4779143" cy="4779143"/>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FE31E1-9E38-4722-A3F6-BB9D45BE321D}">
      <dsp:nvSpPr>
        <dsp:cNvPr id="0" name=""/>
        <dsp:cNvSpPr/>
      </dsp:nvSpPr>
      <dsp:spPr>
        <a:xfrm>
          <a:off x="270658" y="123754"/>
          <a:ext cx="4779143" cy="4779143"/>
        </a:xfrm>
        <a:prstGeom prst="circularArrow">
          <a:avLst>
            <a:gd name="adj1" fmla="val 5085"/>
            <a:gd name="adj2" fmla="val 327528"/>
            <a:gd name="adj3" fmla="val 1472472"/>
            <a:gd name="adj4" fmla="val 198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B8DF4-AC3D-445B-BAF7-C495423EE2C1}">
      <dsp:nvSpPr>
        <dsp:cNvPr id="0" name=""/>
        <dsp:cNvSpPr/>
      </dsp:nvSpPr>
      <dsp:spPr>
        <a:xfrm>
          <a:off x="220032" y="211338"/>
          <a:ext cx="4779143" cy="4779143"/>
        </a:xfrm>
        <a:prstGeom prst="circularArrow">
          <a:avLst>
            <a:gd name="adj1" fmla="val 5085"/>
            <a:gd name="adj2" fmla="val 327528"/>
            <a:gd name="adj3" fmla="val 5072221"/>
            <a:gd name="adj4" fmla="val 18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49CD4-9CAE-47C3-A5E2-5E1E25D13E9D}">
      <dsp:nvSpPr>
        <dsp:cNvPr id="0" name=""/>
        <dsp:cNvSpPr/>
      </dsp:nvSpPr>
      <dsp:spPr>
        <a:xfrm>
          <a:off x="119089" y="211338"/>
          <a:ext cx="4779143" cy="4779143"/>
        </a:xfrm>
        <a:prstGeom prst="circularArrow">
          <a:avLst>
            <a:gd name="adj1" fmla="val 5085"/>
            <a:gd name="adj2" fmla="val 327528"/>
            <a:gd name="adj3" fmla="val 8672472"/>
            <a:gd name="adj4" fmla="val 5400251"/>
            <a:gd name="adj5" fmla="val 5932"/>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6A69C1-69B4-4386-BDC2-BFD2089B22F3}">
      <dsp:nvSpPr>
        <dsp:cNvPr id="0" name=""/>
        <dsp:cNvSpPr/>
      </dsp:nvSpPr>
      <dsp:spPr>
        <a:xfrm>
          <a:off x="68462" y="123754"/>
          <a:ext cx="4779143" cy="4779143"/>
        </a:xfrm>
        <a:prstGeom prst="circularArrow">
          <a:avLst>
            <a:gd name="adj1" fmla="val 5085"/>
            <a:gd name="adj2" fmla="val 327528"/>
            <a:gd name="adj3" fmla="val 12272472"/>
            <a:gd name="adj4" fmla="val 90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9E7BD4-9687-4631-8CB3-BF7D70D8C37A}">
      <dsp:nvSpPr>
        <dsp:cNvPr id="0" name=""/>
        <dsp:cNvSpPr/>
      </dsp:nvSpPr>
      <dsp:spPr>
        <a:xfrm>
          <a:off x="77319" y="15285"/>
          <a:ext cx="4779143" cy="4779143"/>
        </a:xfrm>
        <a:prstGeom prst="circularArrow">
          <a:avLst>
            <a:gd name="adj1" fmla="val 5085"/>
            <a:gd name="adj2" fmla="val 327528"/>
            <a:gd name="adj3" fmla="val 15872221"/>
            <a:gd name="adj4" fmla="val 126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411A5-AEB0-4A49-9052-8E3DF71652CA}">
      <dsp:nvSpPr>
        <dsp:cNvPr id="0" name=""/>
        <dsp:cNvSpPr/>
      </dsp:nvSpPr>
      <dsp:spPr>
        <a:xfrm>
          <a:off x="619146" y="101085"/>
          <a:ext cx="4252627" cy="4252627"/>
        </a:xfrm>
        <a:prstGeom prst="pie">
          <a:avLst>
            <a:gd name="adj1" fmla="val 16200000"/>
            <a:gd name="adj2" fmla="val 1980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Requirements Gathering</a:t>
          </a:r>
        </a:p>
      </dsp:txBody>
      <dsp:txXfrm>
        <a:off x="2846713" y="644308"/>
        <a:ext cx="1113783" cy="860650"/>
      </dsp:txXfrm>
    </dsp:sp>
    <dsp:sp modelId="{514DF87F-6370-4B94-90C2-E5A4C175F636}">
      <dsp:nvSpPr>
        <dsp:cNvPr id="0" name=""/>
        <dsp:cNvSpPr/>
      </dsp:nvSpPr>
      <dsp:spPr>
        <a:xfrm>
          <a:off x="534071" y="387012"/>
          <a:ext cx="4252627" cy="4252627"/>
        </a:xfrm>
        <a:prstGeom prst="pie">
          <a:avLst>
            <a:gd name="adj1" fmla="val 19800000"/>
            <a:gd name="adj2" fmla="val 18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a:t>
          </a:r>
        </a:p>
      </dsp:txBody>
      <dsp:txXfrm>
        <a:off x="3419783" y="2108313"/>
        <a:ext cx="1164409" cy="835337"/>
      </dsp:txXfrm>
    </dsp:sp>
    <dsp:sp modelId="{08BD0A29-31BB-4775-B08B-513002242D22}">
      <dsp:nvSpPr>
        <dsp:cNvPr id="0" name=""/>
        <dsp:cNvSpPr/>
      </dsp:nvSpPr>
      <dsp:spPr>
        <a:xfrm>
          <a:off x="483445" y="474596"/>
          <a:ext cx="4252627" cy="4252627"/>
        </a:xfrm>
        <a:prstGeom prst="pie">
          <a:avLst>
            <a:gd name="adj1" fmla="val 1800000"/>
            <a:gd name="adj2" fmla="val 54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Develop</a:t>
          </a:r>
        </a:p>
      </dsp:txBody>
      <dsp:txXfrm>
        <a:off x="2711012" y="3348663"/>
        <a:ext cx="1113783" cy="860650"/>
      </dsp:txXfrm>
    </dsp:sp>
    <dsp:sp modelId="{C4861699-F7E7-4FD6-8FA7-17596223501A}">
      <dsp:nvSpPr>
        <dsp:cNvPr id="0" name=""/>
        <dsp:cNvSpPr/>
      </dsp:nvSpPr>
      <dsp:spPr>
        <a:xfrm>
          <a:off x="382192" y="474596"/>
          <a:ext cx="4252627" cy="4252627"/>
        </a:xfrm>
        <a:prstGeom prst="pie">
          <a:avLst>
            <a:gd name="adj1" fmla="val 5400000"/>
            <a:gd name="adj2" fmla="val 9000000"/>
          </a:avLst>
        </a:prstGeom>
        <a:solidFill>
          <a:schemeClr val="accent1">
            <a:shade val="50000"/>
            <a:hueOff val="334258"/>
            <a:satOff val="8955"/>
            <a:lumOff val="394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Test</a:t>
          </a:r>
        </a:p>
      </dsp:txBody>
      <dsp:txXfrm>
        <a:off x="1293469" y="3348663"/>
        <a:ext cx="1113783" cy="860650"/>
      </dsp:txXfrm>
    </dsp:sp>
    <dsp:sp modelId="{679DBAF7-0A61-4F76-B4CC-F2C127D1936F}">
      <dsp:nvSpPr>
        <dsp:cNvPr id="0" name=""/>
        <dsp:cNvSpPr/>
      </dsp:nvSpPr>
      <dsp:spPr>
        <a:xfrm>
          <a:off x="331565" y="387012"/>
          <a:ext cx="4252627" cy="4252627"/>
        </a:xfrm>
        <a:prstGeom prst="pie">
          <a:avLst>
            <a:gd name="adj1" fmla="val 9000000"/>
            <a:gd name="adj2" fmla="val 126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Deploy</a:t>
          </a:r>
        </a:p>
      </dsp:txBody>
      <dsp:txXfrm>
        <a:off x="534071" y="2108313"/>
        <a:ext cx="1164409" cy="835337"/>
      </dsp:txXfrm>
    </dsp:sp>
    <dsp:sp modelId="{40EFDEA9-7515-47EB-A683-5582FE49D1C1}">
      <dsp:nvSpPr>
        <dsp:cNvPr id="0" name=""/>
        <dsp:cNvSpPr/>
      </dsp:nvSpPr>
      <dsp:spPr>
        <a:xfrm>
          <a:off x="382192" y="299428"/>
          <a:ext cx="4252627" cy="4252627"/>
        </a:xfrm>
        <a:prstGeom prst="pie">
          <a:avLst>
            <a:gd name="adj1" fmla="val 12600000"/>
            <a:gd name="adj2" fmla="val 162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93469" y="842650"/>
        <a:ext cx="1113783" cy="860650"/>
      </dsp:txXfrm>
    </dsp:sp>
    <dsp:sp modelId="{F3E5A3EF-573B-40C2-8536-E302759E64B3}">
      <dsp:nvSpPr>
        <dsp:cNvPr id="0" name=""/>
        <dsp:cNvSpPr/>
      </dsp:nvSpPr>
      <dsp:spPr>
        <a:xfrm>
          <a:off x="355733" y="-162172"/>
          <a:ext cx="4779143" cy="4779143"/>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FE31E1-9E38-4722-A3F6-BB9D45BE321D}">
      <dsp:nvSpPr>
        <dsp:cNvPr id="0" name=""/>
        <dsp:cNvSpPr/>
      </dsp:nvSpPr>
      <dsp:spPr>
        <a:xfrm>
          <a:off x="270658" y="123754"/>
          <a:ext cx="4779143" cy="4779143"/>
        </a:xfrm>
        <a:prstGeom prst="circularArrow">
          <a:avLst>
            <a:gd name="adj1" fmla="val 5085"/>
            <a:gd name="adj2" fmla="val 327528"/>
            <a:gd name="adj3" fmla="val 1472472"/>
            <a:gd name="adj4" fmla="val 198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B8DF4-AC3D-445B-BAF7-C495423EE2C1}">
      <dsp:nvSpPr>
        <dsp:cNvPr id="0" name=""/>
        <dsp:cNvSpPr/>
      </dsp:nvSpPr>
      <dsp:spPr>
        <a:xfrm>
          <a:off x="220032" y="211338"/>
          <a:ext cx="4779143" cy="4779143"/>
        </a:xfrm>
        <a:prstGeom prst="circularArrow">
          <a:avLst>
            <a:gd name="adj1" fmla="val 5085"/>
            <a:gd name="adj2" fmla="val 327528"/>
            <a:gd name="adj3" fmla="val 5072221"/>
            <a:gd name="adj4" fmla="val 18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49CD4-9CAE-47C3-A5E2-5E1E25D13E9D}">
      <dsp:nvSpPr>
        <dsp:cNvPr id="0" name=""/>
        <dsp:cNvSpPr/>
      </dsp:nvSpPr>
      <dsp:spPr>
        <a:xfrm>
          <a:off x="119089" y="211338"/>
          <a:ext cx="4779143" cy="4779143"/>
        </a:xfrm>
        <a:prstGeom prst="circularArrow">
          <a:avLst>
            <a:gd name="adj1" fmla="val 5085"/>
            <a:gd name="adj2" fmla="val 327528"/>
            <a:gd name="adj3" fmla="val 8672472"/>
            <a:gd name="adj4" fmla="val 5400251"/>
            <a:gd name="adj5" fmla="val 5932"/>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6A69C1-69B4-4386-BDC2-BFD2089B22F3}">
      <dsp:nvSpPr>
        <dsp:cNvPr id="0" name=""/>
        <dsp:cNvSpPr/>
      </dsp:nvSpPr>
      <dsp:spPr>
        <a:xfrm>
          <a:off x="68462" y="123754"/>
          <a:ext cx="4779143" cy="4779143"/>
        </a:xfrm>
        <a:prstGeom prst="circularArrow">
          <a:avLst>
            <a:gd name="adj1" fmla="val 5085"/>
            <a:gd name="adj2" fmla="val 327528"/>
            <a:gd name="adj3" fmla="val 12272472"/>
            <a:gd name="adj4" fmla="val 90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9E7BD4-9687-4631-8CB3-BF7D70D8C37A}">
      <dsp:nvSpPr>
        <dsp:cNvPr id="0" name=""/>
        <dsp:cNvSpPr/>
      </dsp:nvSpPr>
      <dsp:spPr>
        <a:xfrm>
          <a:off x="77319" y="15285"/>
          <a:ext cx="4779143" cy="4779143"/>
        </a:xfrm>
        <a:prstGeom prst="circularArrow">
          <a:avLst>
            <a:gd name="adj1" fmla="val 5085"/>
            <a:gd name="adj2" fmla="val 327528"/>
            <a:gd name="adj3" fmla="val 15872221"/>
            <a:gd name="adj4" fmla="val 126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411A5-AEB0-4A49-9052-8E3DF71652CA}">
      <dsp:nvSpPr>
        <dsp:cNvPr id="0" name=""/>
        <dsp:cNvSpPr/>
      </dsp:nvSpPr>
      <dsp:spPr>
        <a:xfrm>
          <a:off x="619146" y="101085"/>
          <a:ext cx="4252627" cy="4252627"/>
        </a:xfrm>
        <a:prstGeom prst="pie">
          <a:avLst>
            <a:gd name="adj1" fmla="val 16200000"/>
            <a:gd name="adj2" fmla="val 1980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Requirements Gathering</a:t>
          </a:r>
        </a:p>
      </dsp:txBody>
      <dsp:txXfrm>
        <a:off x="2846713" y="644308"/>
        <a:ext cx="1113783" cy="860650"/>
      </dsp:txXfrm>
    </dsp:sp>
    <dsp:sp modelId="{514DF87F-6370-4B94-90C2-E5A4C175F636}">
      <dsp:nvSpPr>
        <dsp:cNvPr id="0" name=""/>
        <dsp:cNvSpPr/>
      </dsp:nvSpPr>
      <dsp:spPr>
        <a:xfrm>
          <a:off x="534071" y="387012"/>
          <a:ext cx="4252627" cy="4252627"/>
        </a:xfrm>
        <a:prstGeom prst="pie">
          <a:avLst>
            <a:gd name="adj1" fmla="val 19800000"/>
            <a:gd name="adj2" fmla="val 18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a:t>
          </a:r>
        </a:p>
      </dsp:txBody>
      <dsp:txXfrm>
        <a:off x="3419783" y="2108313"/>
        <a:ext cx="1164409" cy="835337"/>
      </dsp:txXfrm>
    </dsp:sp>
    <dsp:sp modelId="{08BD0A29-31BB-4775-B08B-513002242D22}">
      <dsp:nvSpPr>
        <dsp:cNvPr id="0" name=""/>
        <dsp:cNvSpPr/>
      </dsp:nvSpPr>
      <dsp:spPr>
        <a:xfrm>
          <a:off x="483445" y="474596"/>
          <a:ext cx="4252627" cy="4252627"/>
        </a:xfrm>
        <a:prstGeom prst="pie">
          <a:avLst>
            <a:gd name="adj1" fmla="val 1800000"/>
            <a:gd name="adj2" fmla="val 54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Develop</a:t>
          </a:r>
        </a:p>
      </dsp:txBody>
      <dsp:txXfrm>
        <a:off x="2711012" y="3348663"/>
        <a:ext cx="1113783" cy="860650"/>
      </dsp:txXfrm>
    </dsp:sp>
    <dsp:sp modelId="{C4861699-F7E7-4FD6-8FA7-17596223501A}">
      <dsp:nvSpPr>
        <dsp:cNvPr id="0" name=""/>
        <dsp:cNvSpPr/>
      </dsp:nvSpPr>
      <dsp:spPr>
        <a:xfrm>
          <a:off x="382192" y="474596"/>
          <a:ext cx="4252627" cy="4252627"/>
        </a:xfrm>
        <a:prstGeom prst="pie">
          <a:avLst>
            <a:gd name="adj1" fmla="val 5400000"/>
            <a:gd name="adj2" fmla="val 9000000"/>
          </a:avLst>
        </a:prstGeom>
        <a:solidFill>
          <a:schemeClr val="accent1">
            <a:shade val="50000"/>
            <a:hueOff val="334258"/>
            <a:satOff val="8955"/>
            <a:lumOff val="394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Test</a:t>
          </a:r>
        </a:p>
      </dsp:txBody>
      <dsp:txXfrm>
        <a:off x="1293469" y="3348663"/>
        <a:ext cx="1113783" cy="860650"/>
      </dsp:txXfrm>
    </dsp:sp>
    <dsp:sp modelId="{679DBAF7-0A61-4F76-B4CC-F2C127D1936F}">
      <dsp:nvSpPr>
        <dsp:cNvPr id="0" name=""/>
        <dsp:cNvSpPr/>
      </dsp:nvSpPr>
      <dsp:spPr>
        <a:xfrm>
          <a:off x="331565" y="387012"/>
          <a:ext cx="4252627" cy="4252627"/>
        </a:xfrm>
        <a:prstGeom prst="pie">
          <a:avLst>
            <a:gd name="adj1" fmla="val 9000000"/>
            <a:gd name="adj2" fmla="val 126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Deploy</a:t>
          </a:r>
        </a:p>
      </dsp:txBody>
      <dsp:txXfrm>
        <a:off x="534071" y="2108313"/>
        <a:ext cx="1164409" cy="835337"/>
      </dsp:txXfrm>
    </dsp:sp>
    <dsp:sp modelId="{40EFDEA9-7515-47EB-A683-5582FE49D1C1}">
      <dsp:nvSpPr>
        <dsp:cNvPr id="0" name=""/>
        <dsp:cNvSpPr/>
      </dsp:nvSpPr>
      <dsp:spPr>
        <a:xfrm>
          <a:off x="382192" y="299428"/>
          <a:ext cx="4252627" cy="4252627"/>
        </a:xfrm>
        <a:prstGeom prst="pie">
          <a:avLst>
            <a:gd name="adj1" fmla="val 12600000"/>
            <a:gd name="adj2" fmla="val 162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93469" y="842650"/>
        <a:ext cx="1113783" cy="860650"/>
      </dsp:txXfrm>
    </dsp:sp>
    <dsp:sp modelId="{F3E5A3EF-573B-40C2-8536-E302759E64B3}">
      <dsp:nvSpPr>
        <dsp:cNvPr id="0" name=""/>
        <dsp:cNvSpPr/>
      </dsp:nvSpPr>
      <dsp:spPr>
        <a:xfrm>
          <a:off x="355733" y="-162172"/>
          <a:ext cx="4779143" cy="4779143"/>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FE31E1-9E38-4722-A3F6-BB9D45BE321D}">
      <dsp:nvSpPr>
        <dsp:cNvPr id="0" name=""/>
        <dsp:cNvSpPr/>
      </dsp:nvSpPr>
      <dsp:spPr>
        <a:xfrm>
          <a:off x="270658" y="123754"/>
          <a:ext cx="4779143" cy="4779143"/>
        </a:xfrm>
        <a:prstGeom prst="circularArrow">
          <a:avLst>
            <a:gd name="adj1" fmla="val 5085"/>
            <a:gd name="adj2" fmla="val 327528"/>
            <a:gd name="adj3" fmla="val 1472472"/>
            <a:gd name="adj4" fmla="val 198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B8DF4-AC3D-445B-BAF7-C495423EE2C1}">
      <dsp:nvSpPr>
        <dsp:cNvPr id="0" name=""/>
        <dsp:cNvSpPr/>
      </dsp:nvSpPr>
      <dsp:spPr>
        <a:xfrm>
          <a:off x="220032" y="211338"/>
          <a:ext cx="4779143" cy="4779143"/>
        </a:xfrm>
        <a:prstGeom prst="circularArrow">
          <a:avLst>
            <a:gd name="adj1" fmla="val 5085"/>
            <a:gd name="adj2" fmla="val 327528"/>
            <a:gd name="adj3" fmla="val 5072221"/>
            <a:gd name="adj4" fmla="val 18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49CD4-9CAE-47C3-A5E2-5E1E25D13E9D}">
      <dsp:nvSpPr>
        <dsp:cNvPr id="0" name=""/>
        <dsp:cNvSpPr/>
      </dsp:nvSpPr>
      <dsp:spPr>
        <a:xfrm>
          <a:off x="119089" y="211338"/>
          <a:ext cx="4779143" cy="4779143"/>
        </a:xfrm>
        <a:prstGeom prst="circularArrow">
          <a:avLst>
            <a:gd name="adj1" fmla="val 5085"/>
            <a:gd name="adj2" fmla="val 327528"/>
            <a:gd name="adj3" fmla="val 8672472"/>
            <a:gd name="adj4" fmla="val 5400251"/>
            <a:gd name="adj5" fmla="val 5932"/>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6A69C1-69B4-4386-BDC2-BFD2089B22F3}">
      <dsp:nvSpPr>
        <dsp:cNvPr id="0" name=""/>
        <dsp:cNvSpPr/>
      </dsp:nvSpPr>
      <dsp:spPr>
        <a:xfrm>
          <a:off x="68462" y="123754"/>
          <a:ext cx="4779143" cy="4779143"/>
        </a:xfrm>
        <a:prstGeom prst="circularArrow">
          <a:avLst>
            <a:gd name="adj1" fmla="val 5085"/>
            <a:gd name="adj2" fmla="val 327528"/>
            <a:gd name="adj3" fmla="val 12272472"/>
            <a:gd name="adj4" fmla="val 90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9E7BD4-9687-4631-8CB3-BF7D70D8C37A}">
      <dsp:nvSpPr>
        <dsp:cNvPr id="0" name=""/>
        <dsp:cNvSpPr/>
      </dsp:nvSpPr>
      <dsp:spPr>
        <a:xfrm>
          <a:off x="77319" y="15285"/>
          <a:ext cx="4779143" cy="4779143"/>
        </a:xfrm>
        <a:prstGeom prst="circularArrow">
          <a:avLst>
            <a:gd name="adj1" fmla="val 5085"/>
            <a:gd name="adj2" fmla="val 327528"/>
            <a:gd name="adj3" fmla="val 15872221"/>
            <a:gd name="adj4" fmla="val 126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A07DE-EF91-4F3F-8D1E-4D3161CE4A8A}">
      <dsp:nvSpPr>
        <dsp:cNvPr id="0" name=""/>
        <dsp:cNvSpPr/>
      </dsp:nvSpPr>
      <dsp:spPr>
        <a:xfrm>
          <a:off x="1954814" y="1232"/>
          <a:ext cx="882064" cy="573341"/>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Collect</a:t>
          </a:r>
        </a:p>
      </dsp:txBody>
      <dsp:txXfrm>
        <a:off x="1982802" y="29220"/>
        <a:ext cx="826088" cy="517365"/>
      </dsp:txXfrm>
    </dsp:sp>
    <dsp:sp modelId="{BE4D3FF0-ED2D-4D3E-AE24-8AE2BD88DE62}">
      <dsp:nvSpPr>
        <dsp:cNvPr id="0" name=""/>
        <dsp:cNvSpPr/>
      </dsp:nvSpPr>
      <dsp:spPr>
        <a:xfrm>
          <a:off x="1043891" y="287903"/>
          <a:ext cx="2703909" cy="2703909"/>
        </a:xfrm>
        <a:custGeom>
          <a:avLst/>
          <a:gdLst/>
          <a:ahLst/>
          <a:cxnLst/>
          <a:rect l="0" t="0" r="0" b="0"/>
          <a:pathLst>
            <a:path>
              <a:moveTo>
                <a:pt x="1904192" y="117930"/>
              </a:moveTo>
              <a:arcTo wR="1351954" hR="1351954" stAng="17646539" swAng="925209"/>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6764024-BC37-4505-9F8C-8D2A5913F5C1}">
      <dsp:nvSpPr>
        <dsp:cNvPr id="0" name=""/>
        <dsp:cNvSpPr/>
      </dsp:nvSpPr>
      <dsp:spPr>
        <a:xfrm>
          <a:off x="3125641" y="677210"/>
          <a:ext cx="882064" cy="573341"/>
        </a:xfrm>
        <a:prstGeom prst="roundRect">
          <a:avLst/>
        </a:prstGeom>
        <a:solidFill>
          <a:schemeClr val="accent3">
            <a:hueOff val="542120"/>
            <a:satOff val="20000"/>
            <a:lumOff val="-294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Use</a:t>
          </a:r>
        </a:p>
      </dsp:txBody>
      <dsp:txXfrm>
        <a:off x="3153629" y="705198"/>
        <a:ext cx="826088" cy="517365"/>
      </dsp:txXfrm>
    </dsp:sp>
    <dsp:sp modelId="{F5965085-828B-4752-B1E7-AE965BDEFF62}">
      <dsp:nvSpPr>
        <dsp:cNvPr id="0" name=""/>
        <dsp:cNvSpPr/>
      </dsp:nvSpPr>
      <dsp:spPr>
        <a:xfrm>
          <a:off x="1043891" y="287903"/>
          <a:ext cx="2703909" cy="2703909"/>
        </a:xfrm>
        <a:custGeom>
          <a:avLst/>
          <a:gdLst/>
          <a:ahLst/>
          <a:cxnLst/>
          <a:rect l="0" t="0" r="0" b="0"/>
          <a:pathLst>
            <a:path>
              <a:moveTo>
                <a:pt x="2682808" y="1114025"/>
              </a:moveTo>
              <a:arcTo wR="1351954" hR="1351954" stAng="20991826" swAng="1216349"/>
            </a:path>
          </a:pathLst>
        </a:custGeom>
        <a:noFill/>
        <a:ln w="9525" cap="rnd" cmpd="sng" algn="ctr">
          <a:solidFill>
            <a:schemeClr val="accent3">
              <a:hueOff val="542120"/>
              <a:satOff val="20000"/>
              <a:lumOff val="-294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AFE54AF-D3E2-45CE-A5A9-19F4EC238BDA}">
      <dsp:nvSpPr>
        <dsp:cNvPr id="0" name=""/>
        <dsp:cNvSpPr/>
      </dsp:nvSpPr>
      <dsp:spPr>
        <a:xfrm>
          <a:off x="3125641" y="2029164"/>
          <a:ext cx="882064" cy="573341"/>
        </a:xfrm>
        <a:prstGeom prst="roundRect">
          <a:avLst/>
        </a:prstGeom>
        <a:solidFill>
          <a:schemeClr val="accent3">
            <a:hueOff val="1084240"/>
            <a:satOff val="40000"/>
            <a:lumOff val="-588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Enrich</a:t>
          </a:r>
        </a:p>
      </dsp:txBody>
      <dsp:txXfrm>
        <a:off x="3153629" y="2057152"/>
        <a:ext cx="826088" cy="517365"/>
      </dsp:txXfrm>
    </dsp:sp>
    <dsp:sp modelId="{FC0D34DB-B9FB-4751-AB49-D12F09B70D26}">
      <dsp:nvSpPr>
        <dsp:cNvPr id="0" name=""/>
        <dsp:cNvSpPr/>
      </dsp:nvSpPr>
      <dsp:spPr>
        <a:xfrm>
          <a:off x="1043891" y="287903"/>
          <a:ext cx="2703909" cy="2703909"/>
        </a:xfrm>
        <a:custGeom>
          <a:avLst/>
          <a:gdLst/>
          <a:ahLst/>
          <a:cxnLst/>
          <a:rect l="0" t="0" r="0" b="0"/>
          <a:pathLst>
            <a:path>
              <a:moveTo>
                <a:pt x="2212434" y="2394719"/>
              </a:moveTo>
              <a:arcTo wR="1351954" hR="1351954" stAng="3028252" swAng="925209"/>
            </a:path>
          </a:pathLst>
        </a:custGeom>
        <a:noFill/>
        <a:ln w="9525" cap="rnd" cmpd="sng" algn="ctr">
          <a:solidFill>
            <a:schemeClr val="accent3">
              <a:hueOff val="1084240"/>
              <a:satOff val="40000"/>
              <a:lumOff val="-588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23185B3-B5E5-44DF-B7CD-DBA02901417B}">
      <dsp:nvSpPr>
        <dsp:cNvPr id="0" name=""/>
        <dsp:cNvSpPr/>
      </dsp:nvSpPr>
      <dsp:spPr>
        <a:xfrm>
          <a:off x="1954814" y="2705142"/>
          <a:ext cx="882064" cy="573341"/>
        </a:xfrm>
        <a:prstGeom prst="roundRect">
          <a:avLst/>
        </a:prstGeom>
        <a:solidFill>
          <a:schemeClr val="accent3">
            <a:hueOff val="1626359"/>
            <a:satOff val="60000"/>
            <a:lumOff val="-882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Share</a:t>
          </a:r>
        </a:p>
      </dsp:txBody>
      <dsp:txXfrm>
        <a:off x="1982802" y="2733130"/>
        <a:ext cx="826088" cy="517365"/>
      </dsp:txXfrm>
    </dsp:sp>
    <dsp:sp modelId="{DB56B6A1-25E8-4C4A-87F8-7A5FE22D7D8D}">
      <dsp:nvSpPr>
        <dsp:cNvPr id="0" name=""/>
        <dsp:cNvSpPr/>
      </dsp:nvSpPr>
      <dsp:spPr>
        <a:xfrm>
          <a:off x="1043891" y="287903"/>
          <a:ext cx="2703909" cy="2703909"/>
        </a:xfrm>
        <a:custGeom>
          <a:avLst/>
          <a:gdLst/>
          <a:ahLst/>
          <a:cxnLst/>
          <a:rect l="0" t="0" r="0" b="0"/>
          <a:pathLst>
            <a:path>
              <a:moveTo>
                <a:pt x="799717" y="2585979"/>
              </a:moveTo>
              <a:arcTo wR="1351954" hR="1351954" stAng="6846539" swAng="925209"/>
            </a:path>
          </a:pathLst>
        </a:custGeom>
        <a:noFill/>
        <a:ln w="9525" cap="rnd" cmpd="sng" algn="ctr">
          <a:solidFill>
            <a:schemeClr val="accent3">
              <a:hueOff val="1626359"/>
              <a:satOff val="60000"/>
              <a:lumOff val="-882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B1E4C63-C961-410B-B02E-6EBB0D6621DB}">
      <dsp:nvSpPr>
        <dsp:cNvPr id="0" name=""/>
        <dsp:cNvSpPr/>
      </dsp:nvSpPr>
      <dsp:spPr>
        <a:xfrm>
          <a:off x="783986" y="2029164"/>
          <a:ext cx="882064" cy="573341"/>
        </a:xfrm>
        <a:prstGeom prst="roundRect">
          <a:avLst/>
        </a:prstGeom>
        <a:solidFill>
          <a:schemeClr val="accent3">
            <a:hueOff val="2168479"/>
            <a:satOff val="80000"/>
            <a:lumOff val="-1176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Assess</a:t>
          </a:r>
        </a:p>
      </dsp:txBody>
      <dsp:txXfrm>
        <a:off x="811974" y="2057152"/>
        <a:ext cx="826088" cy="517365"/>
      </dsp:txXfrm>
    </dsp:sp>
    <dsp:sp modelId="{9FE5D820-BBDB-4B08-8A98-10FA5CCDCF97}">
      <dsp:nvSpPr>
        <dsp:cNvPr id="0" name=""/>
        <dsp:cNvSpPr/>
      </dsp:nvSpPr>
      <dsp:spPr>
        <a:xfrm>
          <a:off x="1043891" y="287903"/>
          <a:ext cx="2703909" cy="2703909"/>
        </a:xfrm>
        <a:custGeom>
          <a:avLst/>
          <a:gdLst/>
          <a:ahLst/>
          <a:cxnLst/>
          <a:rect l="0" t="0" r="0" b="0"/>
          <a:pathLst>
            <a:path>
              <a:moveTo>
                <a:pt x="21101" y="1589884"/>
              </a:moveTo>
              <a:arcTo wR="1351954" hR="1351954" stAng="10191826" swAng="1216349"/>
            </a:path>
          </a:pathLst>
        </a:custGeom>
        <a:noFill/>
        <a:ln w="9525" cap="rnd" cmpd="sng" algn="ctr">
          <a:solidFill>
            <a:schemeClr val="accent3">
              <a:hueOff val="2168479"/>
              <a:satOff val="80000"/>
              <a:lumOff val="-1176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21A34D8-7E66-4FFA-BCA7-A40FCCA4802C}">
      <dsp:nvSpPr>
        <dsp:cNvPr id="0" name=""/>
        <dsp:cNvSpPr/>
      </dsp:nvSpPr>
      <dsp:spPr>
        <a:xfrm>
          <a:off x="783986" y="677210"/>
          <a:ext cx="882064" cy="573341"/>
        </a:xfrm>
        <a:prstGeom prst="roundRect">
          <a:avLst/>
        </a:prstGeom>
        <a:solidFill>
          <a:schemeClr val="accent3">
            <a:hueOff val="2710599"/>
            <a:satOff val="100000"/>
            <a:lumOff val="-1470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Sustain</a:t>
          </a:r>
        </a:p>
      </dsp:txBody>
      <dsp:txXfrm>
        <a:off x="811974" y="705198"/>
        <a:ext cx="826088" cy="517365"/>
      </dsp:txXfrm>
    </dsp:sp>
    <dsp:sp modelId="{56CAC6B6-017F-44AE-8342-9BDC75021B93}">
      <dsp:nvSpPr>
        <dsp:cNvPr id="0" name=""/>
        <dsp:cNvSpPr/>
      </dsp:nvSpPr>
      <dsp:spPr>
        <a:xfrm>
          <a:off x="1043891" y="287903"/>
          <a:ext cx="2703909" cy="2703909"/>
        </a:xfrm>
        <a:custGeom>
          <a:avLst/>
          <a:gdLst/>
          <a:ahLst/>
          <a:cxnLst/>
          <a:rect l="0" t="0" r="0" b="0"/>
          <a:pathLst>
            <a:path>
              <a:moveTo>
                <a:pt x="491475" y="309190"/>
              </a:moveTo>
              <a:arcTo wR="1351954" hR="1351954" stAng="13828252" swAng="925209"/>
            </a:path>
          </a:pathLst>
        </a:custGeom>
        <a:noFill/>
        <a:ln w="9525" cap="rnd" cmpd="sng" algn="ctr">
          <a:solidFill>
            <a:schemeClr val="accent3">
              <a:hueOff val="2710599"/>
              <a:satOff val="100000"/>
              <a:lumOff val="-1470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411A5-AEB0-4A49-9052-8E3DF71652CA}">
      <dsp:nvSpPr>
        <dsp:cNvPr id="0" name=""/>
        <dsp:cNvSpPr/>
      </dsp:nvSpPr>
      <dsp:spPr>
        <a:xfrm>
          <a:off x="619146" y="101085"/>
          <a:ext cx="4252627" cy="4252627"/>
        </a:xfrm>
        <a:prstGeom prst="pie">
          <a:avLst>
            <a:gd name="adj1" fmla="val 16200000"/>
            <a:gd name="adj2" fmla="val 1980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Requirements Gathering</a:t>
          </a:r>
        </a:p>
      </dsp:txBody>
      <dsp:txXfrm>
        <a:off x="2846713" y="644308"/>
        <a:ext cx="1113783" cy="860650"/>
      </dsp:txXfrm>
    </dsp:sp>
    <dsp:sp modelId="{514DF87F-6370-4B94-90C2-E5A4C175F636}">
      <dsp:nvSpPr>
        <dsp:cNvPr id="0" name=""/>
        <dsp:cNvSpPr/>
      </dsp:nvSpPr>
      <dsp:spPr>
        <a:xfrm>
          <a:off x="534071" y="387012"/>
          <a:ext cx="4252627" cy="4252627"/>
        </a:xfrm>
        <a:prstGeom prst="pie">
          <a:avLst>
            <a:gd name="adj1" fmla="val 19800000"/>
            <a:gd name="adj2" fmla="val 18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a:t>
          </a:r>
        </a:p>
      </dsp:txBody>
      <dsp:txXfrm>
        <a:off x="3419783" y="2108313"/>
        <a:ext cx="1164409" cy="835337"/>
      </dsp:txXfrm>
    </dsp:sp>
    <dsp:sp modelId="{08BD0A29-31BB-4775-B08B-513002242D22}">
      <dsp:nvSpPr>
        <dsp:cNvPr id="0" name=""/>
        <dsp:cNvSpPr/>
      </dsp:nvSpPr>
      <dsp:spPr>
        <a:xfrm>
          <a:off x="483445" y="474596"/>
          <a:ext cx="4252627" cy="4252627"/>
        </a:xfrm>
        <a:prstGeom prst="pie">
          <a:avLst>
            <a:gd name="adj1" fmla="val 1800000"/>
            <a:gd name="adj2" fmla="val 54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Develop</a:t>
          </a:r>
        </a:p>
      </dsp:txBody>
      <dsp:txXfrm>
        <a:off x="2711012" y="3348663"/>
        <a:ext cx="1113783" cy="860650"/>
      </dsp:txXfrm>
    </dsp:sp>
    <dsp:sp modelId="{C4861699-F7E7-4FD6-8FA7-17596223501A}">
      <dsp:nvSpPr>
        <dsp:cNvPr id="0" name=""/>
        <dsp:cNvSpPr/>
      </dsp:nvSpPr>
      <dsp:spPr>
        <a:xfrm>
          <a:off x="382192" y="474596"/>
          <a:ext cx="4252627" cy="4252627"/>
        </a:xfrm>
        <a:prstGeom prst="pie">
          <a:avLst>
            <a:gd name="adj1" fmla="val 5400000"/>
            <a:gd name="adj2" fmla="val 9000000"/>
          </a:avLst>
        </a:prstGeom>
        <a:solidFill>
          <a:schemeClr val="accent1">
            <a:shade val="50000"/>
            <a:hueOff val="334258"/>
            <a:satOff val="8955"/>
            <a:lumOff val="394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Test</a:t>
          </a:r>
        </a:p>
      </dsp:txBody>
      <dsp:txXfrm>
        <a:off x="1293469" y="3348663"/>
        <a:ext cx="1113783" cy="860650"/>
      </dsp:txXfrm>
    </dsp:sp>
    <dsp:sp modelId="{679DBAF7-0A61-4F76-B4CC-F2C127D1936F}">
      <dsp:nvSpPr>
        <dsp:cNvPr id="0" name=""/>
        <dsp:cNvSpPr/>
      </dsp:nvSpPr>
      <dsp:spPr>
        <a:xfrm>
          <a:off x="331565" y="387012"/>
          <a:ext cx="4252627" cy="4252627"/>
        </a:xfrm>
        <a:prstGeom prst="pie">
          <a:avLst>
            <a:gd name="adj1" fmla="val 9000000"/>
            <a:gd name="adj2" fmla="val 126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Deploy</a:t>
          </a:r>
        </a:p>
      </dsp:txBody>
      <dsp:txXfrm>
        <a:off x="534071" y="2108313"/>
        <a:ext cx="1164409" cy="835337"/>
      </dsp:txXfrm>
    </dsp:sp>
    <dsp:sp modelId="{40EFDEA9-7515-47EB-A683-5582FE49D1C1}">
      <dsp:nvSpPr>
        <dsp:cNvPr id="0" name=""/>
        <dsp:cNvSpPr/>
      </dsp:nvSpPr>
      <dsp:spPr>
        <a:xfrm>
          <a:off x="382192" y="299428"/>
          <a:ext cx="4252627" cy="4252627"/>
        </a:xfrm>
        <a:prstGeom prst="pie">
          <a:avLst>
            <a:gd name="adj1" fmla="val 12600000"/>
            <a:gd name="adj2" fmla="val 162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93469" y="842650"/>
        <a:ext cx="1113783" cy="860650"/>
      </dsp:txXfrm>
    </dsp:sp>
    <dsp:sp modelId="{F3E5A3EF-573B-40C2-8536-E302759E64B3}">
      <dsp:nvSpPr>
        <dsp:cNvPr id="0" name=""/>
        <dsp:cNvSpPr/>
      </dsp:nvSpPr>
      <dsp:spPr>
        <a:xfrm>
          <a:off x="355733" y="-162172"/>
          <a:ext cx="4779143" cy="4779143"/>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FE31E1-9E38-4722-A3F6-BB9D45BE321D}">
      <dsp:nvSpPr>
        <dsp:cNvPr id="0" name=""/>
        <dsp:cNvSpPr/>
      </dsp:nvSpPr>
      <dsp:spPr>
        <a:xfrm>
          <a:off x="270658" y="123754"/>
          <a:ext cx="4779143" cy="4779143"/>
        </a:xfrm>
        <a:prstGeom prst="circularArrow">
          <a:avLst>
            <a:gd name="adj1" fmla="val 5085"/>
            <a:gd name="adj2" fmla="val 327528"/>
            <a:gd name="adj3" fmla="val 1472472"/>
            <a:gd name="adj4" fmla="val 198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B8DF4-AC3D-445B-BAF7-C495423EE2C1}">
      <dsp:nvSpPr>
        <dsp:cNvPr id="0" name=""/>
        <dsp:cNvSpPr/>
      </dsp:nvSpPr>
      <dsp:spPr>
        <a:xfrm>
          <a:off x="220032" y="211338"/>
          <a:ext cx="4779143" cy="4779143"/>
        </a:xfrm>
        <a:prstGeom prst="circularArrow">
          <a:avLst>
            <a:gd name="adj1" fmla="val 5085"/>
            <a:gd name="adj2" fmla="val 327528"/>
            <a:gd name="adj3" fmla="val 5072221"/>
            <a:gd name="adj4" fmla="val 18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49CD4-9CAE-47C3-A5E2-5E1E25D13E9D}">
      <dsp:nvSpPr>
        <dsp:cNvPr id="0" name=""/>
        <dsp:cNvSpPr/>
      </dsp:nvSpPr>
      <dsp:spPr>
        <a:xfrm>
          <a:off x="119089" y="211338"/>
          <a:ext cx="4779143" cy="4779143"/>
        </a:xfrm>
        <a:prstGeom prst="circularArrow">
          <a:avLst>
            <a:gd name="adj1" fmla="val 5085"/>
            <a:gd name="adj2" fmla="val 327528"/>
            <a:gd name="adj3" fmla="val 8672472"/>
            <a:gd name="adj4" fmla="val 5400251"/>
            <a:gd name="adj5" fmla="val 5932"/>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6A69C1-69B4-4386-BDC2-BFD2089B22F3}">
      <dsp:nvSpPr>
        <dsp:cNvPr id="0" name=""/>
        <dsp:cNvSpPr/>
      </dsp:nvSpPr>
      <dsp:spPr>
        <a:xfrm>
          <a:off x="68462" y="123754"/>
          <a:ext cx="4779143" cy="4779143"/>
        </a:xfrm>
        <a:prstGeom prst="circularArrow">
          <a:avLst>
            <a:gd name="adj1" fmla="val 5085"/>
            <a:gd name="adj2" fmla="val 327528"/>
            <a:gd name="adj3" fmla="val 12272472"/>
            <a:gd name="adj4" fmla="val 90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9E7BD4-9687-4631-8CB3-BF7D70D8C37A}">
      <dsp:nvSpPr>
        <dsp:cNvPr id="0" name=""/>
        <dsp:cNvSpPr/>
      </dsp:nvSpPr>
      <dsp:spPr>
        <a:xfrm>
          <a:off x="77319" y="15285"/>
          <a:ext cx="4779143" cy="4779143"/>
        </a:xfrm>
        <a:prstGeom prst="circularArrow">
          <a:avLst>
            <a:gd name="adj1" fmla="val 5085"/>
            <a:gd name="adj2" fmla="val 327528"/>
            <a:gd name="adj3" fmla="val 15872221"/>
            <a:gd name="adj4" fmla="val 126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411A5-AEB0-4A49-9052-8E3DF71652CA}">
      <dsp:nvSpPr>
        <dsp:cNvPr id="0" name=""/>
        <dsp:cNvSpPr/>
      </dsp:nvSpPr>
      <dsp:spPr>
        <a:xfrm>
          <a:off x="619146" y="101085"/>
          <a:ext cx="4252627" cy="4252627"/>
        </a:xfrm>
        <a:prstGeom prst="pie">
          <a:avLst>
            <a:gd name="adj1" fmla="val 16200000"/>
            <a:gd name="adj2" fmla="val 1980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Requirements Gathering</a:t>
          </a:r>
        </a:p>
      </dsp:txBody>
      <dsp:txXfrm>
        <a:off x="2846713" y="644308"/>
        <a:ext cx="1113783" cy="860650"/>
      </dsp:txXfrm>
    </dsp:sp>
    <dsp:sp modelId="{514DF87F-6370-4B94-90C2-E5A4C175F636}">
      <dsp:nvSpPr>
        <dsp:cNvPr id="0" name=""/>
        <dsp:cNvSpPr/>
      </dsp:nvSpPr>
      <dsp:spPr>
        <a:xfrm>
          <a:off x="534071" y="387012"/>
          <a:ext cx="4252627" cy="4252627"/>
        </a:xfrm>
        <a:prstGeom prst="pie">
          <a:avLst>
            <a:gd name="adj1" fmla="val 19800000"/>
            <a:gd name="adj2" fmla="val 18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a:t>
          </a:r>
        </a:p>
      </dsp:txBody>
      <dsp:txXfrm>
        <a:off x="3419783" y="2108313"/>
        <a:ext cx="1164409" cy="835337"/>
      </dsp:txXfrm>
    </dsp:sp>
    <dsp:sp modelId="{08BD0A29-31BB-4775-B08B-513002242D22}">
      <dsp:nvSpPr>
        <dsp:cNvPr id="0" name=""/>
        <dsp:cNvSpPr/>
      </dsp:nvSpPr>
      <dsp:spPr>
        <a:xfrm>
          <a:off x="483445" y="474596"/>
          <a:ext cx="4252627" cy="4252627"/>
        </a:xfrm>
        <a:prstGeom prst="pie">
          <a:avLst>
            <a:gd name="adj1" fmla="val 1800000"/>
            <a:gd name="adj2" fmla="val 54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Develop</a:t>
          </a:r>
        </a:p>
      </dsp:txBody>
      <dsp:txXfrm>
        <a:off x="2711012" y="3348663"/>
        <a:ext cx="1113783" cy="860650"/>
      </dsp:txXfrm>
    </dsp:sp>
    <dsp:sp modelId="{C4861699-F7E7-4FD6-8FA7-17596223501A}">
      <dsp:nvSpPr>
        <dsp:cNvPr id="0" name=""/>
        <dsp:cNvSpPr/>
      </dsp:nvSpPr>
      <dsp:spPr>
        <a:xfrm>
          <a:off x="382192" y="474596"/>
          <a:ext cx="4252627" cy="4252627"/>
        </a:xfrm>
        <a:prstGeom prst="pie">
          <a:avLst>
            <a:gd name="adj1" fmla="val 5400000"/>
            <a:gd name="adj2" fmla="val 9000000"/>
          </a:avLst>
        </a:prstGeom>
        <a:solidFill>
          <a:schemeClr val="accent1">
            <a:shade val="50000"/>
            <a:hueOff val="334258"/>
            <a:satOff val="8955"/>
            <a:lumOff val="394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Test</a:t>
          </a:r>
        </a:p>
      </dsp:txBody>
      <dsp:txXfrm>
        <a:off x="1293469" y="3348663"/>
        <a:ext cx="1113783" cy="860650"/>
      </dsp:txXfrm>
    </dsp:sp>
    <dsp:sp modelId="{679DBAF7-0A61-4F76-B4CC-F2C127D1936F}">
      <dsp:nvSpPr>
        <dsp:cNvPr id="0" name=""/>
        <dsp:cNvSpPr/>
      </dsp:nvSpPr>
      <dsp:spPr>
        <a:xfrm>
          <a:off x="331565" y="387012"/>
          <a:ext cx="4252627" cy="4252627"/>
        </a:xfrm>
        <a:prstGeom prst="pie">
          <a:avLst>
            <a:gd name="adj1" fmla="val 9000000"/>
            <a:gd name="adj2" fmla="val 126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Deploy</a:t>
          </a:r>
        </a:p>
      </dsp:txBody>
      <dsp:txXfrm>
        <a:off x="534071" y="2108313"/>
        <a:ext cx="1164409" cy="835337"/>
      </dsp:txXfrm>
    </dsp:sp>
    <dsp:sp modelId="{40EFDEA9-7515-47EB-A683-5582FE49D1C1}">
      <dsp:nvSpPr>
        <dsp:cNvPr id="0" name=""/>
        <dsp:cNvSpPr/>
      </dsp:nvSpPr>
      <dsp:spPr>
        <a:xfrm>
          <a:off x="382192" y="299428"/>
          <a:ext cx="4252627" cy="4252627"/>
        </a:xfrm>
        <a:prstGeom prst="pie">
          <a:avLst>
            <a:gd name="adj1" fmla="val 12600000"/>
            <a:gd name="adj2" fmla="val 162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93469" y="842650"/>
        <a:ext cx="1113783" cy="860650"/>
      </dsp:txXfrm>
    </dsp:sp>
    <dsp:sp modelId="{F3E5A3EF-573B-40C2-8536-E302759E64B3}">
      <dsp:nvSpPr>
        <dsp:cNvPr id="0" name=""/>
        <dsp:cNvSpPr/>
      </dsp:nvSpPr>
      <dsp:spPr>
        <a:xfrm>
          <a:off x="355733" y="-162172"/>
          <a:ext cx="4779143" cy="4779143"/>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FE31E1-9E38-4722-A3F6-BB9D45BE321D}">
      <dsp:nvSpPr>
        <dsp:cNvPr id="0" name=""/>
        <dsp:cNvSpPr/>
      </dsp:nvSpPr>
      <dsp:spPr>
        <a:xfrm>
          <a:off x="270658" y="123754"/>
          <a:ext cx="4779143" cy="4779143"/>
        </a:xfrm>
        <a:prstGeom prst="circularArrow">
          <a:avLst>
            <a:gd name="adj1" fmla="val 5085"/>
            <a:gd name="adj2" fmla="val 327528"/>
            <a:gd name="adj3" fmla="val 1472472"/>
            <a:gd name="adj4" fmla="val 198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B8DF4-AC3D-445B-BAF7-C495423EE2C1}">
      <dsp:nvSpPr>
        <dsp:cNvPr id="0" name=""/>
        <dsp:cNvSpPr/>
      </dsp:nvSpPr>
      <dsp:spPr>
        <a:xfrm>
          <a:off x="220032" y="211338"/>
          <a:ext cx="4779143" cy="4779143"/>
        </a:xfrm>
        <a:prstGeom prst="circularArrow">
          <a:avLst>
            <a:gd name="adj1" fmla="val 5085"/>
            <a:gd name="adj2" fmla="val 327528"/>
            <a:gd name="adj3" fmla="val 5072221"/>
            <a:gd name="adj4" fmla="val 18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49CD4-9CAE-47C3-A5E2-5E1E25D13E9D}">
      <dsp:nvSpPr>
        <dsp:cNvPr id="0" name=""/>
        <dsp:cNvSpPr/>
      </dsp:nvSpPr>
      <dsp:spPr>
        <a:xfrm>
          <a:off x="119089" y="211338"/>
          <a:ext cx="4779143" cy="4779143"/>
        </a:xfrm>
        <a:prstGeom prst="circularArrow">
          <a:avLst>
            <a:gd name="adj1" fmla="val 5085"/>
            <a:gd name="adj2" fmla="val 327528"/>
            <a:gd name="adj3" fmla="val 8672472"/>
            <a:gd name="adj4" fmla="val 5400251"/>
            <a:gd name="adj5" fmla="val 5932"/>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6A69C1-69B4-4386-BDC2-BFD2089B22F3}">
      <dsp:nvSpPr>
        <dsp:cNvPr id="0" name=""/>
        <dsp:cNvSpPr/>
      </dsp:nvSpPr>
      <dsp:spPr>
        <a:xfrm>
          <a:off x="68462" y="123754"/>
          <a:ext cx="4779143" cy="4779143"/>
        </a:xfrm>
        <a:prstGeom prst="circularArrow">
          <a:avLst>
            <a:gd name="adj1" fmla="val 5085"/>
            <a:gd name="adj2" fmla="val 327528"/>
            <a:gd name="adj3" fmla="val 12272472"/>
            <a:gd name="adj4" fmla="val 90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9E7BD4-9687-4631-8CB3-BF7D70D8C37A}">
      <dsp:nvSpPr>
        <dsp:cNvPr id="0" name=""/>
        <dsp:cNvSpPr/>
      </dsp:nvSpPr>
      <dsp:spPr>
        <a:xfrm>
          <a:off x="77319" y="15285"/>
          <a:ext cx="4779143" cy="4779143"/>
        </a:xfrm>
        <a:prstGeom prst="circularArrow">
          <a:avLst>
            <a:gd name="adj1" fmla="val 5085"/>
            <a:gd name="adj2" fmla="val 327528"/>
            <a:gd name="adj3" fmla="val 15872221"/>
            <a:gd name="adj4" fmla="val 126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411A5-AEB0-4A49-9052-8E3DF71652CA}">
      <dsp:nvSpPr>
        <dsp:cNvPr id="0" name=""/>
        <dsp:cNvSpPr/>
      </dsp:nvSpPr>
      <dsp:spPr>
        <a:xfrm>
          <a:off x="619146" y="101085"/>
          <a:ext cx="4252627" cy="4252627"/>
        </a:xfrm>
        <a:prstGeom prst="pie">
          <a:avLst>
            <a:gd name="adj1" fmla="val 16200000"/>
            <a:gd name="adj2" fmla="val 1980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Requirements Gathering</a:t>
          </a:r>
        </a:p>
      </dsp:txBody>
      <dsp:txXfrm>
        <a:off x="2846713" y="644308"/>
        <a:ext cx="1113783" cy="860650"/>
      </dsp:txXfrm>
    </dsp:sp>
    <dsp:sp modelId="{514DF87F-6370-4B94-90C2-E5A4C175F636}">
      <dsp:nvSpPr>
        <dsp:cNvPr id="0" name=""/>
        <dsp:cNvSpPr/>
      </dsp:nvSpPr>
      <dsp:spPr>
        <a:xfrm>
          <a:off x="534071" y="387012"/>
          <a:ext cx="4252627" cy="4252627"/>
        </a:xfrm>
        <a:prstGeom prst="pie">
          <a:avLst>
            <a:gd name="adj1" fmla="val 19800000"/>
            <a:gd name="adj2" fmla="val 18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a:t>
          </a:r>
        </a:p>
      </dsp:txBody>
      <dsp:txXfrm>
        <a:off x="3419783" y="2108313"/>
        <a:ext cx="1164409" cy="835337"/>
      </dsp:txXfrm>
    </dsp:sp>
    <dsp:sp modelId="{08BD0A29-31BB-4775-B08B-513002242D22}">
      <dsp:nvSpPr>
        <dsp:cNvPr id="0" name=""/>
        <dsp:cNvSpPr/>
      </dsp:nvSpPr>
      <dsp:spPr>
        <a:xfrm>
          <a:off x="483445" y="474596"/>
          <a:ext cx="4252627" cy="4252627"/>
        </a:xfrm>
        <a:prstGeom prst="pie">
          <a:avLst>
            <a:gd name="adj1" fmla="val 1800000"/>
            <a:gd name="adj2" fmla="val 54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Develop</a:t>
          </a:r>
        </a:p>
      </dsp:txBody>
      <dsp:txXfrm>
        <a:off x="2711012" y="3348663"/>
        <a:ext cx="1113783" cy="860650"/>
      </dsp:txXfrm>
    </dsp:sp>
    <dsp:sp modelId="{C4861699-F7E7-4FD6-8FA7-17596223501A}">
      <dsp:nvSpPr>
        <dsp:cNvPr id="0" name=""/>
        <dsp:cNvSpPr/>
      </dsp:nvSpPr>
      <dsp:spPr>
        <a:xfrm>
          <a:off x="382192" y="474596"/>
          <a:ext cx="4252627" cy="4252627"/>
        </a:xfrm>
        <a:prstGeom prst="pie">
          <a:avLst>
            <a:gd name="adj1" fmla="val 5400000"/>
            <a:gd name="adj2" fmla="val 9000000"/>
          </a:avLst>
        </a:prstGeom>
        <a:solidFill>
          <a:schemeClr val="accent1">
            <a:shade val="50000"/>
            <a:hueOff val="334258"/>
            <a:satOff val="8955"/>
            <a:lumOff val="394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Test</a:t>
          </a:r>
        </a:p>
      </dsp:txBody>
      <dsp:txXfrm>
        <a:off x="1293469" y="3348663"/>
        <a:ext cx="1113783" cy="860650"/>
      </dsp:txXfrm>
    </dsp:sp>
    <dsp:sp modelId="{679DBAF7-0A61-4F76-B4CC-F2C127D1936F}">
      <dsp:nvSpPr>
        <dsp:cNvPr id="0" name=""/>
        <dsp:cNvSpPr/>
      </dsp:nvSpPr>
      <dsp:spPr>
        <a:xfrm>
          <a:off x="331565" y="387012"/>
          <a:ext cx="4252627" cy="4252627"/>
        </a:xfrm>
        <a:prstGeom prst="pie">
          <a:avLst>
            <a:gd name="adj1" fmla="val 9000000"/>
            <a:gd name="adj2" fmla="val 126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Deploy</a:t>
          </a:r>
        </a:p>
      </dsp:txBody>
      <dsp:txXfrm>
        <a:off x="534071" y="2108313"/>
        <a:ext cx="1164409" cy="835337"/>
      </dsp:txXfrm>
    </dsp:sp>
    <dsp:sp modelId="{40EFDEA9-7515-47EB-A683-5582FE49D1C1}">
      <dsp:nvSpPr>
        <dsp:cNvPr id="0" name=""/>
        <dsp:cNvSpPr/>
      </dsp:nvSpPr>
      <dsp:spPr>
        <a:xfrm>
          <a:off x="382192" y="299428"/>
          <a:ext cx="4252627" cy="4252627"/>
        </a:xfrm>
        <a:prstGeom prst="pie">
          <a:avLst>
            <a:gd name="adj1" fmla="val 12600000"/>
            <a:gd name="adj2" fmla="val 162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93469" y="842650"/>
        <a:ext cx="1113783" cy="860650"/>
      </dsp:txXfrm>
    </dsp:sp>
    <dsp:sp modelId="{F3E5A3EF-573B-40C2-8536-E302759E64B3}">
      <dsp:nvSpPr>
        <dsp:cNvPr id="0" name=""/>
        <dsp:cNvSpPr/>
      </dsp:nvSpPr>
      <dsp:spPr>
        <a:xfrm>
          <a:off x="355733" y="-162172"/>
          <a:ext cx="4779143" cy="4779143"/>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FE31E1-9E38-4722-A3F6-BB9D45BE321D}">
      <dsp:nvSpPr>
        <dsp:cNvPr id="0" name=""/>
        <dsp:cNvSpPr/>
      </dsp:nvSpPr>
      <dsp:spPr>
        <a:xfrm>
          <a:off x="270658" y="123754"/>
          <a:ext cx="4779143" cy="4779143"/>
        </a:xfrm>
        <a:prstGeom prst="circularArrow">
          <a:avLst>
            <a:gd name="adj1" fmla="val 5085"/>
            <a:gd name="adj2" fmla="val 327528"/>
            <a:gd name="adj3" fmla="val 1472472"/>
            <a:gd name="adj4" fmla="val 198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B8DF4-AC3D-445B-BAF7-C495423EE2C1}">
      <dsp:nvSpPr>
        <dsp:cNvPr id="0" name=""/>
        <dsp:cNvSpPr/>
      </dsp:nvSpPr>
      <dsp:spPr>
        <a:xfrm>
          <a:off x="220032" y="211338"/>
          <a:ext cx="4779143" cy="4779143"/>
        </a:xfrm>
        <a:prstGeom prst="circularArrow">
          <a:avLst>
            <a:gd name="adj1" fmla="val 5085"/>
            <a:gd name="adj2" fmla="val 327528"/>
            <a:gd name="adj3" fmla="val 5072221"/>
            <a:gd name="adj4" fmla="val 18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49CD4-9CAE-47C3-A5E2-5E1E25D13E9D}">
      <dsp:nvSpPr>
        <dsp:cNvPr id="0" name=""/>
        <dsp:cNvSpPr/>
      </dsp:nvSpPr>
      <dsp:spPr>
        <a:xfrm>
          <a:off x="119089" y="211338"/>
          <a:ext cx="4779143" cy="4779143"/>
        </a:xfrm>
        <a:prstGeom prst="circularArrow">
          <a:avLst>
            <a:gd name="adj1" fmla="val 5085"/>
            <a:gd name="adj2" fmla="val 327528"/>
            <a:gd name="adj3" fmla="val 8672472"/>
            <a:gd name="adj4" fmla="val 5400251"/>
            <a:gd name="adj5" fmla="val 5932"/>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6A69C1-69B4-4386-BDC2-BFD2089B22F3}">
      <dsp:nvSpPr>
        <dsp:cNvPr id="0" name=""/>
        <dsp:cNvSpPr/>
      </dsp:nvSpPr>
      <dsp:spPr>
        <a:xfrm>
          <a:off x="68462" y="123754"/>
          <a:ext cx="4779143" cy="4779143"/>
        </a:xfrm>
        <a:prstGeom prst="circularArrow">
          <a:avLst>
            <a:gd name="adj1" fmla="val 5085"/>
            <a:gd name="adj2" fmla="val 327528"/>
            <a:gd name="adj3" fmla="val 12272472"/>
            <a:gd name="adj4" fmla="val 90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9E7BD4-9687-4631-8CB3-BF7D70D8C37A}">
      <dsp:nvSpPr>
        <dsp:cNvPr id="0" name=""/>
        <dsp:cNvSpPr/>
      </dsp:nvSpPr>
      <dsp:spPr>
        <a:xfrm>
          <a:off x="77319" y="15285"/>
          <a:ext cx="4779143" cy="4779143"/>
        </a:xfrm>
        <a:prstGeom prst="circularArrow">
          <a:avLst>
            <a:gd name="adj1" fmla="val 5085"/>
            <a:gd name="adj2" fmla="val 327528"/>
            <a:gd name="adj3" fmla="val 15872221"/>
            <a:gd name="adj4" fmla="val 126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411A5-AEB0-4A49-9052-8E3DF71652CA}">
      <dsp:nvSpPr>
        <dsp:cNvPr id="0" name=""/>
        <dsp:cNvSpPr/>
      </dsp:nvSpPr>
      <dsp:spPr>
        <a:xfrm>
          <a:off x="619146" y="101085"/>
          <a:ext cx="4252627" cy="4252627"/>
        </a:xfrm>
        <a:prstGeom prst="pie">
          <a:avLst>
            <a:gd name="adj1" fmla="val 16200000"/>
            <a:gd name="adj2" fmla="val 1980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Requirements Gathering</a:t>
          </a:r>
        </a:p>
      </dsp:txBody>
      <dsp:txXfrm>
        <a:off x="2846713" y="644308"/>
        <a:ext cx="1113783" cy="860650"/>
      </dsp:txXfrm>
    </dsp:sp>
    <dsp:sp modelId="{514DF87F-6370-4B94-90C2-E5A4C175F636}">
      <dsp:nvSpPr>
        <dsp:cNvPr id="0" name=""/>
        <dsp:cNvSpPr/>
      </dsp:nvSpPr>
      <dsp:spPr>
        <a:xfrm>
          <a:off x="534071" y="387012"/>
          <a:ext cx="4252627" cy="4252627"/>
        </a:xfrm>
        <a:prstGeom prst="pie">
          <a:avLst>
            <a:gd name="adj1" fmla="val 19800000"/>
            <a:gd name="adj2" fmla="val 18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a:t>
          </a:r>
        </a:p>
      </dsp:txBody>
      <dsp:txXfrm>
        <a:off x="3419783" y="2108313"/>
        <a:ext cx="1164409" cy="835337"/>
      </dsp:txXfrm>
    </dsp:sp>
    <dsp:sp modelId="{08BD0A29-31BB-4775-B08B-513002242D22}">
      <dsp:nvSpPr>
        <dsp:cNvPr id="0" name=""/>
        <dsp:cNvSpPr/>
      </dsp:nvSpPr>
      <dsp:spPr>
        <a:xfrm>
          <a:off x="483445" y="474596"/>
          <a:ext cx="4252627" cy="4252627"/>
        </a:xfrm>
        <a:prstGeom prst="pie">
          <a:avLst>
            <a:gd name="adj1" fmla="val 1800000"/>
            <a:gd name="adj2" fmla="val 54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Develop</a:t>
          </a:r>
        </a:p>
      </dsp:txBody>
      <dsp:txXfrm>
        <a:off x="2711012" y="3348663"/>
        <a:ext cx="1113783" cy="860650"/>
      </dsp:txXfrm>
    </dsp:sp>
    <dsp:sp modelId="{C4861699-F7E7-4FD6-8FA7-17596223501A}">
      <dsp:nvSpPr>
        <dsp:cNvPr id="0" name=""/>
        <dsp:cNvSpPr/>
      </dsp:nvSpPr>
      <dsp:spPr>
        <a:xfrm>
          <a:off x="382192" y="474596"/>
          <a:ext cx="4252627" cy="4252627"/>
        </a:xfrm>
        <a:prstGeom prst="pie">
          <a:avLst>
            <a:gd name="adj1" fmla="val 5400000"/>
            <a:gd name="adj2" fmla="val 9000000"/>
          </a:avLst>
        </a:prstGeom>
        <a:solidFill>
          <a:schemeClr val="accent1">
            <a:shade val="50000"/>
            <a:hueOff val="334258"/>
            <a:satOff val="8955"/>
            <a:lumOff val="394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Test</a:t>
          </a:r>
        </a:p>
      </dsp:txBody>
      <dsp:txXfrm>
        <a:off x="1293469" y="3348663"/>
        <a:ext cx="1113783" cy="860650"/>
      </dsp:txXfrm>
    </dsp:sp>
    <dsp:sp modelId="{679DBAF7-0A61-4F76-B4CC-F2C127D1936F}">
      <dsp:nvSpPr>
        <dsp:cNvPr id="0" name=""/>
        <dsp:cNvSpPr/>
      </dsp:nvSpPr>
      <dsp:spPr>
        <a:xfrm>
          <a:off x="331565" y="387012"/>
          <a:ext cx="4252627" cy="4252627"/>
        </a:xfrm>
        <a:prstGeom prst="pie">
          <a:avLst>
            <a:gd name="adj1" fmla="val 9000000"/>
            <a:gd name="adj2" fmla="val 126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Deploy</a:t>
          </a:r>
        </a:p>
      </dsp:txBody>
      <dsp:txXfrm>
        <a:off x="534071" y="2108313"/>
        <a:ext cx="1164409" cy="835337"/>
      </dsp:txXfrm>
    </dsp:sp>
    <dsp:sp modelId="{40EFDEA9-7515-47EB-A683-5582FE49D1C1}">
      <dsp:nvSpPr>
        <dsp:cNvPr id="0" name=""/>
        <dsp:cNvSpPr/>
      </dsp:nvSpPr>
      <dsp:spPr>
        <a:xfrm>
          <a:off x="382192" y="299428"/>
          <a:ext cx="4252627" cy="4252627"/>
        </a:xfrm>
        <a:prstGeom prst="pie">
          <a:avLst>
            <a:gd name="adj1" fmla="val 12600000"/>
            <a:gd name="adj2" fmla="val 162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93469" y="842650"/>
        <a:ext cx="1113783" cy="860650"/>
      </dsp:txXfrm>
    </dsp:sp>
    <dsp:sp modelId="{F3E5A3EF-573B-40C2-8536-E302759E64B3}">
      <dsp:nvSpPr>
        <dsp:cNvPr id="0" name=""/>
        <dsp:cNvSpPr/>
      </dsp:nvSpPr>
      <dsp:spPr>
        <a:xfrm>
          <a:off x="355733" y="-162172"/>
          <a:ext cx="4779143" cy="4779143"/>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FE31E1-9E38-4722-A3F6-BB9D45BE321D}">
      <dsp:nvSpPr>
        <dsp:cNvPr id="0" name=""/>
        <dsp:cNvSpPr/>
      </dsp:nvSpPr>
      <dsp:spPr>
        <a:xfrm>
          <a:off x="270658" y="123754"/>
          <a:ext cx="4779143" cy="4779143"/>
        </a:xfrm>
        <a:prstGeom prst="circularArrow">
          <a:avLst>
            <a:gd name="adj1" fmla="val 5085"/>
            <a:gd name="adj2" fmla="val 327528"/>
            <a:gd name="adj3" fmla="val 1472472"/>
            <a:gd name="adj4" fmla="val 198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B8DF4-AC3D-445B-BAF7-C495423EE2C1}">
      <dsp:nvSpPr>
        <dsp:cNvPr id="0" name=""/>
        <dsp:cNvSpPr/>
      </dsp:nvSpPr>
      <dsp:spPr>
        <a:xfrm>
          <a:off x="220032" y="211338"/>
          <a:ext cx="4779143" cy="4779143"/>
        </a:xfrm>
        <a:prstGeom prst="circularArrow">
          <a:avLst>
            <a:gd name="adj1" fmla="val 5085"/>
            <a:gd name="adj2" fmla="val 327528"/>
            <a:gd name="adj3" fmla="val 5072221"/>
            <a:gd name="adj4" fmla="val 18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49CD4-9CAE-47C3-A5E2-5E1E25D13E9D}">
      <dsp:nvSpPr>
        <dsp:cNvPr id="0" name=""/>
        <dsp:cNvSpPr/>
      </dsp:nvSpPr>
      <dsp:spPr>
        <a:xfrm>
          <a:off x="119089" y="211338"/>
          <a:ext cx="4779143" cy="4779143"/>
        </a:xfrm>
        <a:prstGeom prst="circularArrow">
          <a:avLst>
            <a:gd name="adj1" fmla="val 5085"/>
            <a:gd name="adj2" fmla="val 327528"/>
            <a:gd name="adj3" fmla="val 8672472"/>
            <a:gd name="adj4" fmla="val 5400251"/>
            <a:gd name="adj5" fmla="val 5932"/>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6A69C1-69B4-4386-BDC2-BFD2089B22F3}">
      <dsp:nvSpPr>
        <dsp:cNvPr id="0" name=""/>
        <dsp:cNvSpPr/>
      </dsp:nvSpPr>
      <dsp:spPr>
        <a:xfrm>
          <a:off x="68462" y="123754"/>
          <a:ext cx="4779143" cy="4779143"/>
        </a:xfrm>
        <a:prstGeom prst="circularArrow">
          <a:avLst>
            <a:gd name="adj1" fmla="val 5085"/>
            <a:gd name="adj2" fmla="val 327528"/>
            <a:gd name="adj3" fmla="val 12272472"/>
            <a:gd name="adj4" fmla="val 90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9E7BD4-9687-4631-8CB3-BF7D70D8C37A}">
      <dsp:nvSpPr>
        <dsp:cNvPr id="0" name=""/>
        <dsp:cNvSpPr/>
      </dsp:nvSpPr>
      <dsp:spPr>
        <a:xfrm>
          <a:off x="77319" y="15285"/>
          <a:ext cx="4779143" cy="4779143"/>
        </a:xfrm>
        <a:prstGeom prst="circularArrow">
          <a:avLst>
            <a:gd name="adj1" fmla="val 5085"/>
            <a:gd name="adj2" fmla="val 327528"/>
            <a:gd name="adj3" fmla="val 15872221"/>
            <a:gd name="adj4" fmla="val 126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411A5-AEB0-4A49-9052-8E3DF71652CA}">
      <dsp:nvSpPr>
        <dsp:cNvPr id="0" name=""/>
        <dsp:cNvSpPr/>
      </dsp:nvSpPr>
      <dsp:spPr>
        <a:xfrm>
          <a:off x="619146" y="101085"/>
          <a:ext cx="4252627" cy="4252627"/>
        </a:xfrm>
        <a:prstGeom prst="pie">
          <a:avLst>
            <a:gd name="adj1" fmla="val 16200000"/>
            <a:gd name="adj2" fmla="val 1980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Requirements Gathering</a:t>
          </a:r>
        </a:p>
      </dsp:txBody>
      <dsp:txXfrm>
        <a:off x="2846713" y="644308"/>
        <a:ext cx="1113783" cy="860650"/>
      </dsp:txXfrm>
    </dsp:sp>
    <dsp:sp modelId="{514DF87F-6370-4B94-90C2-E5A4C175F636}">
      <dsp:nvSpPr>
        <dsp:cNvPr id="0" name=""/>
        <dsp:cNvSpPr/>
      </dsp:nvSpPr>
      <dsp:spPr>
        <a:xfrm>
          <a:off x="534071" y="387012"/>
          <a:ext cx="4252627" cy="4252627"/>
        </a:xfrm>
        <a:prstGeom prst="pie">
          <a:avLst>
            <a:gd name="adj1" fmla="val 19800000"/>
            <a:gd name="adj2" fmla="val 18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a:t>
          </a:r>
        </a:p>
      </dsp:txBody>
      <dsp:txXfrm>
        <a:off x="3419783" y="2108313"/>
        <a:ext cx="1164409" cy="835337"/>
      </dsp:txXfrm>
    </dsp:sp>
    <dsp:sp modelId="{08BD0A29-31BB-4775-B08B-513002242D22}">
      <dsp:nvSpPr>
        <dsp:cNvPr id="0" name=""/>
        <dsp:cNvSpPr/>
      </dsp:nvSpPr>
      <dsp:spPr>
        <a:xfrm>
          <a:off x="483445" y="474596"/>
          <a:ext cx="4252627" cy="4252627"/>
        </a:xfrm>
        <a:prstGeom prst="pie">
          <a:avLst>
            <a:gd name="adj1" fmla="val 1800000"/>
            <a:gd name="adj2" fmla="val 54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Develop</a:t>
          </a:r>
        </a:p>
      </dsp:txBody>
      <dsp:txXfrm>
        <a:off x="2711012" y="3348663"/>
        <a:ext cx="1113783" cy="860650"/>
      </dsp:txXfrm>
    </dsp:sp>
    <dsp:sp modelId="{C4861699-F7E7-4FD6-8FA7-17596223501A}">
      <dsp:nvSpPr>
        <dsp:cNvPr id="0" name=""/>
        <dsp:cNvSpPr/>
      </dsp:nvSpPr>
      <dsp:spPr>
        <a:xfrm>
          <a:off x="382192" y="474596"/>
          <a:ext cx="4252627" cy="4252627"/>
        </a:xfrm>
        <a:prstGeom prst="pie">
          <a:avLst>
            <a:gd name="adj1" fmla="val 5400000"/>
            <a:gd name="adj2" fmla="val 9000000"/>
          </a:avLst>
        </a:prstGeom>
        <a:solidFill>
          <a:schemeClr val="accent1">
            <a:shade val="50000"/>
            <a:hueOff val="334258"/>
            <a:satOff val="8955"/>
            <a:lumOff val="394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Test</a:t>
          </a:r>
        </a:p>
      </dsp:txBody>
      <dsp:txXfrm>
        <a:off x="1293469" y="3348663"/>
        <a:ext cx="1113783" cy="860650"/>
      </dsp:txXfrm>
    </dsp:sp>
    <dsp:sp modelId="{679DBAF7-0A61-4F76-B4CC-F2C127D1936F}">
      <dsp:nvSpPr>
        <dsp:cNvPr id="0" name=""/>
        <dsp:cNvSpPr/>
      </dsp:nvSpPr>
      <dsp:spPr>
        <a:xfrm>
          <a:off x="331565" y="387012"/>
          <a:ext cx="4252627" cy="4252627"/>
        </a:xfrm>
        <a:prstGeom prst="pie">
          <a:avLst>
            <a:gd name="adj1" fmla="val 9000000"/>
            <a:gd name="adj2" fmla="val 126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Deploy</a:t>
          </a:r>
        </a:p>
      </dsp:txBody>
      <dsp:txXfrm>
        <a:off x="534071" y="2108313"/>
        <a:ext cx="1164409" cy="835337"/>
      </dsp:txXfrm>
    </dsp:sp>
    <dsp:sp modelId="{40EFDEA9-7515-47EB-A683-5582FE49D1C1}">
      <dsp:nvSpPr>
        <dsp:cNvPr id="0" name=""/>
        <dsp:cNvSpPr/>
      </dsp:nvSpPr>
      <dsp:spPr>
        <a:xfrm>
          <a:off x="382192" y="299428"/>
          <a:ext cx="4252627" cy="4252627"/>
        </a:xfrm>
        <a:prstGeom prst="pie">
          <a:avLst>
            <a:gd name="adj1" fmla="val 12600000"/>
            <a:gd name="adj2" fmla="val 162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93469" y="842650"/>
        <a:ext cx="1113783" cy="860650"/>
      </dsp:txXfrm>
    </dsp:sp>
    <dsp:sp modelId="{F3E5A3EF-573B-40C2-8536-E302759E64B3}">
      <dsp:nvSpPr>
        <dsp:cNvPr id="0" name=""/>
        <dsp:cNvSpPr/>
      </dsp:nvSpPr>
      <dsp:spPr>
        <a:xfrm>
          <a:off x="355733" y="-162172"/>
          <a:ext cx="4779143" cy="4779143"/>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FE31E1-9E38-4722-A3F6-BB9D45BE321D}">
      <dsp:nvSpPr>
        <dsp:cNvPr id="0" name=""/>
        <dsp:cNvSpPr/>
      </dsp:nvSpPr>
      <dsp:spPr>
        <a:xfrm>
          <a:off x="270658" y="123754"/>
          <a:ext cx="4779143" cy="4779143"/>
        </a:xfrm>
        <a:prstGeom prst="circularArrow">
          <a:avLst>
            <a:gd name="adj1" fmla="val 5085"/>
            <a:gd name="adj2" fmla="val 327528"/>
            <a:gd name="adj3" fmla="val 1472472"/>
            <a:gd name="adj4" fmla="val 198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B8DF4-AC3D-445B-BAF7-C495423EE2C1}">
      <dsp:nvSpPr>
        <dsp:cNvPr id="0" name=""/>
        <dsp:cNvSpPr/>
      </dsp:nvSpPr>
      <dsp:spPr>
        <a:xfrm>
          <a:off x="220032" y="211338"/>
          <a:ext cx="4779143" cy="4779143"/>
        </a:xfrm>
        <a:prstGeom prst="circularArrow">
          <a:avLst>
            <a:gd name="adj1" fmla="val 5085"/>
            <a:gd name="adj2" fmla="val 327528"/>
            <a:gd name="adj3" fmla="val 5072221"/>
            <a:gd name="adj4" fmla="val 18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49CD4-9CAE-47C3-A5E2-5E1E25D13E9D}">
      <dsp:nvSpPr>
        <dsp:cNvPr id="0" name=""/>
        <dsp:cNvSpPr/>
      </dsp:nvSpPr>
      <dsp:spPr>
        <a:xfrm>
          <a:off x="119089" y="211338"/>
          <a:ext cx="4779143" cy="4779143"/>
        </a:xfrm>
        <a:prstGeom prst="circularArrow">
          <a:avLst>
            <a:gd name="adj1" fmla="val 5085"/>
            <a:gd name="adj2" fmla="val 327528"/>
            <a:gd name="adj3" fmla="val 8672472"/>
            <a:gd name="adj4" fmla="val 5400251"/>
            <a:gd name="adj5" fmla="val 5932"/>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6A69C1-69B4-4386-BDC2-BFD2089B22F3}">
      <dsp:nvSpPr>
        <dsp:cNvPr id="0" name=""/>
        <dsp:cNvSpPr/>
      </dsp:nvSpPr>
      <dsp:spPr>
        <a:xfrm>
          <a:off x="68462" y="123754"/>
          <a:ext cx="4779143" cy="4779143"/>
        </a:xfrm>
        <a:prstGeom prst="circularArrow">
          <a:avLst>
            <a:gd name="adj1" fmla="val 5085"/>
            <a:gd name="adj2" fmla="val 327528"/>
            <a:gd name="adj3" fmla="val 12272472"/>
            <a:gd name="adj4" fmla="val 90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9E7BD4-9687-4631-8CB3-BF7D70D8C37A}">
      <dsp:nvSpPr>
        <dsp:cNvPr id="0" name=""/>
        <dsp:cNvSpPr/>
      </dsp:nvSpPr>
      <dsp:spPr>
        <a:xfrm>
          <a:off x="77319" y="15285"/>
          <a:ext cx="4779143" cy="4779143"/>
        </a:xfrm>
        <a:prstGeom prst="circularArrow">
          <a:avLst>
            <a:gd name="adj1" fmla="val 5085"/>
            <a:gd name="adj2" fmla="val 327528"/>
            <a:gd name="adj3" fmla="val 15872221"/>
            <a:gd name="adj4" fmla="val 126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411A5-AEB0-4A49-9052-8E3DF71652CA}">
      <dsp:nvSpPr>
        <dsp:cNvPr id="0" name=""/>
        <dsp:cNvSpPr/>
      </dsp:nvSpPr>
      <dsp:spPr>
        <a:xfrm>
          <a:off x="619146" y="101085"/>
          <a:ext cx="4252627" cy="4252627"/>
        </a:xfrm>
        <a:prstGeom prst="pie">
          <a:avLst>
            <a:gd name="adj1" fmla="val 16200000"/>
            <a:gd name="adj2" fmla="val 1980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Requirements Gathering</a:t>
          </a:r>
        </a:p>
      </dsp:txBody>
      <dsp:txXfrm>
        <a:off x="2846713" y="644308"/>
        <a:ext cx="1113783" cy="860650"/>
      </dsp:txXfrm>
    </dsp:sp>
    <dsp:sp modelId="{514DF87F-6370-4B94-90C2-E5A4C175F636}">
      <dsp:nvSpPr>
        <dsp:cNvPr id="0" name=""/>
        <dsp:cNvSpPr/>
      </dsp:nvSpPr>
      <dsp:spPr>
        <a:xfrm>
          <a:off x="534071" y="387012"/>
          <a:ext cx="4252627" cy="4252627"/>
        </a:xfrm>
        <a:prstGeom prst="pie">
          <a:avLst>
            <a:gd name="adj1" fmla="val 19800000"/>
            <a:gd name="adj2" fmla="val 18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a:t>
          </a:r>
        </a:p>
      </dsp:txBody>
      <dsp:txXfrm>
        <a:off x="3419783" y="2108313"/>
        <a:ext cx="1164409" cy="835337"/>
      </dsp:txXfrm>
    </dsp:sp>
    <dsp:sp modelId="{08BD0A29-31BB-4775-B08B-513002242D22}">
      <dsp:nvSpPr>
        <dsp:cNvPr id="0" name=""/>
        <dsp:cNvSpPr/>
      </dsp:nvSpPr>
      <dsp:spPr>
        <a:xfrm>
          <a:off x="483445" y="474596"/>
          <a:ext cx="4252627" cy="4252627"/>
        </a:xfrm>
        <a:prstGeom prst="pie">
          <a:avLst>
            <a:gd name="adj1" fmla="val 1800000"/>
            <a:gd name="adj2" fmla="val 54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Develop</a:t>
          </a:r>
        </a:p>
      </dsp:txBody>
      <dsp:txXfrm>
        <a:off x="2711012" y="3348663"/>
        <a:ext cx="1113783" cy="860650"/>
      </dsp:txXfrm>
    </dsp:sp>
    <dsp:sp modelId="{C4861699-F7E7-4FD6-8FA7-17596223501A}">
      <dsp:nvSpPr>
        <dsp:cNvPr id="0" name=""/>
        <dsp:cNvSpPr/>
      </dsp:nvSpPr>
      <dsp:spPr>
        <a:xfrm>
          <a:off x="382192" y="474596"/>
          <a:ext cx="4252627" cy="4252627"/>
        </a:xfrm>
        <a:prstGeom prst="pie">
          <a:avLst>
            <a:gd name="adj1" fmla="val 5400000"/>
            <a:gd name="adj2" fmla="val 9000000"/>
          </a:avLst>
        </a:prstGeom>
        <a:solidFill>
          <a:schemeClr val="accent1">
            <a:shade val="50000"/>
            <a:hueOff val="334258"/>
            <a:satOff val="8955"/>
            <a:lumOff val="394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Test</a:t>
          </a:r>
        </a:p>
      </dsp:txBody>
      <dsp:txXfrm>
        <a:off x="1293469" y="3348663"/>
        <a:ext cx="1113783" cy="860650"/>
      </dsp:txXfrm>
    </dsp:sp>
    <dsp:sp modelId="{679DBAF7-0A61-4F76-B4CC-F2C127D1936F}">
      <dsp:nvSpPr>
        <dsp:cNvPr id="0" name=""/>
        <dsp:cNvSpPr/>
      </dsp:nvSpPr>
      <dsp:spPr>
        <a:xfrm>
          <a:off x="331565" y="387012"/>
          <a:ext cx="4252627" cy="4252627"/>
        </a:xfrm>
        <a:prstGeom prst="pie">
          <a:avLst>
            <a:gd name="adj1" fmla="val 9000000"/>
            <a:gd name="adj2" fmla="val 126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Deploy</a:t>
          </a:r>
        </a:p>
      </dsp:txBody>
      <dsp:txXfrm>
        <a:off x="534071" y="2108313"/>
        <a:ext cx="1164409" cy="835337"/>
      </dsp:txXfrm>
    </dsp:sp>
    <dsp:sp modelId="{40EFDEA9-7515-47EB-A683-5582FE49D1C1}">
      <dsp:nvSpPr>
        <dsp:cNvPr id="0" name=""/>
        <dsp:cNvSpPr/>
      </dsp:nvSpPr>
      <dsp:spPr>
        <a:xfrm>
          <a:off x="382192" y="299428"/>
          <a:ext cx="4252627" cy="4252627"/>
        </a:xfrm>
        <a:prstGeom prst="pie">
          <a:avLst>
            <a:gd name="adj1" fmla="val 12600000"/>
            <a:gd name="adj2" fmla="val 162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93469" y="842650"/>
        <a:ext cx="1113783" cy="860650"/>
      </dsp:txXfrm>
    </dsp:sp>
    <dsp:sp modelId="{F3E5A3EF-573B-40C2-8536-E302759E64B3}">
      <dsp:nvSpPr>
        <dsp:cNvPr id="0" name=""/>
        <dsp:cNvSpPr/>
      </dsp:nvSpPr>
      <dsp:spPr>
        <a:xfrm>
          <a:off x="355733" y="-162172"/>
          <a:ext cx="4779143" cy="4779143"/>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FE31E1-9E38-4722-A3F6-BB9D45BE321D}">
      <dsp:nvSpPr>
        <dsp:cNvPr id="0" name=""/>
        <dsp:cNvSpPr/>
      </dsp:nvSpPr>
      <dsp:spPr>
        <a:xfrm>
          <a:off x="270658" y="123754"/>
          <a:ext cx="4779143" cy="4779143"/>
        </a:xfrm>
        <a:prstGeom prst="circularArrow">
          <a:avLst>
            <a:gd name="adj1" fmla="val 5085"/>
            <a:gd name="adj2" fmla="val 327528"/>
            <a:gd name="adj3" fmla="val 1472472"/>
            <a:gd name="adj4" fmla="val 198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B8DF4-AC3D-445B-BAF7-C495423EE2C1}">
      <dsp:nvSpPr>
        <dsp:cNvPr id="0" name=""/>
        <dsp:cNvSpPr/>
      </dsp:nvSpPr>
      <dsp:spPr>
        <a:xfrm>
          <a:off x="220032" y="211338"/>
          <a:ext cx="4779143" cy="4779143"/>
        </a:xfrm>
        <a:prstGeom prst="circularArrow">
          <a:avLst>
            <a:gd name="adj1" fmla="val 5085"/>
            <a:gd name="adj2" fmla="val 327528"/>
            <a:gd name="adj3" fmla="val 5072221"/>
            <a:gd name="adj4" fmla="val 18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49CD4-9CAE-47C3-A5E2-5E1E25D13E9D}">
      <dsp:nvSpPr>
        <dsp:cNvPr id="0" name=""/>
        <dsp:cNvSpPr/>
      </dsp:nvSpPr>
      <dsp:spPr>
        <a:xfrm>
          <a:off x="119089" y="211338"/>
          <a:ext cx="4779143" cy="4779143"/>
        </a:xfrm>
        <a:prstGeom prst="circularArrow">
          <a:avLst>
            <a:gd name="adj1" fmla="val 5085"/>
            <a:gd name="adj2" fmla="val 327528"/>
            <a:gd name="adj3" fmla="val 8672472"/>
            <a:gd name="adj4" fmla="val 5400251"/>
            <a:gd name="adj5" fmla="val 5932"/>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6A69C1-69B4-4386-BDC2-BFD2089B22F3}">
      <dsp:nvSpPr>
        <dsp:cNvPr id="0" name=""/>
        <dsp:cNvSpPr/>
      </dsp:nvSpPr>
      <dsp:spPr>
        <a:xfrm>
          <a:off x="68462" y="123754"/>
          <a:ext cx="4779143" cy="4779143"/>
        </a:xfrm>
        <a:prstGeom prst="circularArrow">
          <a:avLst>
            <a:gd name="adj1" fmla="val 5085"/>
            <a:gd name="adj2" fmla="val 327528"/>
            <a:gd name="adj3" fmla="val 12272472"/>
            <a:gd name="adj4" fmla="val 90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9E7BD4-9687-4631-8CB3-BF7D70D8C37A}">
      <dsp:nvSpPr>
        <dsp:cNvPr id="0" name=""/>
        <dsp:cNvSpPr/>
      </dsp:nvSpPr>
      <dsp:spPr>
        <a:xfrm>
          <a:off x="77319" y="15285"/>
          <a:ext cx="4779143" cy="4779143"/>
        </a:xfrm>
        <a:prstGeom prst="circularArrow">
          <a:avLst>
            <a:gd name="adj1" fmla="val 5085"/>
            <a:gd name="adj2" fmla="val 327528"/>
            <a:gd name="adj3" fmla="val 15872221"/>
            <a:gd name="adj4" fmla="val 126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411A5-AEB0-4A49-9052-8E3DF71652CA}">
      <dsp:nvSpPr>
        <dsp:cNvPr id="0" name=""/>
        <dsp:cNvSpPr/>
      </dsp:nvSpPr>
      <dsp:spPr>
        <a:xfrm>
          <a:off x="619146" y="101085"/>
          <a:ext cx="4252627" cy="4252627"/>
        </a:xfrm>
        <a:prstGeom prst="pie">
          <a:avLst>
            <a:gd name="adj1" fmla="val 16200000"/>
            <a:gd name="adj2" fmla="val 1980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Requirements Gathering</a:t>
          </a:r>
        </a:p>
      </dsp:txBody>
      <dsp:txXfrm>
        <a:off x="2846713" y="644308"/>
        <a:ext cx="1113783" cy="860650"/>
      </dsp:txXfrm>
    </dsp:sp>
    <dsp:sp modelId="{514DF87F-6370-4B94-90C2-E5A4C175F636}">
      <dsp:nvSpPr>
        <dsp:cNvPr id="0" name=""/>
        <dsp:cNvSpPr/>
      </dsp:nvSpPr>
      <dsp:spPr>
        <a:xfrm>
          <a:off x="534071" y="387012"/>
          <a:ext cx="4252627" cy="4252627"/>
        </a:xfrm>
        <a:prstGeom prst="pie">
          <a:avLst>
            <a:gd name="adj1" fmla="val 19800000"/>
            <a:gd name="adj2" fmla="val 18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a:t>
          </a:r>
        </a:p>
      </dsp:txBody>
      <dsp:txXfrm>
        <a:off x="3419783" y="2108313"/>
        <a:ext cx="1164409" cy="835337"/>
      </dsp:txXfrm>
    </dsp:sp>
    <dsp:sp modelId="{08BD0A29-31BB-4775-B08B-513002242D22}">
      <dsp:nvSpPr>
        <dsp:cNvPr id="0" name=""/>
        <dsp:cNvSpPr/>
      </dsp:nvSpPr>
      <dsp:spPr>
        <a:xfrm>
          <a:off x="483445" y="474596"/>
          <a:ext cx="4252627" cy="4252627"/>
        </a:xfrm>
        <a:prstGeom prst="pie">
          <a:avLst>
            <a:gd name="adj1" fmla="val 1800000"/>
            <a:gd name="adj2" fmla="val 54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Develop</a:t>
          </a:r>
        </a:p>
      </dsp:txBody>
      <dsp:txXfrm>
        <a:off x="2711012" y="3348663"/>
        <a:ext cx="1113783" cy="860650"/>
      </dsp:txXfrm>
    </dsp:sp>
    <dsp:sp modelId="{C4861699-F7E7-4FD6-8FA7-17596223501A}">
      <dsp:nvSpPr>
        <dsp:cNvPr id="0" name=""/>
        <dsp:cNvSpPr/>
      </dsp:nvSpPr>
      <dsp:spPr>
        <a:xfrm>
          <a:off x="382192" y="474596"/>
          <a:ext cx="4252627" cy="4252627"/>
        </a:xfrm>
        <a:prstGeom prst="pie">
          <a:avLst>
            <a:gd name="adj1" fmla="val 5400000"/>
            <a:gd name="adj2" fmla="val 9000000"/>
          </a:avLst>
        </a:prstGeom>
        <a:solidFill>
          <a:schemeClr val="accent1">
            <a:shade val="50000"/>
            <a:hueOff val="334258"/>
            <a:satOff val="8955"/>
            <a:lumOff val="394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Test</a:t>
          </a:r>
        </a:p>
      </dsp:txBody>
      <dsp:txXfrm>
        <a:off x="1293469" y="3348663"/>
        <a:ext cx="1113783" cy="860650"/>
      </dsp:txXfrm>
    </dsp:sp>
    <dsp:sp modelId="{679DBAF7-0A61-4F76-B4CC-F2C127D1936F}">
      <dsp:nvSpPr>
        <dsp:cNvPr id="0" name=""/>
        <dsp:cNvSpPr/>
      </dsp:nvSpPr>
      <dsp:spPr>
        <a:xfrm>
          <a:off x="331565" y="387012"/>
          <a:ext cx="4252627" cy="4252627"/>
        </a:xfrm>
        <a:prstGeom prst="pie">
          <a:avLst>
            <a:gd name="adj1" fmla="val 9000000"/>
            <a:gd name="adj2" fmla="val 126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Deploy</a:t>
          </a:r>
        </a:p>
      </dsp:txBody>
      <dsp:txXfrm>
        <a:off x="534071" y="2108313"/>
        <a:ext cx="1164409" cy="835337"/>
      </dsp:txXfrm>
    </dsp:sp>
    <dsp:sp modelId="{40EFDEA9-7515-47EB-A683-5582FE49D1C1}">
      <dsp:nvSpPr>
        <dsp:cNvPr id="0" name=""/>
        <dsp:cNvSpPr/>
      </dsp:nvSpPr>
      <dsp:spPr>
        <a:xfrm>
          <a:off x="382192" y="299428"/>
          <a:ext cx="4252627" cy="4252627"/>
        </a:xfrm>
        <a:prstGeom prst="pie">
          <a:avLst>
            <a:gd name="adj1" fmla="val 12600000"/>
            <a:gd name="adj2" fmla="val 162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93469" y="842650"/>
        <a:ext cx="1113783" cy="860650"/>
      </dsp:txXfrm>
    </dsp:sp>
    <dsp:sp modelId="{F3E5A3EF-573B-40C2-8536-E302759E64B3}">
      <dsp:nvSpPr>
        <dsp:cNvPr id="0" name=""/>
        <dsp:cNvSpPr/>
      </dsp:nvSpPr>
      <dsp:spPr>
        <a:xfrm>
          <a:off x="355733" y="-162172"/>
          <a:ext cx="4779143" cy="4779143"/>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FE31E1-9E38-4722-A3F6-BB9D45BE321D}">
      <dsp:nvSpPr>
        <dsp:cNvPr id="0" name=""/>
        <dsp:cNvSpPr/>
      </dsp:nvSpPr>
      <dsp:spPr>
        <a:xfrm>
          <a:off x="270658" y="123754"/>
          <a:ext cx="4779143" cy="4779143"/>
        </a:xfrm>
        <a:prstGeom prst="circularArrow">
          <a:avLst>
            <a:gd name="adj1" fmla="val 5085"/>
            <a:gd name="adj2" fmla="val 327528"/>
            <a:gd name="adj3" fmla="val 1472472"/>
            <a:gd name="adj4" fmla="val 198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B8DF4-AC3D-445B-BAF7-C495423EE2C1}">
      <dsp:nvSpPr>
        <dsp:cNvPr id="0" name=""/>
        <dsp:cNvSpPr/>
      </dsp:nvSpPr>
      <dsp:spPr>
        <a:xfrm>
          <a:off x="220032" y="211338"/>
          <a:ext cx="4779143" cy="4779143"/>
        </a:xfrm>
        <a:prstGeom prst="circularArrow">
          <a:avLst>
            <a:gd name="adj1" fmla="val 5085"/>
            <a:gd name="adj2" fmla="val 327528"/>
            <a:gd name="adj3" fmla="val 5072221"/>
            <a:gd name="adj4" fmla="val 18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49CD4-9CAE-47C3-A5E2-5E1E25D13E9D}">
      <dsp:nvSpPr>
        <dsp:cNvPr id="0" name=""/>
        <dsp:cNvSpPr/>
      </dsp:nvSpPr>
      <dsp:spPr>
        <a:xfrm>
          <a:off x="119089" y="211338"/>
          <a:ext cx="4779143" cy="4779143"/>
        </a:xfrm>
        <a:prstGeom prst="circularArrow">
          <a:avLst>
            <a:gd name="adj1" fmla="val 5085"/>
            <a:gd name="adj2" fmla="val 327528"/>
            <a:gd name="adj3" fmla="val 8672472"/>
            <a:gd name="adj4" fmla="val 5400251"/>
            <a:gd name="adj5" fmla="val 5932"/>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6A69C1-69B4-4386-BDC2-BFD2089B22F3}">
      <dsp:nvSpPr>
        <dsp:cNvPr id="0" name=""/>
        <dsp:cNvSpPr/>
      </dsp:nvSpPr>
      <dsp:spPr>
        <a:xfrm>
          <a:off x="68462" y="123754"/>
          <a:ext cx="4779143" cy="4779143"/>
        </a:xfrm>
        <a:prstGeom prst="circularArrow">
          <a:avLst>
            <a:gd name="adj1" fmla="val 5085"/>
            <a:gd name="adj2" fmla="val 327528"/>
            <a:gd name="adj3" fmla="val 12272472"/>
            <a:gd name="adj4" fmla="val 90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9E7BD4-9687-4631-8CB3-BF7D70D8C37A}">
      <dsp:nvSpPr>
        <dsp:cNvPr id="0" name=""/>
        <dsp:cNvSpPr/>
      </dsp:nvSpPr>
      <dsp:spPr>
        <a:xfrm>
          <a:off x="77319" y="15285"/>
          <a:ext cx="4779143" cy="4779143"/>
        </a:xfrm>
        <a:prstGeom prst="circularArrow">
          <a:avLst>
            <a:gd name="adj1" fmla="val 5085"/>
            <a:gd name="adj2" fmla="val 327528"/>
            <a:gd name="adj3" fmla="val 15872221"/>
            <a:gd name="adj4" fmla="val 126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411A5-AEB0-4A49-9052-8E3DF71652CA}">
      <dsp:nvSpPr>
        <dsp:cNvPr id="0" name=""/>
        <dsp:cNvSpPr/>
      </dsp:nvSpPr>
      <dsp:spPr>
        <a:xfrm>
          <a:off x="619146" y="101085"/>
          <a:ext cx="4252627" cy="4252627"/>
        </a:xfrm>
        <a:prstGeom prst="pie">
          <a:avLst>
            <a:gd name="adj1" fmla="val 16200000"/>
            <a:gd name="adj2" fmla="val 1980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Requirements Gathering</a:t>
          </a:r>
        </a:p>
      </dsp:txBody>
      <dsp:txXfrm>
        <a:off x="2846713" y="644308"/>
        <a:ext cx="1113783" cy="860650"/>
      </dsp:txXfrm>
    </dsp:sp>
    <dsp:sp modelId="{514DF87F-6370-4B94-90C2-E5A4C175F636}">
      <dsp:nvSpPr>
        <dsp:cNvPr id="0" name=""/>
        <dsp:cNvSpPr/>
      </dsp:nvSpPr>
      <dsp:spPr>
        <a:xfrm>
          <a:off x="534071" y="387012"/>
          <a:ext cx="4252627" cy="4252627"/>
        </a:xfrm>
        <a:prstGeom prst="pie">
          <a:avLst>
            <a:gd name="adj1" fmla="val 19800000"/>
            <a:gd name="adj2" fmla="val 18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a:t>
          </a:r>
        </a:p>
      </dsp:txBody>
      <dsp:txXfrm>
        <a:off x="3419783" y="2108313"/>
        <a:ext cx="1164409" cy="835337"/>
      </dsp:txXfrm>
    </dsp:sp>
    <dsp:sp modelId="{08BD0A29-31BB-4775-B08B-513002242D22}">
      <dsp:nvSpPr>
        <dsp:cNvPr id="0" name=""/>
        <dsp:cNvSpPr/>
      </dsp:nvSpPr>
      <dsp:spPr>
        <a:xfrm>
          <a:off x="483445" y="474596"/>
          <a:ext cx="4252627" cy="4252627"/>
        </a:xfrm>
        <a:prstGeom prst="pie">
          <a:avLst>
            <a:gd name="adj1" fmla="val 1800000"/>
            <a:gd name="adj2" fmla="val 54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Develop</a:t>
          </a:r>
        </a:p>
      </dsp:txBody>
      <dsp:txXfrm>
        <a:off x="2711012" y="3348663"/>
        <a:ext cx="1113783" cy="860650"/>
      </dsp:txXfrm>
    </dsp:sp>
    <dsp:sp modelId="{C4861699-F7E7-4FD6-8FA7-17596223501A}">
      <dsp:nvSpPr>
        <dsp:cNvPr id="0" name=""/>
        <dsp:cNvSpPr/>
      </dsp:nvSpPr>
      <dsp:spPr>
        <a:xfrm>
          <a:off x="382192" y="474596"/>
          <a:ext cx="4252627" cy="4252627"/>
        </a:xfrm>
        <a:prstGeom prst="pie">
          <a:avLst>
            <a:gd name="adj1" fmla="val 5400000"/>
            <a:gd name="adj2" fmla="val 9000000"/>
          </a:avLst>
        </a:prstGeom>
        <a:solidFill>
          <a:schemeClr val="accent1">
            <a:shade val="50000"/>
            <a:hueOff val="334258"/>
            <a:satOff val="8955"/>
            <a:lumOff val="394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Test</a:t>
          </a:r>
        </a:p>
      </dsp:txBody>
      <dsp:txXfrm>
        <a:off x="1293469" y="3348663"/>
        <a:ext cx="1113783" cy="860650"/>
      </dsp:txXfrm>
    </dsp:sp>
    <dsp:sp modelId="{679DBAF7-0A61-4F76-B4CC-F2C127D1936F}">
      <dsp:nvSpPr>
        <dsp:cNvPr id="0" name=""/>
        <dsp:cNvSpPr/>
      </dsp:nvSpPr>
      <dsp:spPr>
        <a:xfrm>
          <a:off x="331565" y="387012"/>
          <a:ext cx="4252627" cy="4252627"/>
        </a:xfrm>
        <a:prstGeom prst="pie">
          <a:avLst>
            <a:gd name="adj1" fmla="val 9000000"/>
            <a:gd name="adj2" fmla="val 126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Deploy</a:t>
          </a:r>
        </a:p>
      </dsp:txBody>
      <dsp:txXfrm>
        <a:off x="534071" y="2108313"/>
        <a:ext cx="1164409" cy="835337"/>
      </dsp:txXfrm>
    </dsp:sp>
    <dsp:sp modelId="{40EFDEA9-7515-47EB-A683-5582FE49D1C1}">
      <dsp:nvSpPr>
        <dsp:cNvPr id="0" name=""/>
        <dsp:cNvSpPr/>
      </dsp:nvSpPr>
      <dsp:spPr>
        <a:xfrm>
          <a:off x="382192" y="299428"/>
          <a:ext cx="4252627" cy="4252627"/>
        </a:xfrm>
        <a:prstGeom prst="pie">
          <a:avLst>
            <a:gd name="adj1" fmla="val 12600000"/>
            <a:gd name="adj2" fmla="val 162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93469" y="842650"/>
        <a:ext cx="1113783" cy="860650"/>
      </dsp:txXfrm>
    </dsp:sp>
    <dsp:sp modelId="{F3E5A3EF-573B-40C2-8536-E302759E64B3}">
      <dsp:nvSpPr>
        <dsp:cNvPr id="0" name=""/>
        <dsp:cNvSpPr/>
      </dsp:nvSpPr>
      <dsp:spPr>
        <a:xfrm>
          <a:off x="355733" y="-162172"/>
          <a:ext cx="4779143" cy="4779143"/>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FE31E1-9E38-4722-A3F6-BB9D45BE321D}">
      <dsp:nvSpPr>
        <dsp:cNvPr id="0" name=""/>
        <dsp:cNvSpPr/>
      </dsp:nvSpPr>
      <dsp:spPr>
        <a:xfrm>
          <a:off x="270658" y="123754"/>
          <a:ext cx="4779143" cy="4779143"/>
        </a:xfrm>
        <a:prstGeom prst="circularArrow">
          <a:avLst>
            <a:gd name="adj1" fmla="val 5085"/>
            <a:gd name="adj2" fmla="val 327528"/>
            <a:gd name="adj3" fmla="val 1472472"/>
            <a:gd name="adj4" fmla="val 198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B8DF4-AC3D-445B-BAF7-C495423EE2C1}">
      <dsp:nvSpPr>
        <dsp:cNvPr id="0" name=""/>
        <dsp:cNvSpPr/>
      </dsp:nvSpPr>
      <dsp:spPr>
        <a:xfrm>
          <a:off x="220032" y="211338"/>
          <a:ext cx="4779143" cy="4779143"/>
        </a:xfrm>
        <a:prstGeom prst="circularArrow">
          <a:avLst>
            <a:gd name="adj1" fmla="val 5085"/>
            <a:gd name="adj2" fmla="val 327528"/>
            <a:gd name="adj3" fmla="val 5072221"/>
            <a:gd name="adj4" fmla="val 18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49CD4-9CAE-47C3-A5E2-5E1E25D13E9D}">
      <dsp:nvSpPr>
        <dsp:cNvPr id="0" name=""/>
        <dsp:cNvSpPr/>
      </dsp:nvSpPr>
      <dsp:spPr>
        <a:xfrm>
          <a:off x="119089" y="211338"/>
          <a:ext cx="4779143" cy="4779143"/>
        </a:xfrm>
        <a:prstGeom prst="circularArrow">
          <a:avLst>
            <a:gd name="adj1" fmla="val 5085"/>
            <a:gd name="adj2" fmla="val 327528"/>
            <a:gd name="adj3" fmla="val 8672472"/>
            <a:gd name="adj4" fmla="val 5400251"/>
            <a:gd name="adj5" fmla="val 5932"/>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6A69C1-69B4-4386-BDC2-BFD2089B22F3}">
      <dsp:nvSpPr>
        <dsp:cNvPr id="0" name=""/>
        <dsp:cNvSpPr/>
      </dsp:nvSpPr>
      <dsp:spPr>
        <a:xfrm>
          <a:off x="68462" y="123754"/>
          <a:ext cx="4779143" cy="4779143"/>
        </a:xfrm>
        <a:prstGeom prst="circularArrow">
          <a:avLst>
            <a:gd name="adj1" fmla="val 5085"/>
            <a:gd name="adj2" fmla="val 327528"/>
            <a:gd name="adj3" fmla="val 12272472"/>
            <a:gd name="adj4" fmla="val 90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9E7BD4-9687-4631-8CB3-BF7D70D8C37A}">
      <dsp:nvSpPr>
        <dsp:cNvPr id="0" name=""/>
        <dsp:cNvSpPr/>
      </dsp:nvSpPr>
      <dsp:spPr>
        <a:xfrm>
          <a:off x="77319" y="15285"/>
          <a:ext cx="4779143" cy="4779143"/>
        </a:xfrm>
        <a:prstGeom prst="circularArrow">
          <a:avLst>
            <a:gd name="adj1" fmla="val 5085"/>
            <a:gd name="adj2" fmla="val 327528"/>
            <a:gd name="adj3" fmla="val 15872221"/>
            <a:gd name="adj4" fmla="val 126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411A5-AEB0-4A49-9052-8E3DF71652CA}">
      <dsp:nvSpPr>
        <dsp:cNvPr id="0" name=""/>
        <dsp:cNvSpPr/>
      </dsp:nvSpPr>
      <dsp:spPr>
        <a:xfrm>
          <a:off x="619146" y="101085"/>
          <a:ext cx="4252627" cy="4252627"/>
        </a:xfrm>
        <a:prstGeom prst="pie">
          <a:avLst>
            <a:gd name="adj1" fmla="val 16200000"/>
            <a:gd name="adj2" fmla="val 1980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Requirements Gathering</a:t>
          </a:r>
        </a:p>
      </dsp:txBody>
      <dsp:txXfrm>
        <a:off x="2846713" y="644308"/>
        <a:ext cx="1113783" cy="860650"/>
      </dsp:txXfrm>
    </dsp:sp>
    <dsp:sp modelId="{514DF87F-6370-4B94-90C2-E5A4C175F636}">
      <dsp:nvSpPr>
        <dsp:cNvPr id="0" name=""/>
        <dsp:cNvSpPr/>
      </dsp:nvSpPr>
      <dsp:spPr>
        <a:xfrm>
          <a:off x="534071" y="387012"/>
          <a:ext cx="4252627" cy="4252627"/>
        </a:xfrm>
        <a:prstGeom prst="pie">
          <a:avLst>
            <a:gd name="adj1" fmla="val 19800000"/>
            <a:gd name="adj2" fmla="val 18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a:t>
          </a:r>
        </a:p>
      </dsp:txBody>
      <dsp:txXfrm>
        <a:off x="3419783" y="2108313"/>
        <a:ext cx="1164409" cy="835337"/>
      </dsp:txXfrm>
    </dsp:sp>
    <dsp:sp modelId="{08BD0A29-31BB-4775-B08B-513002242D22}">
      <dsp:nvSpPr>
        <dsp:cNvPr id="0" name=""/>
        <dsp:cNvSpPr/>
      </dsp:nvSpPr>
      <dsp:spPr>
        <a:xfrm>
          <a:off x="483445" y="474596"/>
          <a:ext cx="4252627" cy="4252627"/>
        </a:xfrm>
        <a:prstGeom prst="pie">
          <a:avLst>
            <a:gd name="adj1" fmla="val 1800000"/>
            <a:gd name="adj2" fmla="val 54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Develop</a:t>
          </a:r>
        </a:p>
      </dsp:txBody>
      <dsp:txXfrm>
        <a:off x="2711012" y="3348663"/>
        <a:ext cx="1113783" cy="860650"/>
      </dsp:txXfrm>
    </dsp:sp>
    <dsp:sp modelId="{C4861699-F7E7-4FD6-8FA7-17596223501A}">
      <dsp:nvSpPr>
        <dsp:cNvPr id="0" name=""/>
        <dsp:cNvSpPr/>
      </dsp:nvSpPr>
      <dsp:spPr>
        <a:xfrm>
          <a:off x="382192" y="474596"/>
          <a:ext cx="4252627" cy="4252627"/>
        </a:xfrm>
        <a:prstGeom prst="pie">
          <a:avLst>
            <a:gd name="adj1" fmla="val 5400000"/>
            <a:gd name="adj2" fmla="val 9000000"/>
          </a:avLst>
        </a:prstGeom>
        <a:solidFill>
          <a:schemeClr val="accent1">
            <a:shade val="50000"/>
            <a:hueOff val="334258"/>
            <a:satOff val="8955"/>
            <a:lumOff val="394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Test</a:t>
          </a:r>
        </a:p>
      </dsp:txBody>
      <dsp:txXfrm>
        <a:off x="1293469" y="3348663"/>
        <a:ext cx="1113783" cy="860650"/>
      </dsp:txXfrm>
    </dsp:sp>
    <dsp:sp modelId="{679DBAF7-0A61-4F76-B4CC-F2C127D1936F}">
      <dsp:nvSpPr>
        <dsp:cNvPr id="0" name=""/>
        <dsp:cNvSpPr/>
      </dsp:nvSpPr>
      <dsp:spPr>
        <a:xfrm>
          <a:off x="331565" y="387012"/>
          <a:ext cx="4252627" cy="4252627"/>
        </a:xfrm>
        <a:prstGeom prst="pie">
          <a:avLst>
            <a:gd name="adj1" fmla="val 9000000"/>
            <a:gd name="adj2" fmla="val 126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Deploy</a:t>
          </a:r>
        </a:p>
      </dsp:txBody>
      <dsp:txXfrm>
        <a:off x="534071" y="2108313"/>
        <a:ext cx="1164409" cy="835337"/>
      </dsp:txXfrm>
    </dsp:sp>
    <dsp:sp modelId="{40EFDEA9-7515-47EB-A683-5582FE49D1C1}">
      <dsp:nvSpPr>
        <dsp:cNvPr id="0" name=""/>
        <dsp:cNvSpPr/>
      </dsp:nvSpPr>
      <dsp:spPr>
        <a:xfrm>
          <a:off x="382192" y="299428"/>
          <a:ext cx="4252627" cy="4252627"/>
        </a:xfrm>
        <a:prstGeom prst="pie">
          <a:avLst>
            <a:gd name="adj1" fmla="val 12600000"/>
            <a:gd name="adj2" fmla="val 162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93469" y="842650"/>
        <a:ext cx="1113783" cy="860650"/>
      </dsp:txXfrm>
    </dsp:sp>
    <dsp:sp modelId="{F3E5A3EF-573B-40C2-8536-E302759E64B3}">
      <dsp:nvSpPr>
        <dsp:cNvPr id="0" name=""/>
        <dsp:cNvSpPr/>
      </dsp:nvSpPr>
      <dsp:spPr>
        <a:xfrm>
          <a:off x="355733" y="-162172"/>
          <a:ext cx="4779143" cy="4779143"/>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FE31E1-9E38-4722-A3F6-BB9D45BE321D}">
      <dsp:nvSpPr>
        <dsp:cNvPr id="0" name=""/>
        <dsp:cNvSpPr/>
      </dsp:nvSpPr>
      <dsp:spPr>
        <a:xfrm>
          <a:off x="270658" y="123754"/>
          <a:ext cx="4779143" cy="4779143"/>
        </a:xfrm>
        <a:prstGeom prst="circularArrow">
          <a:avLst>
            <a:gd name="adj1" fmla="val 5085"/>
            <a:gd name="adj2" fmla="val 327528"/>
            <a:gd name="adj3" fmla="val 1472472"/>
            <a:gd name="adj4" fmla="val 198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B8DF4-AC3D-445B-BAF7-C495423EE2C1}">
      <dsp:nvSpPr>
        <dsp:cNvPr id="0" name=""/>
        <dsp:cNvSpPr/>
      </dsp:nvSpPr>
      <dsp:spPr>
        <a:xfrm>
          <a:off x="220032" y="211338"/>
          <a:ext cx="4779143" cy="4779143"/>
        </a:xfrm>
        <a:prstGeom prst="circularArrow">
          <a:avLst>
            <a:gd name="adj1" fmla="val 5085"/>
            <a:gd name="adj2" fmla="val 327528"/>
            <a:gd name="adj3" fmla="val 5072221"/>
            <a:gd name="adj4" fmla="val 18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49CD4-9CAE-47C3-A5E2-5E1E25D13E9D}">
      <dsp:nvSpPr>
        <dsp:cNvPr id="0" name=""/>
        <dsp:cNvSpPr/>
      </dsp:nvSpPr>
      <dsp:spPr>
        <a:xfrm>
          <a:off x="119089" y="211338"/>
          <a:ext cx="4779143" cy="4779143"/>
        </a:xfrm>
        <a:prstGeom prst="circularArrow">
          <a:avLst>
            <a:gd name="adj1" fmla="val 5085"/>
            <a:gd name="adj2" fmla="val 327528"/>
            <a:gd name="adj3" fmla="val 8672472"/>
            <a:gd name="adj4" fmla="val 5400251"/>
            <a:gd name="adj5" fmla="val 5932"/>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6A69C1-69B4-4386-BDC2-BFD2089B22F3}">
      <dsp:nvSpPr>
        <dsp:cNvPr id="0" name=""/>
        <dsp:cNvSpPr/>
      </dsp:nvSpPr>
      <dsp:spPr>
        <a:xfrm>
          <a:off x="68462" y="123754"/>
          <a:ext cx="4779143" cy="4779143"/>
        </a:xfrm>
        <a:prstGeom prst="circularArrow">
          <a:avLst>
            <a:gd name="adj1" fmla="val 5085"/>
            <a:gd name="adj2" fmla="val 327528"/>
            <a:gd name="adj3" fmla="val 12272472"/>
            <a:gd name="adj4" fmla="val 90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9E7BD4-9687-4631-8CB3-BF7D70D8C37A}">
      <dsp:nvSpPr>
        <dsp:cNvPr id="0" name=""/>
        <dsp:cNvSpPr/>
      </dsp:nvSpPr>
      <dsp:spPr>
        <a:xfrm>
          <a:off x="77319" y="15285"/>
          <a:ext cx="4779143" cy="4779143"/>
        </a:xfrm>
        <a:prstGeom prst="circularArrow">
          <a:avLst>
            <a:gd name="adj1" fmla="val 5085"/>
            <a:gd name="adj2" fmla="val 327528"/>
            <a:gd name="adj3" fmla="val 15872221"/>
            <a:gd name="adj4" fmla="val 126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411A5-AEB0-4A49-9052-8E3DF71652CA}">
      <dsp:nvSpPr>
        <dsp:cNvPr id="0" name=""/>
        <dsp:cNvSpPr/>
      </dsp:nvSpPr>
      <dsp:spPr>
        <a:xfrm>
          <a:off x="619146" y="101085"/>
          <a:ext cx="4252627" cy="4252627"/>
        </a:xfrm>
        <a:prstGeom prst="pie">
          <a:avLst>
            <a:gd name="adj1" fmla="val 16200000"/>
            <a:gd name="adj2" fmla="val 1980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Requirements Gathering</a:t>
          </a:r>
        </a:p>
      </dsp:txBody>
      <dsp:txXfrm>
        <a:off x="2846713" y="644308"/>
        <a:ext cx="1113783" cy="860650"/>
      </dsp:txXfrm>
    </dsp:sp>
    <dsp:sp modelId="{514DF87F-6370-4B94-90C2-E5A4C175F636}">
      <dsp:nvSpPr>
        <dsp:cNvPr id="0" name=""/>
        <dsp:cNvSpPr/>
      </dsp:nvSpPr>
      <dsp:spPr>
        <a:xfrm>
          <a:off x="534071" y="387012"/>
          <a:ext cx="4252627" cy="4252627"/>
        </a:xfrm>
        <a:prstGeom prst="pie">
          <a:avLst>
            <a:gd name="adj1" fmla="val 19800000"/>
            <a:gd name="adj2" fmla="val 18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a:t>
          </a:r>
        </a:p>
      </dsp:txBody>
      <dsp:txXfrm>
        <a:off x="3419783" y="2108313"/>
        <a:ext cx="1164409" cy="835337"/>
      </dsp:txXfrm>
    </dsp:sp>
    <dsp:sp modelId="{08BD0A29-31BB-4775-B08B-513002242D22}">
      <dsp:nvSpPr>
        <dsp:cNvPr id="0" name=""/>
        <dsp:cNvSpPr/>
      </dsp:nvSpPr>
      <dsp:spPr>
        <a:xfrm>
          <a:off x="483445" y="474596"/>
          <a:ext cx="4252627" cy="4252627"/>
        </a:xfrm>
        <a:prstGeom prst="pie">
          <a:avLst>
            <a:gd name="adj1" fmla="val 1800000"/>
            <a:gd name="adj2" fmla="val 54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Develop</a:t>
          </a:r>
        </a:p>
      </dsp:txBody>
      <dsp:txXfrm>
        <a:off x="2711012" y="3348663"/>
        <a:ext cx="1113783" cy="860650"/>
      </dsp:txXfrm>
    </dsp:sp>
    <dsp:sp modelId="{C4861699-F7E7-4FD6-8FA7-17596223501A}">
      <dsp:nvSpPr>
        <dsp:cNvPr id="0" name=""/>
        <dsp:cNvSpPr/>
      </dsp:nvSpPr>
      <dsp:spPr>
        <a:xfrm>
          <a:off x="382192" y="474596"/>
          <a:ext cx="4252627" cy="4252627"/>
        </a:xfrm>
        <a:prstGeom prst="pie">
          <a:avLst>
            <a:gd name="adj1" fmla="val 5400000"/>
            <a:gd name="adj2" fmla="val 9000000"/>
          </a:avLst>
        </a:prstGeom>
        <a:solidFill>
          <a:schemeClr val="accent1">
            <a:shade val="50000"/>
            <a:hueOff val="334258"/>
            <a:satOff val="8955"/>
            <a:lumOff val="394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Test</a:t>
          </a:r>
        </a:p>
      </dsp:txBody>
      <dsp:txXfrm>
        <a:off x="1293469" y="3348663"/>
        <a:ext cx="1113783" cy="860650"/>
      </dsp:txXfrm>
    </dsp:sp>
    <dsp:sp modelId="{679DBAF7-0A61-4F76-B4CC-F2C127D1936F}">
      <dsp:nvSpPr>
        <dsp:cNvPr id="0" name=""/>
        <dsp:cNvSpPr/>
      </dsp:nvSpPr>
      <dsp:spPr>
        <a:xfrm>
          <a:off x="331565" y="387012"/>
          <a:ext cx="4252627" cy="4252627"/>
        </a:xfrm>
        <a:prstGeom prst="pie">
          <a:avLst>
            <a:gd name="adj1" fmla="val 9000000"/>
            <a:gd name="adj2" fmla="val 126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Deploy</a:t>
          </a:r>
        </a:p>
      </dsp:txBody>
      <dsp:txXfrm>
        <a:off x="534071" y="2108313"/>
        <a:ext cx="1164409" cy="835337"/>
      </dsp:txXfrm>
    </dsp:sp>
    <dsp:sp modelId="{40EFDEA9-7515-47EB-A683-5582FE49D1C1}">
      <dsp:nvSpPr>
        <dsp:cNvPr id="0" name=""/>
        <dsp:cNvSpPr/>
      </dsp:nvSpPr>
      <dsp:spPr>
        <a:xfrm>
          <a:off x="382192" y="299428"/>
          <a:ext cx="4252627" cy="4252627"/>
        </a:xfrm>
        <a:prstGeom prst="pie">
          <a:avLst>
            <a:gd name="adj1" fmla="val 12600000"/>
            <a:gd name="adj2" fmla="val 162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93469" y="842650"/>
        <a:ext cx="1113783" cy="860650"/>
      </dsp:txXfrm>
    </dsp:sp>
    <dsp:sp modelId="{F3E5A3EF-573B-40C2-8536-E302759E64B3}">
      <dsp:nvSpPr>
        <dsp:cNvPr id="0" name=""/>
        <dsp:cNvSpPr/>
      </dsp:nvSpPr>
      <dsp:spPr>
        <a:xfrm>
          <a:off x="355733" y="-162172"/>
          <a:ext cx="4779143" cy="4779143"/>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FE31E1-9E38-4722-A3F6-BB9D45BE321D}">
      <dsp:nvSpPr>
        <dsp:cNvPr id="0" name=""/>
        <dsp:cNvSpPr/>
      </dsp:nvSpPr>
      <dsp:spPr>
        <a:xfrm>
          <a:off x="270658" y="123754"/>
          <a:ext cx="4779143" cy="4779143"/>
        </a:xfrm>
        <a:prstGeom prst="circularArrow">
          <a:avLst>
            <a:gd name="adj1" fmla="val 5085"/>
            <a:gd name="adj2" fmla="val 327528"/>
            <a:gd name="adj3" fmla="val 1472472"/>
            <a:gd name="adj4" fmla="val 198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B8DF4-AC3D-445B-BAF7-C495423EE2C1}">
      <dsp:nvSpPr>
        <dsp:cNvPr id="0" name=""/>
        <dsp:cNvSpPr/>
      </dsp:nvSpPr>
      <dsp:spPr>
        <a:xfrm>
          <a:off x="220032" y="211338"/>
          <a:ext cx="4779143" cy="4779143"/>
        </a:xfrm>
        <a:prstGeom prst="circularArrow">
          <a:avLst>
            <a:gd name="adj1" fmla="val 5085"/>
            <a:gd name="adj2" fmla="val 327528"/>
            <a:gd name="adj3" fmla="val 5072221"/>
            <a:gd name="adj4" fmla="val 18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49CD4-9CAE-47C3-A5E2-5E1E25D13E9D}">
      <dsp:nvSpPr>
        <dsp:cNvPr id="0" name=""/>
        <dsp:cNvSpPr/>
      </dsp:nvSpPr>
      <dsp:spPr>
        <a:xfrm>
          <a:off x="119089" y="211338"/>
          <a:ext cx="4779143" cy="4779143"/>
        </a:xfrm>
        <a:prstGeom prst="circularArrow">
          <a:avLst>
            <a:gd name="adj1" fmla="val 5085"/>
            <a:gd name="adj2" fmla="val 327528"/>
            <a:gd name="adj3" fmla="val 8672472"/>
            <a:gd name="adj4" fmla="val 5400251"/>
            <a:gd name="adj5" fmla="val 5932"/>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6A69C1-69B4-4386-BDC2-BFD2089B22F3}">
      <dsp:nvSpPr>
        <dsp:cNvPr id="0" name=""/>
        <dsp:cNvSpPr/>
      </dsp:nvSpPr>
      <dsp:spPr>
        <a:xfrm>
          <a:off x="68462" y="123754"/>
          <a:ext cx="4779143" cy="4779143"/>
        </a:xfrm>
        <a:prstGeom prst="circularArrow">
          <a:avLst>
            <a:gd name="adj1" fmla="val 5085"/>
            <a:gd name="adj2" fmla="val 327528"/>
            <a:gd name="adj3" fmla="val 12272472"/>
            <a:gd name="adj4" fmla="val 90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9E7BD4-9687-4631-8CB3-BF7D70D8C37A}">
      <dsp:nvSpPr>
        <dsp:cNvPr id="0" name=""/>
        <dsp:cNvSpPr/>
      </dsp:nvSpPr>
      <dsp:spPr>
        <a:xfrm>
          <a:off x="77319" y="15285"/>
          <a:ext cx="4779143" cy="4779143"/>
        </a:xfrm>
        <a:prstGeom prst="circularArrow">
          <a:avLst>
            <a:gd name="adj1" fmla="val 5085"/>
            <a:gd name="adj2" fmla="val 327528"/>
            <a:gd name="adj3" fmla="val 15872221"/>
            <a:gd name="adj4" fmla="val 126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411A5-AEB0-4A49-9052-8E3DF71652CA}">
      <dsp:nvSpPr>
        <dsp:cNvPr id="0" name=""/>
        <dsp:cNvSpPr/>
      </dsp:nvSpPr>
      <dsp:spPr>
        <a:xfrm>
          <a:off x="619146" y="101085"/>
          <a:ext cx="4252627" cy="4252627"/>
        </a:xfrm>
        <a:prstGeom prst="pie">
          <a:avLst>
            <a:gd name="adj1" fmla="val 16200000"/>
            <a:gd name="adj2" fmla="val 1980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Requirements Gathering</a:t>
          </a:r>
        </a:p>
      </dsp:txBody>
      <dsp:txXfrm>
        <a:off x="2846713" y="644308"/>
        <a:ext cx="1113783" cy="860650"/>
      </dsp:txXfrm>
    </dsp:sp>
    <dsp:sp modelId="{514DF87F-6370-4B94-90C2-E5A4C175F636}">
      <dsp:nvSpPr>
        <dsp:cNvPr id="0" name=""/>
        <dsp:cNvSpPr/>
      </dsp:nvSpPr>
      <dsp:spPr>
        <a:xfrm>
          <a:off x="534071" y="387012"/>
          <a:ext cx="4252627" cy="4252627"/>
        </a:xfrm>
        <a:prstGeom prst="pie">
          <a:avLst>
            <a:gd name="adj1" fmla="val 19800000"/>
            <a:gd name="adj2" fmla="val 18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a:t>
          </a:r>
        </a:p>
      </dsp:txBody>
      <dsp:txXfrm>
        <a:off x="3419783" y="2108313"/>
        <a:ext cx="1164409" cy="835337"/>
      </dsp:txXfrm>
    </dsp:sp>
    <dsp:sp modelId="{08BD0A29-31BB-4775-B08B-513002242D22}">
      <dsp:nvSpPr>
        <dsp:cNvPr id="0" name=""/>
        <dsp:cNvSpPr/>
      </dsp:nvSpPr>
      <dsp:spPr>
        <a:xfrm>
          <a:off x="483445" y="474596"/>
          <a:ext cx="4252627" cy="4252627"/>
        </a:xfrm>
        <a:prstGeom prst="pie">
          <a:avLst>
            <a:gd name="adj1" fmla="val 1800000"/>
            <a:gd name="adj2" fmla="val 54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Develop</a:t>
          </a:r>
        </a:p>
      </dsp:txBody>
      <dsp:txXfrm>
        <a:off x="2711012" y="3348663"/>
        <a:ext cx="1113783" cy="860650"/>
      </dsp:txXfrm>
    </dsp:sp>
    <dsp:sp modelId="{C4861699-F7E7-4FD6-8FA7-17596223501A}">
      <dsp:nvSpPr>
        <dsp:cNvPr id="0" name=""/>
        <dsp:cNvSpPr/>
      </dsp:nvSpPr>
      <dsp:spPr>
        <a:xfrm>
          <a:off x="382192" y="474596"/>
          <a:ext cx="4252627" cy="4252627"/>
        </a:xfrm>
        <a:prstGeom prst="pie">
          <a:avLst>
            <a:gd name="adj1" fmla="val 5400000"/>
            <a:gd name="adj2" fmla="val 9000000"/>
          </a:avLst>
        </a:prstGeom>
        <a:solidFill>
          <a:schemeClr val="accent1">
            <a:shade val="50000"/>
            <a:hueOff val="334258"/>
            <a:satOff val="8955"/>
            <a:lumOff val="394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Test</a:t>
          </a:r>
        </a:p>
      </dsp:txBody>
      <dsp:txXfrm>
        <a:off x="1293469" y="3348663"/>
        <a:ext cx="1113783" cy="860650"/>
      </dsp:txXfrm>
    </dsp:sp>
    <dsp:sp modelId="{679DBAF7-0A61-4F76-B4CC-F2C127D1936F}">
      <dsp:nvSpPr>
        <dsp:cNvPr id="0" name=""/>
        <dsp:cNvSpPr/>
      </dsp:nvSpPr>
      <dsp:spPr>
        <a:xfrm>
          <a:off x="331565" y="387012"/>
          <a:ext cx="4252627" cy="4252627"/>
        </a:xfrm>
        <a:prstGeom prst="pie">
          <a:avLst>
            <a:gd name="adj1" fmla="val 9000000"/>
            <a:gd name="adj2" fmla="val 12600000"/>
          </a:avLst>
        </a:prstGeom>
        <a:solidFill>
          <a:schemeClr val="accent1">
            <a:shade val="50000"/>
            <a:hueOff val="222839"/>
            <a:satOff val="5970"/>
            <a:lumOff val="263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Deploy</a:t>
          </a:r>
        </a:p>
      </dsp:txBody>
      <dsp:txXfrm>
        <a:off x="534071" y="2108313"/>
        <a:ext cx="1164409" cy="835337"/>
      </dsp:txXfrm>
    </dsp:sp>
    <dsp:sp modelId="{40EFDEA9-7515-47EB-A683-5582FE49D1C1}">
      <dsp:nvSpPr>
        <dsp:cNvPr id="0" name=""/>
        <dsp:cNvSpPr/>
      </dsp:nvSpPr>
      <dsp:spPr>
        <a:xfrm>
          <a:off x="382192" y="299428"/>
          <a:ext cx="4252627" cy="4252627"/>
        </a:xfrm>
        <a:prstGeom prst="pie">
          <a:avLst>
            <a:gd name="adj1" fmla="val 12600000"/>
            <a:gd name="adj2" fmla="val 16200000"/>
          </a:avLst>
        </a:prstGeom>
        <a:solidFill>
          <a:schemeClr val="accent1">
            <a:shade val="50000"/>
            <a:hueOff val="111419"/>
            <a:satOff val="2985"/>
            <a:lumOff val="131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93469" y="842650"/>
        <a:ext cx="1113783" cy="860650"/>
      </dsp:txXfrm>
    </dsp:sp>
    <dsp:sp modelId="{F3E5A3EF-573B-40C2-8536-E302759E64B3}">
      <dsp:nvSpPr>
        <dsp:cNvPr id="0" name=""/>
        <dsp:cNvSpPr/>
      </dsp:nvSpPr>
      <dsp:spPr>
        <a:xfrm>
          <a:off x="355733" y="-162172"/>
          <a:ext cx="4779143" cy="4779143"/>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FE31E1-9E38-4722-A3F6-BB9D45BE321D}">
      <dsp:nvSpPr>
        <dsp:cNvPr id="0" name=""/>
        <dsp:cNvSpPr/>
      </dsp:nvSpPr>
      <dsp:spPr>
        <a:xfrm>
          <a:off x="270658" y="123754"/>
          <a:ext cx="4779143" cy="4779143"/>
        </a:xfrm>
        <a:prstGeom prst="circularArrow">
          <a:avLst>
            <a:gd name="adj1" fmla="val 5085"/>
            <a:gd name="adj2" fmla="val 327528"/>
            <a:gd name="adj3" fmla="val 1472472"/>
            <a:gd name="adj4" fmla="val 198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B8DF4-AC3D-445B-BAF7-C495423EE2C1}">
      <dsp:nvSpPr>
        <dsp:cNvPr id="0" name=""/>
        <dsp:cNvSpPr/>
      </dsp:nvSpPr>
      <dsp:spPr>
        <a:xfrm>
          <a:off x="220032" y="211338"/>
          <a:ext cx="4779143" cy="4779143"/>
        </a:xfrm>
        <a:prstGeom prst="circularArrow">
          <a:avLst>
            <a:gd name="adj1" fmla="val 5085"/>
            <a:gd name="adj2" fmla="val 327528"/>
            <a:gd name="adj3" fmla="val 5072221"/>
            <a:gd name="adj4" fmla="val 18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49CD4-9CAE-47C3-A5E2-5E1E25D13E9D}">
      <dsp:nvSpPr>
        <dsp:cNvPr id="0" name=""/>
        <dsp:cNvSpPr/>
      </dsp:nvSpPr>
      <dsp:spPr>
        <a:xfrm>
          <a:off x="119089" y="211338"/>
          <a:ext cx="4779143" cy="4779143"/>
        </a:xfrm>
        <a:prstGeom prst="circularArrow">
          <a:avLst>
            <a:gd name="adj1" fmla="val 5085"/>
            <a:gd name="adj2" fmla="val 327528"/>
            <a:gd name="adj3" fmla="val 8672472"/>
            <a:gd name="adj4" fmla="val 5400251"/>
            <a:gd name="adj5" fmla="val 5932"/>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6A69C1-69B4-4386-BDC2-BFD2089B22F3}">
      <dsp:nvSpPr>
        <dsp:cNvPr id="0" name=""/>
        <dsp:cNvSpPr/>
      </dsp:nvSpPr>
      <dsp:spPr>
        <a:xfrm>
          <a:off x="68462" y="123754"/>
          <a:ext cx="4779143" cy="4779143"/>
        </a:xfrm>
        <a:prstGeom prst="circularArrow">
          <a:avLst>
            <a:gd name="adj1" fmla="val 5085"/>
            <a:gd name="adj2" fmla="val 327528"/>
            <a:gd name="adj3" fmla="val 12272472"/>
            <a:gd name="adj4" fmla="val 9000000"/>
            <a:gd name="adj5" fmla="val 5932"/>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9E7BD4-9687-4631-8CB3-BF7D70D8C37A}">
      <dsp:nvSpPr>
        <dsp:cNvPr id="0" name=""/>
        <dsp:cNvSpPr/>
      </dsp:nvSpPr>
      <dsp:spPr>
        <a:xfrm>
          <a:off x="77319" y="15285"/>
          <a:ext cx="4779143" cy="4779143"/>
        </a:xfrm>
        <a:prstGeom prst="circularArrow">
          <a:avLst>
            <a:gd name="adj1" fmla="val 5085"/>
            <a:gd name="adj2" fmla="val 327528"/>
            <a:gd name="adj3" fmla="val 15872221"/>
            <a:gd name="adj4" fmla="val 12600000"/>
            <a:gd name="adj5" fmla="val 5932"/>
          </a:avLst>
        </a:prstGeom>
        <a:solidFill>
          <a:schemeClr val="accent1">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F79D0A-98FA-435E-88F8-F1EDC26C4544}" type="datetimeFigureOut">
              <a:rPr lang="en-US" smtClean="0"/>
              <a:t>4/28/21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C82AB4-95AE-46A1-B0C5-AEE5A5C68211}" type="slidenum">
              <a:rPr lang="en-US" smtClean="0"/>
              <a:t>‹#›</a:t>
            </a:fld>
            <a:endParaRPr lang="en-US"/>
          </a:p>
        </p:txBody>
      </p:sp>
    </p:spTree>
    <p:extLst>
      <p:ext uri="{BB962C8B-B14F-4D97-AF65-F5344CB8AC3E}">
        <p14:creationId xmlns:p14="http://schemas.microsoft.com/office/powerpoint/2010/main" val="3707240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8681E6-9444-4486-8227-ACC13A8C0700}" type="datetimeFigureOut">
              <a:rPr lang="en-US" smtClean="0"/>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A265A-97D8-48D6-81F6-66D7C201C561}"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5469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DB8681E6-9444-4486-8227-ACC13A8C0700}" type="datetimeFigureOut">
              <a:rPr lang="en-US" smtClean="0"/>
              <a:t>4/28/21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0A265A-97D8-48D6-81F6-66D7C201C561}" type="slidenum">
              <a:rPr lang="en-US" smtClean="0"/>
              <a:t>‹#›</a:t>
            </a:fld>
            <a:endParaRPr lang="en-US"/>
          </a:p>
        </p:txBody>
      </p:sp>
    </p:spTree>
    <p:extLst>
      <p:ext uri="{BB962C8B-B14F-4D97-AF65-F5344CB8AC3E}">
        <p14:creationId xmlns:p14="http://schemas.microsoft.com/office/powerpoint/2010/main" val="196064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8681E6-9444-4486-8227-ACC13A8C0700}" type="datetimeFigureOut">
              <a:rPr lang="en-US" smtClean="0"/>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A265A-97D8-48D6-81F6-66D7C201C561}" type="slidenum">
              <a:rPr lang="en-US" smtClean="0"/>
              <a:t>‹#›</a:t>
            </a:fld>
            <a:endParaRPr lang="en-US"/>
          </a:p>
        </p:txBody>
      </p:sp>
    </p:spTree>
    <p:extLst>
      <p:ext uri="{BB962C8B-B14F-4D97-AF65-F5344CB8AC3E}">
        <p14:creationId xmlns:p14="http://schemas.microsoft.com/office/powerpoint/2010/main" val="1114044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8681E6-9444-4486-8227-ACC13A8C0700}" type="datetimeFigureOut">
              <a:rPr lang="en-US" smtClean="0"/>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A265A-97D8-48D6-81F6-66D7C201C561}"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58840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8681E6-9444-4486-8227-ACC13A8C0700}" type="datetimeFigureOut">
              <a:rPr lang="en-US" smtClean="0"/>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A265A-97D8-48D6-81F6-66D7C201C561}" type="slidenum">
              <a:rPr lang="en-US" smtClean="0"/>
              <a:t>‹#›</a:t>
            </a:fld>
            <a:endParaRPr lang="en-US"/>
          </a:p>
        </p:txBody>
      </p:sp>
    </p:spTree>
    <p:extLst>
      <p:ext uri="{BB962C8B-B14F-4D97-AF65-F5344CB8AC3E}">
        <p14:creationId xmlns:p14="http://schemas.microsoft.com/office/powerpoint/2010/main" val="4153036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8681E6-9444-4486-8227-ACC13A8C0700}" type="datetimeFigureOut">
              <a:rPr lang="en-US" smtClean="0"/>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A265A-97D8-48D6-81F6-66D7C201C561}"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1652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8681E6-9444-4486-8227-ACC13A8C0700}" type="datetimeFigureOut">
              <a:rPr lang="en-US" smtClean="0"/>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A265A-97D8-48D6-81F6-66D7C201C561}" type="slidenum">
              <a:rPr lang="en-US" smtClean="0"/>
              <a:t>‹#›</a:t>
            </a:fld>
            <a:endParaRPr lang="en-US"/>
          </a:p>
        </p:txBody>
      </p:sp>
    </p:spTree>
    <p:extLst>
      <p:ext uri="{BB962C8B-B14F-4D97-AF65-F5344CB8AC3E}">
        <p14:creationId xmlns:p14="http://schemas.microsoft.com/office/powerpoint/2010/main" val="2350779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8681E6-9444-4486-8227-ACC13A8C0700}" type="datetimeFigureOut">
              <a:rPr lang="en-US" smtClean="0"/>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A265A-97D8-48D6-81F6-66D7C201C561}" type="slidenum">
              <a:rPr lang="en-US" smtClean="0"/>
              <a:t>‹#›</a:t>
            </a:fld>
            <a:endParaRPr lang="en-US"/>
          </a:p>
        </p:txBody>
      </p:sp>
    </p:spTree>
    <p:extLst>
      <p:ext uri="{BB962C8B-B14F-4D97-AF65-F5344CB8AC3E}">
        <p14:creationId xmlns:p14="http://schemas.microsoft.com/office/powerpoint/2010/main" val="942839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8681E6-9444-4486-8227-ACC13A8C0700}" type="datetimeFigureOut">
              <a:rPr lang="en-US" smtClean="0"/>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A265A-97D8-48D6-81F6-66D7C201C561}" type="slidenum">
              <a:rPr lang="en-US" smtClean="0"/>
              <a:t>‹#›</a:t>
            </a:fld>
            <a:endParaRPr lang="en-US"/>
          </a:p>
        </p:txBody>
      </p:sp>
    </p:spTree>
    <p:extLst>
      <p:ext uri="{BB962C8B-B14F-4D97-AF65-F5344CB8AC3E}">
        <p14:creationId xmlns:p14="http://schemas.microsoft.com/office/powerpoint/2010/main" val="724970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8681E6-9444-4486-8227-ACC13A8C0700}" type="datetimeFigureOut">
              <a:rPr lang="en-US" smtClean="0"/>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A265A-97D8-48D6-81F6-66D7C201C561}" type="slidenum">
              <a:rPr lang="en-US" smtClean="0"/>
              <a:t>‹#›</a:t>
            </a:fld>
            <a:endParaRPr lang="en-US"/>
          </a:p>
        </p:txBody>
      </p:sp>
    </p:spTree>
    <p:extLst>
      <p:ext uri="{BB962C8B-B14F-4D97-AF65-F5344CB8AC3E}">
        <p14:creationId xmlns:p14="http://schemas.microsoft.com/office/powerpoint/2010/main" val="2201627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8681E6-9444-4486-8227-ACC13A8C0700}" type="datetimeFigureOut">
              <a:rPr lang="en-US" smtClean="0"/>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A265A-97D8-48D6-81F6-66D7C201C561}" type="slidenum">
              <a:rPr lang="en-US" smtClean="0"/>
              <a:t>‹#›</a:t>
            </a:fld>
            <a:endParaRPr lang="en-US"/>
          </a:p>
        </p:txBody>
      </p:sp>
    </p:spTree>
    <p:extLst>
      <p:ext uri="{BB962C8B-B14F-4D97-AF65-F5344CB8AC3E}">
        <p14:creationId xmlns:p14="http://schemas.microsoft.com/office/powerpoint/2010/main" val="301048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8681E6-9444-4486-8227-ACC13A8C0700}" type="datetimeFigureOut">
              <a:rPr lang="en-US" smtClean="0"/>
              <a:t>4/28/21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A265A-97D8-48D6-81F6-66D7C201C561}" type="slidenum">
              <a:rPr lang="en-US" smtClean="0"/>
              <a:t>‹#›</a:t>
            </a:fld>
            <a:endParaRPr lang="en-US"/>
          </a:p>
        </p:txBody>
      </p:sp>
    </p:spTree>
    <p:extLst>
      <p:ext uri="{BB962C8B-B14F-4D97-AF65-F5344CB8AC3E}">
        <p14:creationId xmlns:p14="http://schemas.microsoft.com/office/powerpoint/2010/main" val="361175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8681E6-9444-4486-8227-ACC13A8C0700}" type="datetimeFigureOut">
              <a:rPr lang="en-US" smtClean="0"/>
              <a:t>4/28/21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0A265A-97D8-48D6-81F6-66D7C201C561}" type="slidenum">
              <a:rPr lang="en-US" smtClean="0"/>
              <a:t>‹#›</a:t>
            </a:fld>
            <a:endParaRPr lang="en-US"/>
          </a:p>
        </p:txBody>
      </p:sp>
    </p:spTree>
    <p:extLst>
      <p:ext uri="{BB962C8B-B14F-4D97-AF65-F5344CB8AC3E}">
        <p14:creationId xmlns:p14="http://schemas.microsoft.com/office/powerpoint/2010/main" val="540475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8681E6-9444-4486-8227-ACC13A8C0700}" type="datetimeFigureOut">
              <a:rPr lang="en-US" smtClean="0"/>
              <a:t>4/28/21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0A265A-97D8-48D6-81F6-66D7C201C561}" type="slidenum">
              <a:rPr lang="en-US" smtClean="0"/>
              <a:t>‹#›</a:t>
            </a:fld>
            <a:endParaRPr lang="en-US"/>
          </a:p>
        </p:txBody>
      </p:sp>
    </p:spTree>
    <p:extLst>
      <p:ext uri="{BB962C8B-B14F-4D97-AF65-F5344CB8AC3E}">
        <p14:creationId xmlns:p14="http://schemas.microsoft.com/office/powerpoint/2010/main" val="4281386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681E6-9444-4486-8227-ACC13A8C0700}" type="datetimeFigureOut">
              <a:rPr lang="en-US" smtClean="0"/>
              <a:t>4/28/21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0A265A-97D8-48D6-81F6-66D7C201C561}" type="slidenum">
              <a:rPr lang="en-US" smtClean="0"/>
              <a:t>‹#›</a:t>
            </a:fld>
            <a:endParaRPr lang="en-US"/>
          </a:p>
        </p:txBody>
      </p:sp>
    </p:spTree>
    <p:extLst>
      <p:ext uri="{BB962C8B-B14F-4D97-AF65-F5344CB8AC3E}">
        <p14:creationId xmlns:p14="http://schemas.microsoft.com/office/powerpoint/2010/main" val="412651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8681E6-9444-4486-8227-ACC13A8C0700}" type="datetimeFigureOut">
              <a:rPr lang="en-US" smtClean="0"/>
              <a:t>4/28/21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A265A-97D8-48D6-81F6-66D7C201C561}" type="slidenum">
              <a:rPr lang="en-US" smtClean="0"/>
              <a:t>‹#›</a:t>
            </a:fld>
            <a:endParaRPr lang="en-US"/>
          </a:p>
        </p:txBody>
      </p:sp>
    </p:spTree>
    <p:extLst>
      <p:ext uri="{BB962C8B-B14F-4D97-AF65-F5344CB8AC3E}">
        <p14:creationId xmlns:p14="http://schemas.microsoft.com/office/powerpoint/2010/main" val="2376127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8681E6-9444-4486-8227-ACC13A8C0700}" type="datetimeFigureOut">
              <a:rPr lang="en-US" smtClean="0"/>
              <a:t>4/28/21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A265A-97D8-48D6-81F6-66D7C201C561}" type="slidenum">
              <a:rPr lang="en-US" smtClean="0"/>
              <a:t>‹#›</a:t>
            </a:fld>
            <a:endParaRPr lang="en-US"/>
          </a:p>
        </p:txBody>
      </p:sp>
    </p:spTree>
    <p:extLst>
      <p:ext uri="{BB962C8B-B14F-4D97-AF65-F5344CB8AC3E}">
        <p14:creationId xmlns:p14="http://schemas.microsoft.com/office/powerpoint/2010/main" val="2656915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B8681E6-9444-4486-8227-ACC13A8C0700}" type="datetimeFigureOut">
              <a:rPr lang="en-US" smtClean="0"/>
              <a:t>4/28/21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B0A265A-97D8-48D6-81F6-66D7C201C561}" type="slidenum">
              <a:rPr lang="en-US" smtClean="0"/>
              <a:t>‹#›</a:t>
            </a:fld>
            <a:endParaRPr lang="en-US"/>
          </a:p>
        </p:txBody>
      </p:sp>
    </p:spTree>
    <p:extLst>
      <p:ext uri="{BB962C8B-B14F-4D97-AF65-F5344CB8AC3E}">
        <p14:creationId xmlns:p14="http://schemas.microsoft.com/office/powerpoint/2010/main" val="1066917969"/>
      </p:ext>
    </p:extLst>
  </p:cSld>
  <p:clrMap bg1="dk1" tx1="lt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11" Type="http://schemas.openxmlformats.org/officeDocument/2006/relationships/diagramColors" Target="../diagrams/colors1.xml"/><Relationship Id="rId5" Type="http://schemas.openxmlformats.org/officeDocument/2006/relationships/image" Target="../media/image8.png"/><Relationship Id="rId10" Type="http://schemas.openxmlformats.org/officeDocument/2006/relationships/diagramQuickStyle" Target="../diagrams/quickStyle1.xml"/><Relationship Id="rId4" Type="http://schemas.openxmlformats.org/officeDocument/2006/relationships/image" Target="../media/image2.png"/><Relationship Id="rId9"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11" Type="http://schemas.openxmlformats.org/officeDocument/2006/relationships/diagramColors" Target="../diagrams/colors2.xml"/><Relationship Id="rId5" Type="http://schemas.openxmlformats.org/officeDocument/2006/relationships/image" Target="../media/image8.png"/><Relationship Id="rId10" Type="http://schemas.openxmlformats.org/officeDocument/2006/relationships/diagramQuickStyle" Target="../diagrams/quickStyle2.xml"/><Relationship Id="rId4" Type="http://schemas.openxmlformats.org/officeDocument/2006/relationships/image" Target="../media/image2.png"/><Relationship Id="rId9"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11" Type="http://schemas.openxmlformats.org/officeDocument/2006/relationships/diagramColors" Target="../diagrams/colors3.xml"/><Relationship Id="rId5" Type="http://schemas.openxmlformats.org/officeDocument/2006/relationships/image" Target="../media/image8.png"/><Relationship Id="rId10" Type="http://schemas.openxmlformats.org/officeDocument/2006/relationships/diagramQuickStyle" Target="../diagrams/quickStyle3.xml"/><Relationship Id="rId4" Type="http://schemas.openxmlformats.org/officeDocument/2006/relationships/image" Target="../media/image2.png"/><Relationship Id="rId9"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11" Type="http://schemas.openxmlformats.org/officeDocument/2006/relationships/diagramColors" Target="../diagrams/colors4.xml"/><Relationship Id="rId5" Type="http://schemas.openxmlformats.org/officeDocument/2006/relationships/image" Target="../media/image8.png"/><Relationship Id="rId10" Type="http://schemas.openxmlformats.org/officeDocument/2006/relationships/diagramQuickStyle" Target="../diagrams/quickStyle4.xml"/><Relationship Id="rId4" Type="http://schemas.openxmlformats.org/officeDocument/2006/relationships/image" Target="../media/image2.png"/><Relationship Id="rId9"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11" Type="http://schemas.openxmlformats.org/officeDocument/2006/relationships/diagramColors" Target="../diagrams/colors5.xml"/><Relationship Id="rId5" Type="http://schemas.openxmlformats.org/officeDocument/2006/relationships/image" Target="../media/image8.png"/><Relationship Id="rId10" Type="http://schemas.openxmlformats.org/officeDocument/2006/relationships/diagramQuickStyle" Target="../diagrams/quickStyle5.xml"/><Relationship Id="rId4" Type="http://schemas.openxmlformats.org/officeDocument/2006/relationships/image" Target="../media/image2.png"/><Relationship Id="rId9"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11" Type="http://schemas.openxmlformats.org/officeDocument/2006/relationships/diagramColors" Target="../diagrams/colors6.xml"/><Relationship Id="rId5" Type="http://schemas.openxmlformats.org/officeDocument/2006/relationships/image" Target="../media/image8.png"/><Relationship Id="rId10" Type="http://schemas.openxmlformats.org/officeDocument/2006/relationships/diagramQuickStyle" Target="../diagrams/quickStyle6.xml"/><Relationship Id="rId4" Type="http://schemas.openxmlformats.org/officeDocument/2006/relationships/image" Target="../media/image2.png"/><Relationship Id="rId9"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11" Type="http://schemas.openxmlformats.org/officeDocument/2006/relationships/diagramColors" Target="../diagrams/colors7.xml"/><Relationship Id="rId5" Type="http://schemas.openxmlformats.org/officeDocument/2006/relationships/image" Target="../media/image8.png"/><Relationship Id="rId10" Type="http://schemas.openxmlformats.org/officeDocument/2006/relationships/diagramQuickStyle" Target="../diagrams/quickStyle7.xml"/><Relationship Id="rId4" Type="http://schemas.openxmlformats.org/officeDocument/2006/relationships/image" Target="../media/image2.png"/><Relationship Id="rId9"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11" Type="http://schemas.openxmlformats.org/officeDocument/2006/relationships/diagramColors" Target="../diagrams/colors8.xml"/><Relationship Id="rId5" Type="http://schemas.openxmlformats.org/officeDocument/2006/relationships/image" Target="../media/image8.png"/><Relationship Id="rId10" Type="http://schemas.openxmlformats.org/officeDocument/2006/relationships/diagramQuickStyle" Target="../diagrams/quickStyle8.xml"/><Relationship Id="rId4" Type="http://schemas.openxmlformats.org/officeDocument/2006/relationships/image" Target="../media/image2.png"/><Relationship Id="rId9"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11" Type="http://schemas.openxmlformats.org/officeDocument/2006/relationships/diagramColors" Target="../diagrams/colors9.xml"/><Relationship Id="rId5" Type="http://schemas.openxmlformats.org/officeDocument/2006/relationships/image" Target="../media/image8.png"/><Relationship Id="rId10" Type="http://schemas.openxmlformats.org/officeDocument/2006/relationships/diagramQuickStyle" Target="../diagrams/quickStyle9.xml"/><Relationship Id="rId4" Type="http://schemas.openxmlformats.org/officeDocument/2006/relationships/image" Target="../media/image2.png"/><Relationship Id="rId9"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10.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11" Type="http://schemas.openxmlformats.org/officeDocument/2006/relationships/diagramColors" Target="../diagrams/colors10.xml"/><Relationship Id="rId5" Type="http://schemas.openxmlformats.org/officeDocument/2006/relationships/image" Target="../media/image8.png"/><Relationship Id="rId10" Type="http://schemas.openxmlformats.org/officeDocument/2006/relationships/diagramQuickStyle" Target="../diagrams/quickStyle10.xml"/><Relationship Id="rId4" Type="http://schemas.openxmlformats.org/officeDocument/2006/relationships/image" Target="../media/image2.png"/><Relationship Id="rId9"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1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11" Type="http://schemas.openxmlformats.org/officeDocument/2006/relationships/diagramColors" Target="../diagrams/colors11.xml"/><Relationship Id="rId5" Type="http://schemas.openxmlformats.org/officeDocument/2006/relationships/image" Target="../media/image8.png"/><Relationship Id="rId10" Type="http://schemas.openxmlformats.org/officeDocument/2006/relationships/diagramQuickStyle" Target="../diagrams/quickStyle11.xml"/><Relationship Id="rId4" Type="http://schemas.openxmlformats.org/officeDocument/2006/relationships/image" Target="../media/image2.png"/><Relationship Id="rId9" Type="http://schemas.openxmlformats.org/officeDocument/2006/relationships/diagramLayout" Target="../diagrams/layout11.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1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11" Type="http://schemas.openxmlformats.org/officeDocument/2006/relationships/diagramColors" Target="../diagrams/colors12.xml"/><Relationship Id="rId5" Type="http://schemas.openxmlformats.org/officeDocument/2006/relationships/image" Target="../media/image8.png"/><Relationship Id="rId10" Type="http://schemas.openxmlformats.org/officeDocument/2006/relationships/diagramQuickStyle" Target="../diagrams/quickStyle12.xml"/><Relationship Id="rId4" Type="http://schemas.openxmlformats.org/officeDocument/2006/relationships/image" Target="../media/image2.png"/><Relationship Id="rId9" Type="http://schemas.openxmlformats.org/officeDocument/2006/relationships/diagramLayout" Target="../diagrams/layout12.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1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11" Type="http://schemas.openxmlformats.org/officeDocument/2006/relationships/diagramColors" Target="../diagrams/colors13.xml"/><Relationship Id="rId5" Type="http://schemas.openxmlformats.org/officeDocument/2006/relationships/image" Target="../media/image8.png"/><Relationship Id="rId10" Type="http://schemas.openxmlformats.org/officeDocument/2006/relationships/diagramQuickStyle" Target="../diagrams/quickStyle13.xml"/><Relationship Id="rId4" Type="http://schemas.openxmlformats.org/officeDocument/2006/relationships/image" Target="../media/image2.png"/><Relationship Id="rId9" Type="http://schemas.openxmlformats.org/officeDocument/2006/relationships/diagramLayout" Target="../diagrams/layout13.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1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11" Type="http://schemas.openxmlformats.org/officeDocument/2006/relationships/diagramColors" Target="../diagrams/colors14.xml"/><Relationship Id="rId5" Type="http://schemas.openxmlformats.org/officeDocument/2006/relationships/image" Target="../media/image8.png"/><Relationship Id="rId10" Type="http://schemas.openxmlformats.org/officeDocument/2006/relationships/diagramQuickStyle" Target="../diagrams/quickStyle14.xml"/><Relationship Id="rId4" Type="http://schemas.openxmlformats.org/officeDocument/2006/relationships/image" Target="../media/image2.png"/><Relationship Id="rId9" Type="http://schemas.openxmlformats.org/officeDocument/2006/relationships/diagramLayout" Target="../diagrams/layout14.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15.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11" Type="http://schemas.openxmlformats.org/officeDocument/2006/relationships/diagramColors" Target="../diagrams/colors15.xml"/><Relationship Id="rId5" Type="http://schemas.openxmlformats.org/officeDocument/2006/relationships/image" Target="../media/image8.png"/><Relationship Id="rId10" Type="http://schemas.openxmlformats.org/officeDocument/2006/relationships/diagramQuickStyle" Target="../diagrams/quickStyle15.xml"/><Relationship Id="rId4" Type="http://schemas.openxmlformats.org/officeDocument/2006/relationships/image" Target="../media/image2.png"/><Relationship Id="rId9" Type="http://schemas.openxmlformats.org/officeDocument/2006/relationships/diagramLayout" Target="../diagrams/layout15.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1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11" Type="http://schemas.openxmlformats.org/officeDocument/2006/relationships/diagramColors" Target="../diagrams/colors16.xml"/><Relationship Id="rId5" Type="http://schemas.openxmlformats.org/officeDocument/2006/relationships/image" Target="../media/image8.png"/><Relationship Id="rId10" Type="http://schemas.openxmlformats.org/officeDocument/2006/relationships/diagramQuickStyle" Target="../diagrams/quickStyle16.xml"/><Relationship Id="rId4" Type="http://schemas.openxmlformats.org/officeDocument/2006/relationships/image" Target="../media/image2.png"/><Relationship Id="rId9" Type="http://schemas.openxmlformats.org/officeDocument/2006/relationships/diagramLayout" Target="../diagrams/layout16.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1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11" Type="http://schemas.openxmlformats.org/officeDocument/2006/relationships/diagramColors" Target="../diagrams/colors17.xml"/><Relationship Id="rId5" Type="http://schemas.openxmlformats.org/officeDocument/2006/relationships/image" Target="../media/image8.png"/><Relationship Id="rId10" Type="http://schemas.openxmlformats.org/officeDocument/2006/relationships/diagramQuickStyle" Target="../diagrams/quickStyle17.xml"/><Relationship Id="rId4" Type="http://schemas.openxmlformats.org/officeDocument/2006/relationships/image" Target="../media/image2.png"/><Relationship Id="rId9" Type="http://schemas.openxmlformats.org/officeDocument/2006/relationships/diagramLayout" Target="../diagrams/layout17.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8.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18.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11" Type="http://schemas.openxmlformats.org/officeDocument/2006/relationships/diagramColors" Target="../diagrams/colors18.xml"/><Relationship Id="rId5" Type="http://schemas.openxmlformats.org/officeDocument/2006/relationships/image" Target="../media/image8.png"/><Relationship Id="rId10" Type="http://schemas.openxmlformats.org/officeDocument/2006/relationships/diagramQuickStyle" Target="../diagrams/quickStyle18.xml"/><Relationship Id="rId4" Type="http://schemas.openxmlformats.org/officeDocument/2006/relationships/image" Target="../media/image2.png"/><Relationship Id="rId9" Type="http://schemas.openxmlformats.org/officeDocument/2006/relationships/diagramLayout" Target="../diagrams/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p:cNvPicPr>
            <a:picLocks noChangeAspect="1" noChangeArrowheads="1"/>
          </p:cNvPicPr>
          <p:nvPr/>
        </p:nvPicPr>
        <p:blipFill>
          <a:blip r:embed="rId4" cstate="print"/>
          <a:srcRect l="1755" r="-2144" b="-21831"/>
          <a:stretch>
            <a:fillRect/>
          </a:stretch>
        </p:blipFill>
        <p:spPr bwMode="auto">
          <a:xfrm>
            <a:off x="-3232742" y="1850435"/>
            <a:ext cx="8927486" cy="8846489"/>
          </a:xfrm>
          <a:prstGeom prst="rect">
            <a:avLst/>
          </a:prstGeom>
          <a:noFill/>
          <a:ln w="9525">
            <a:noFill/>
            <a:miter lim="800000"/>
            <a:headEnd/>
            <a:tailEnd/>
          </a:ln>
        </p:spPr>
      </p:pic>
      <p:sp>
        <p:nvSpPr>
          <p:cNvPr id="2" name="Title 1"/>
          <p:cNvSpPr>
            <a:spLocks noGrp="1"/>
          </p:cNvSpPr>
          <p:nvPr>
            <p:ph type="ctrTitle"/>
          </p:nvPr>
        </p:nvSpPr>
        <p:spPr>
          <a:xfrm>
            <a:off x="684212" y="685799"/>
            <a:ext cx="8001000" cy="3498011"/>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90000"/>
          </a:bodyPr>
          <a:lstStyle/>
          <a:p>
            <a:r>
              <a:rPr lang="en-US" sz="7200" b="1" dirty="0"/>
              <a:t>Building an Agile knowledge management Data Center </a:t>
            </a:r>
          </a:p>
        </p:txBody>
      </p:sp>
      <p:sp>
        <p:nvSpPr>
          <p:cNvPr id="3" name="Subtitle 2"/>
          <p:cNvSpPr>
            <a:spLocks noGrp="1"/>
          </p:cNvSpPr>
          <p:nvPr>
            <p:ph type="subTitle" idx="1"/>
          </p:nvPr>
        </p:nvSpPr>
        <p:spPr>
          <a:xfrm>
            <a:off x="6999959" y="5229928"/>
            <a:ext cx="6400800" cy="1947333"/>
          </a:xfrm>
        </p:spPr>
        <p:txBody>
          <a:bodyPr/>
          <a:lstStyle/>
          <a:p>
            <a:r>
              <a:rPr lang="en-US" b="1" dirty="0"/>
              <a:t>Eric Stith</a:t>
            </a:r>
          </a:p>
          <a:p>
            <a:r>
              <a:rPr lang="en-US" b="1" dirty="0"/>
              <a:t>812 TSS/ENTI</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4434" y="3657600"/>
            <a:ext cx="2875211" cy="2961553"/>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9072378" y="365006"/>
            <a:ext cx="2153708" cy="1867394"/>
            <a:chOff x="9072378" y="365006"/>
            <a:chExt cx="2153708" cy="1867394"/>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pic>
        <p:nvPicPr>
          <p:cNvPr id="13" name="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
        <p:nvSpPr>
          <p:cNvPr id="8" name="Rectangle 7"/>
          <p:cNvSpPr/>
          <p:nvPr/>
        </p:nvSpPr>
        <p:spPr>
          <a:xfrm>
            <a:off x="3048000" y="6084997"/>
            <a:ext cx="6096000" cy="646331"/>
          </a:xfrm>
          <a:prstGeom prst="rect">
            <a:avLst/>
          </a:prstGeom>
        </p:spPr>
        <p:txBody>
          <a:bodyPr>
            <a:spAutoFit/>
          </a:bodyPr>
          <a:lstStyle/>
          <a:p>
            <a:r>
              <a:rPr lang="en-US" b="1" dirty="0">
                <a:latin typeface="Arial" charset="0"/>
              </a:rPr>
              <a:t>DISTRIBUTION STATEMENT A - Approved for public release; distribution is unlimited. </a:t>
            </a:r>
            <a:r>
              <a:rPr lang="en-US" sz="1600" b="1" dirty="0">
                <a:latin typeface="Arial" charset="0"/>
              </a:rPr>
              <a:t>412TW-PA-21211 </a:t>
            </a:r>
            <a:endParaRPr lang="en-US" dirty="0"/>
          </a:p>
        </p:txBody>
      </p:sp>
    </p:spTree>
    <p:extLst>
      <p:ext uri="{BB962C8B-B14F-4D97-AF65-F5344CB8AC3E}">
        <p14:creationId xmlns:p14="http://schemas.microsoft.com/office/powerpoint/2010/main" val="3907672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3"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95799"/>
            <a:ext cx="10019194" cy="1221281"/>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Agile versus Waterfall</a:t>
            </a:r>
          </a:p>
        </p:txBody>
      </p:sp>
      <p:sp>
        <p:nvSpPr>
          <p:cNvPr id="3" name="Content Placeholder 2"/>
          <p:cNvSpPr>
            <a:spLocks noGrp="1"/>
          </p:cNvSpPr>
          <p:nvPr>
            <p:ph idx="1"/>
          </p:nvPr>
        </p:nvSpPr>
        <p:spPr>
          <a:xfrm>
            <a:off x="96251" y="1226147"/>
            <a:ext cx="10395597" cy="554146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70000" lnSpcReduction="20000"/>
          </a:bodyPr>
          <a:lstStyle/>
          <a:p>
            <a:r>
              <a:rPr lang="en-US" sz="2800" b="1" dirty="0">
                <a:solidFill>
                  <a:schemeClr val="tx1"/>
                </a:solidFill>
              </a:rPr>
              <a:t>Waterfall is the process</a:t>
            </a:r>
            <a:r>
              <a:rPr lang="en-US" sz="2800" b="1" baseline="0" dirty="0">
                <a:solidFill>
                  <a:schemeClr val="tx1"/>
                </a:solidFill>
              </a:rPr>
              <a:t> that envisions development as a set of stages when one flows into the next</a:t>
            </a:r>
            <a:r>
              <a:rPr lang="en-US" sz="2800" b="1" dirty="0">
                <a:solidFill>
                  <a:schemeClr val="tx1"/>
                </a:solidFill>
              </a:rPr>
              <a:t> until completion, rather than a cycle of development.</a:t>
            </a:r>
          </a:p>
          <a:p>
            <a:pPr lvl="1"/>
            <a:r>
              <a:rPr lang="en-US" sz="2600" b="1" baseline="0" dirty="0">
                <a:solidFill>
                  <a:schemeClr val="tx1"/>
                </a:solidFill>
              </a:rPr>
              <a:t>Long</a:t>
            </a:r>
            <a:r>
              <a:rPr lang="en-US" sz="2600" b="1" dirty="0">
                <a:solidFill>
                  <a:schemeClr val="tx1"/>
                </a:solidFill>
              </a:rPr>
              <a:t> release cycles</a:t>
            </a:r>
          </a:p>
          <a:p>
            <a:pPr lvl="1"/>
            <a:r>
              <a:rPr lang="en-US" sz="2600" b="1" baseline="0" dirty="0">
                <a:solidFill>
                  <a:schemeClr val="tx1"/>
                </a:solidFill>
              </a:rPr>
              <a:t>Large</a:t>
            </a:r>
            <a:r>
              <a:rPr lang="en-US" sz="2600" b="1" dirty="0">
                <a:solidFill>
                  <a:schemeClr val="tx1"/>
                </a:solidFill>
              </a:rPr>
              <a:t> changes</a:t>
            </a:r>
          </a:p>
          <a:p>
            <a:pPr lvl="1"/>
            <a:r>
              <a:rPr lang="en-US" sz="2600" b="1" dirty="0">
                <a:solidFill>
                  <a:schemeClr val="tx1"/>
                </a:solidFill>
              </a:rPr>
              <a:t>Long, difficult deployments</a:t>
            </a:r>
          </a:p>
          <a:p>
            <a:pPr lvl="1"/>
            <a:r>
              <a:rPr lang="en-US" sz="2600" b="1" dirty="0">
                <a:solidFill>
                  <a:schemeClr val="tx1"/>
                </a:solidFill>
              </a:rPr>
              <a:t>All requirements must be known at the outset</a:t>
            </a:r>
            <a:endParaRPr lang="en-US" sz="2600" b="1" baseline="0" dirty="0">
              <a:solidFill>
                <a:schemeClr val="tx1"/>
              </a:solidFill>
            </a:endParaRPr>
          </a:p>
          <a:p>
            <a:pPr lvl="1"/>
            <a:r>
              <a:rPr lang="en-US" sz="2600" b="1" dirty="0">
                <a:solidFill>
                  <a:schemeClr val="tx1"/>
                </a:solidFill>
              </a:rPr>
              <a:t>Difficult to reverse back to a previous stage</a:t>
            </a:r>
          </a:p>
          <a:p>
            <a:r>
              <a:rPr lang="en-US" sz="2800" b="1" dirty="0">
                <a:solidFill>
                  <a:schemeClr val="tx1"/>
                </a:solidFill>
              </a:rPr>
              <a:t>Agile prioritizes a cyclic development process that progresses in small increments toward the desired solution.</a:t>
            </a:r>
          </a:p>
          <a:p>
            <a:pPr lvl="1"/>
            <a:r>
              <a:rPr lang="en-US" sz="2600" b="1" dirty="0">
                <a:solidFill>
                  <a:schemeClr val="tx1"/>
                </a:solidFill>
              </a:rPr>
              <a:t>Short release cycles (sprints)</a:t>
            </a:r>
          </a:p>
          <a:p>
            <a:pPr lvl="1"/>
            <a:r>
              <a:rPr lang="en-US" sz="2600" b="1" dirty="0">
                <a:solidFill>
                  <a:schemeClr val="tx1"/>
                </a:solidFill>
              </a:rPr>
              <a:t>Fast delivery of new features</a:t>
            </a:r>
          </a:p>
          <a:p>
            <a:pPr lvl="1"/>
            <a:r>
              <a:rPr lang="en-US" sz="2600" b="1" dirty="0">
                <a:solidFill>
                  <a:schemeClr val="tx1"/>
                </a:solidFill>
              </a:rPr>
              <a:t>Easier deployments and migrations</a:t>
            </a:r>
          </a:p>
          <a:p>
            <a:pPr lvl="1"/>
            <a:r>
              <a:rPr lang="en-US" sz="2600" b="1" dirty="0">
                <a:solidFill>
                  <a:schemeClr val="tx1"/>
                </a:solidFill>
              </a:rPr>
              <a:t>Encourages teamwork</a:t>
            </a:r>
          </a:p>
          <a:p>
            <a:pPr lvl="1"/>
            <a:r>
              <a:rPr lang="en-US" sz="2600" b="1" dirty="0">
                <a:solidFill>
                  <a:schemeClr val="tx1"/>
                </a:solidFill>
              </a:rPr>
              <a:t>Testing occurs throughout development, which helps to find problems early</a:t>
            </a:r>
          </a:p>
          <a:p>
            <a:pPr lvl="1"/>
            <a:r>
              <a:rPr lang="en-US" sz="2600" b="1" dirty="0">
                <a:solidFill>
                  <a:schemeClr val="tx1"/>
                </a:solidFill>
              </a:rPr>
              <a:t>Sustainability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96789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37"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07577"/>
            <a:ext cx="9501188" cy="112058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CPDC Agile Development Process</a:t>
            </a:r>
          </a:p>
        </p:txBody>
      </p:sp>
      <p:sp>
        <p:nvSpPr>
          <p:cNvPr id="3" name="Content Placeholder 2"/>
          <p:cNvSpPr>
            <a:spLocks noGrp="1"/>
          </p:cNvSpPr>
          <p:nvPr>
            <p:ph idx="1"/>
          </p:nvPr>
        </p:nvSpPr>
        <p:spPr>
          <a:xfrm>
            <a:off x="96252" y="1041266"/>
            <a:ext cx="6743936" cy="5610546"/>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2600" b="1" dirty="0">
                <a:solidFill>
                  <a:schemeClr val="tx2"/>
                </a:solidFill>
              </a:rPr>
              <a:t>Requirements Gathering</a:t>
            </a:r>
          </a:p>
          <a:p>
            <a:r>
              <a:rPr lang="en-US" sz="2400" b="1" dirty="0">
                <a:solidFill>
                  <a:schemeClr val="tx2"/>
                </a:solidFill>
              </a:rPr>
              <a:t>Design</a:t>
            </a:r>
          </a:p>
          <a:p>
            <a:r>
              <a:rPr lang="en-US" sz="2600" b="1" dirty="0">
                <a:solidFill>
                  <a:schemeClr val="tx2"/>
                </a:solidFill>
              </a:rPr>
              <a:t>Develop</a:t>
            </a:r>
          </a:p>
          <a:p>
            <a:r>
              <a:rPr lang="en-US" sz="2600" b="1" dirty="0">
                <a:solidFill>
                  <a:schemeClr val="tx2"/>
                </a:solidFill>
              </a:rPr>
              <a:t>Test</a:t>
            </a:r>
          </a:p>
          <a:p>
            <a:r>
              <a:rPr lang="en-US" sz="2600" b="1" dirty="0">
                <a:solidFill>
                  <a:schemeClr val="tx2"/>
                </a:solidFill>
              </a:rPr>
              <a:t>Deploy</a:t>
            </a:r>
          </a:p>
          <a:p>
            <a:r>
              <a:rPr lang="en-US" sz="3000" b="1" dirty="0">
                <a:solidFill>
                  <a:schemeClr val="tx2"/>
                </a:solidFill>
              </a:rPr>
              <a:t>Review</a:t>
            </a:r>
          </a:p>
          <a:p>
            <a:r>
              <a:rPr lang="en-US" sz="2800" b="1" dirty="0">
                <a:solidFill>
                  <a:schemeClr val="accent4"/>
                </a:solidFill>
              </a:rPr>
              <a:t>ITERATE! </a:t>
            </a:r>
            <a:r>
              <a:rPr lang="en-US" sz="2800" b="1" dirty="0">
                <a:solidFill>
                  <a:schemeClr val="tx1"/>
                </a:solidFill>
              </a:rPr>
              <a:t>– Go back to the beginning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9" name="Diagram 8"/>
          <p:cNvGraphicFramePr/>
          <p:nvPr>
            <p:extLst>
              <p:ext uri="{D42A27DB-BD31-4B8C-83A1-F6EECF244321}">
                <p14:modId xmlns:p14="http://schemas.microsoft.com/office/powerpoint/2010/main" val="2588779460"/>
              </p:ext>
            </p:extLst>
          </p:nvPr>
        </p:nvGraphicFramePr>
        <p:xfrm>
          <a:off x="6715496" y="1041265"/>
          <a:ext cx="5118265" cy="5062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The Proc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433883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59"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07577"/>
            <a:ext cx="9501188" cy="112058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CPDC Agile Development Process</a:t>
            </a:r>
          </a:p>
        </p:txBody>
      </p:sp>
      <p:sp>
        <p:nvSpPr>
          <p:cNvPr id="3" name="Content Placeholder 2"/>
          <p:cNvSpPr>
            <a:spLocks noGrp="1"/>
          </p:cNvSpPr>
          <p:nvPr>
            <p:ph idx="1"/>
          </p:nvPr>
        </p:nvSpPr>
        <p:spPr>
          <a:xfrm>
            <a:off x="96252" y="1041266"/>
            <a:ext cx="6743936" cy="5610546"/>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2600" b="1" dirty="0">
                <a:solidFill>
                  <a:schemeClr val="tx2"/>
                </a:solidFill>
              </a:rPr>
              <a:t>Requirements Gathering</a:t>
            </a:r>
          </a:p>
          <a:p>
            <a:pPr lvl="1"/>
            <a:r>
              <a:rPr lang="en-US" sz="2600" b="1" dirty="0">
                <a:solidFill>
                  <a:schemeClr val="tx2"/>
                </a:solidFill>
              </a:rPr>
              <a:t>Gather known customer requirements</a:t>
            </a:r>
          </a:p>
          <a:p>
            <a:pPr lvl="1"/>
            <a:r>
              <a:rPr lang="en-US" sz="2600" b="1" dirty="0">
                <a:solidFill>
                  <a:schemeClr val="tx2"/>
                </a:solidFill>
              </a:rPr>
              <a:t>Define system specifications to meet given performance needs</a:t>
            </a:r>
          </a:p>
          <a:p>
            <a:pPr lvl="1"/>
            <a:r>
              <a:rPr lang="en-US" sz="2600" b="1" dirty="0">
                <a:solidFill>
                  <a:schemeClr val="tx2"/>
                </a:solidFill>
              </a:rPr>
              <a:t>Leverage past experience to anticipate unspecified needs from past needs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9" name="Diagram 8"/>
          <p:cNvGraphicFramePr/>
          <p:nvPr/>
        </p:nvGraphicFramePr>
        <p:xfrm>
          <a:off x="6715496" y="1041265"/>
          <a:ext cx="5118265" cy="5062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82673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0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07577"/>
            <a:ext cx="9501188" cy="112058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CPDC Agile Development Process</a:t>
            </a:r>
          </a:p>
        </p:txBody>
      </p:sp>
      <p:sp>
        <p:nvSpPr>
          <p:cNvPr id="3" name="Content Placeholder 2"/>
          <p:cNvSpPr>
            <a:spLocks noGrp="1"/>
          </p:cNvSpPr>
          <p:nvPr>
            <p:ph idx="1"/>
          </p:nvPr>
        </p:nvSpPr>
        <p:spPr>
          <a:xfrm>
            <a:off x="96252" y="1041266"/>
            <a:ext cx="6743936" cy="5610546"/>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2400" b="1" dirty="0">
                <a:solidFill>
                  <a:schemeClr val="tx2"/>
                </a:solidFill>
              </a:rPr>
              <a:t>Design</a:t>
            </a:r>
          </a:p>
          <a:p>
            <a:pPr lvl="1"/>
            <a:r>
              <a:rPr lang="en-US" sz="2600" b="1" dirty="0">
                <a:solidFill>
                  <a:schemeClr val="tx2"/>
                </a:solidFill>
              </a:rPr>
              <a:t>Select tools that are standardized and scalable</a:t>
            </a:r>
          </a:p>
          <a:p>
            <a:pPr lvl="1"/>
            <a:r>
              <a:rPr lang="en-US" sz="2400" b="1" dirty="0">
                <a:solidFill>
                  <a:schemeClr val="tx2"/>
                </a:solidFill>
              </a:rPr>
              <a:t>Encourage the use of newer tools and technologies, especially open source</a:t>
            </a:r>
          </a:p>
          <a:p>
            <a:pPr lvl="1"/>
            <a:r>
              <a:rPr lang="en-US" sz="2400" b="1" dirty="0">
                <a:solidFill>
                  <a:schemeClr val="tx2"/>
                </a:solidFill>
              </a:rPr>
              <a:t>Pick common tools to automate and standardize deployments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9" name="Diagram 8"/>
          <p:cNvGraphicFramePr/>
          <p:nvPr/>
        </p:nvGraphicFramePr>
        <p:xfrm>
          <a:off x="6715496" y="1041265"/>
          <a:ext cx="5118265" cy="5062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65089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2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07577"/>
            <a:ext cx="9501188" cy="112058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CPDC Agile Development Process</a:t>
            </a:r>
          </a:p>
        </p:txBody>
      </p:sp>
      <p:sp>
        <p:nvSpPr>
          <p:cNvPr id="3" name="Content Placeholder 2"/>
          <p:cNvSpPr>
            <a:spLocks noGrp="1"/>
          </p:cNvSpPr>
          <p:nvPr>
            <p:ph idx="1"/>
          </p:nvPr>
        </p:nvSpPr>
        <p:spPr>
          <a:xfrm>
            <a:off x="96252" y="1041266"/>
            <a:ext cx="6743936" cy="5610546"/>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2600" b="1" dirty="0">
                <a:solidFill>
                  <a:schemeClr val="tx2"/>
                </a:solidFill>
              </a:rPr>
              <a:t>Develop</a:t>
            </a:r>
          </a:p>
          <a:p>
            <a:pPr lvl="1"/>
            <a:r>
              <a:rPr lang="en-US" sz="2600" b="1" dirty="0">
                <a:solidFill>
                  <a:schemeClr val="tx2"/>
                </a:solidFill>
              </a:rPr>
              <a:t>Prototype a software solution on commodity hardware</a:t>
            </a:r>
          </a:p>
          <a:p>
            <a:pPr lvl="1"/>
            <a:r>
              <a:rPr lang="en-US" sz="2600" b="1" dirty="0">
                <a:solidFill>
                  <a:schemeClr val="tx2"/>
                </a:solidFill>
              </a:rPr>
              <a:t>Enable the use of existing tools and a variety of languages (C/C++, C#, R, Python, etc.)</a:t>
            </a:r>
          </a:p>
          <a:p>
            <a:pPr lvl="1"/>
            <a:r>
              <a:rPr lang="en-US" sz="2600" b="1" dirty="0">
                <a:solidFill>
                  <a:schemeClr val="tx2"/>
                </a:solidFill>
              </a:rPr>
              <a:t>Standard DevOps Automation tools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9" name="Diagram 8"/>
          <p:cNvGraphicFramePr/>
          <p:nvPr/>
        </p:nvGraphicFramePr>
        <p:xfrm>
          <a:off x="6715496" y="1041265"/>
          <a:ext cx="5118265" cy="5062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16865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41"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07577"/>
            <a:ext cx="9501188" cy="112058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CPDC Agile Development Process</a:t>
            </a:r>
          </a:p>
        </p:txBody>
      </p:sp>
      <p:sp>
        <p:nvSpPr>
          <p:cNvPr id="3" name="Content Placeholder 2"/>
          <p:cNvSpPr>
            <a:spLocks noGrp="1"/>
          </p:cNvSpPr>
          <p:nvPr>
            <p:ph idx="1"/>
          </p:nvPr>
        </p:nvSpPr>
        <p:spPr>
          <a:xfrm>
            <a:off x="96252" y="1041266"/>
            <a:ext cx="6743936" cy="5610546"/>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2600" b="1" dirty="0">
                <a:solidFill>
                  <a:schemeClr val="tx2"/>
                </a:solidFill>
              </a:rPr>
              <a:t>Test</a:t>
            </a:r>
          </a:p>
          <a:p>
            <a:pPr lvl="1"/>
            <a:r>
              <a:rPr lang="en-US" sz="2400" b="1" dirty="0">
                <a:solidFill>
                  <a:schemeClr val="tx2"/>
                </a:solidFill>
              </a:rPr>
              <a:t>Unlike Waterfall, testing isn’t a separate phase, but rather a part of the development process, and the two occur concurrently.</a:t>
            </a:r>
          </a:p>
          <a:p>
            <a:pPr lvl="1"/>
            <a:r>
              <a:rPr lang="en-US" sz="2400" b="1" dirty="0">
                <a:solidFill>
                  <a:schemeClr val="tx2"/>
                </a:solidFill>
              </a:rPr>
              <a:t>Always test with carefully cultivated test data that tests all code branches</a:t>
            </a:r>
          </a:p>
          <a:p>
            <a:pPr lvl="1"/>
            <a:r>
              <a:rPr lang="en-US" sz="2400" b="1" dirty="0">
                <a:solidFill>
                  <a:schemeClr val="tx2"/>
                </a:solidFill>
              </a:rPr>
              <a:t>Use code coverage analysis tools</a:t>
            </a:r>
          </a:p>
          <a:p>
            <a:pPr lvl="1"/>
            <a:r>
              <a:rPr lang="en-US" sz="2400" b="1" dirty="0">
                <a:solidFill>
                  <a:schemeClr val="tx2"/>
                </a:solidFill>
              </a:rPr>
              <a:t>Continuous Integration (CI)</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9" name="Diagram 8"/>
          <p:cNvGraphicFramePr/>
          <p:nvPr/>
        </p:nvGraphicFramePr>
        <p:xfrm>
          <a:off x="6715496" y="1041265"/>
          <a:ext cx="5118265" cy="5062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30508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1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07577"/>
            <a:ext cx="9501188" cy="112058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CPDC Agile Development Process</a:t>
            </a:r>
          </a:p>
        </p:txBody>
      </p:sp>
      <p:sp>
        <p:nvSpPr>
          <p:cNvPr id="3" name="Content Placeholder 2"/>
          <p:cNvSpPr>
            <a:spLocks noGrp="1"/>
          </p:cNvSpPr>
          <p:nvPr>
            <p:ph idx="1"/>
          </p:nvPr>
        </p:nvSpPr>
        <p:spPr>
          <a:xfrm>
            <a:off x="96252" y="1041266"/>
            <a:ext cx="6743936" cy="5610546"/>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2600" b="1" dirty="0">
                <a:solidFill>
                  <a:schemeClr val="tx2"/>
                </a:solidFill>
              </a:rPr>
              <a:t>Deploy</a:t>
            </a:r>
          </a:p>
          <a:p>
            <a:pPr lvl="1"/>
            <a:r>
              <a:rPr lang="en-US" sz="2600" b="1" dirty="0">
                <a:solidFill>
                  <a:schemeClr val="tx2"/>
                </a:solidFill>
              </a:rPr>
              <a:t>Deploy to a production system (single classification/caveat)</a:t>
            </a:r>
          </a:p>
          <a:p>
            <a:pPr lvl="1"/>
            <a:r>
              <a:rPr lang="en-US" sz="2600" b="1" dirty="0">
                <a:solidFill>
                  <a:schemeClr val="tx2"/>
                </a:solidFill>
              </a:rPr>
              <a:t>Incorporate real data</a:t>
            </a:r>
          </a:p>
          <a:p>
            <a:pPr lvl="1"/>
            <a:r>
              <a:rPr lang="en-US" sz="2600" b="1" dirty="0">
                <a:solidFill>
                  <a:schemeClr val="tx2"/>
                </a:solidFill>
              </a:rPr>
              <a:t>Do this frequently in order to find problems and complete the cycle</a:t>
            </a:r>
          </a:p>
          <a:p>
            <a:pPr lvl="1"/>
            <a:r>
              <a:rPr lang="en-US" sz="2600" b="1" dirty="0">
                <a:solidFill>
                  <a:schemeClr val="tx2"/>
                </a:solidFill>
              </a:rPr>
              <a:t>Continuous Delivery or Continuous Deployment (CD)</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9" name="Diagram 8"/>
          <p:cNvGraphicFramePr/>
          <p:nvPr/>
        </p:nvGraphicFramePr>
        <p:xfrm>
          <a:off x="6715496" y="1041265"/>
          <a:ext cx="5118265" cy="5062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79009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4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07577"/>
            <a:ext cx="9501188" cy="112058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CPDC Agile Development Process</a:t>
            </a:r>
          </a:p>
        </p:txBody>
      </p:sp>
      <p:sp>
        <p:nvSpPr>
          <p:cNvPr id="3" name="Content Placeholder 2"/>
          <p:cNvSpPr>
            <a:spLocks noGrp="1"/>
          </p:cNvSpPr>
          <p:nvPr>
            <p:ph idx="1"/>
          </p:nvPr>
        </p:nvSpPr>
        <p:spPr>
          <a:xfrm>
            <a:off x="96252" y="1041266"/>
            <a:ext cx="6743936" cy="5610546"/>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3000" b="1" dirty="0">
                <a:solidFill>
                  <a:schemeClr val="tx2"/>
                </a:solidFill>
              </a:rPr>
              <a:t>Review</a:t>
            </a:r>
          </a:p>
          <a:p>
            <a:pPr lvl="1"/>
            <a:r>
              <a:rPr lang="en-US" sz="2600" b="1" dirty="0">
                <a:solidFill>
                  <a:schemeClr val="tx2"/>
                </a:solidFill>
              </a:rPr>
              <a:t>Figure out what worked well and what didn’t</a:t>
            </a:r>
          </a:p>
          <a:p>
            <a:pPr lvl="1"/>
            <a:r>
              <a:rPr lang="en-US" sz="2600" b="1" dirty="0">
                <a:solidFill>
                  <a:schemeClr val="tx2"/>
                </a:solidFill>
              </a:rPr>
              <a:t>Lessons learned</a:t>
            </a:r>
          </a:p>
          <a:p>
            <a:pPr lvl="1"/>
            <a:r>
              <a:rPr lang="en-US" sz="2600" b="1" dirty="0">
                <a:solidFill>
                  <a:schemeClr val="tx2"/>
                </a:solidFill>
              </a:rPr>
              <a:t>Interact with the customers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9" name="Diagram 8"/>
          <p:cNvGraphicFramePr/>
          <p:nvPr/>
        </p:nvGraphicFramePr>
        <p:xfrm>
          <a:off x="6715496" y="1041265"/>
          <a:ext cx="5118265" cy="5062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04730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5"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07577"/>
            <a:ext cx="9501188" cy="112058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CPDC Agile Development Process</a:t>
            </a:r>
          </a:p>
        </p:txBody>
      </p:sp>
      <p:sp>
        <p:nvSpPr>
          <p:cNvPr id="3" name="Content Placeholder 2"/>
          <p:cNvSpPr>
            <a:spLocks noGrp="1"/>
          </p:cNvSpPr>
          <p:nvPr>
            <p:ph idx="1"/>
          </p:nvPr>
        </p:nvSpPr>
        <p:spPr>
          <a:xfrm>
            <a:off x="96252" y="1041266"/>
            <a:ext cx="6743936" cy="5610546"/>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2800" b="1" dirty="0">
                <a:solidFill>
                  <a:schemeClr val="accent4"/>
                </a:solidFill>
              </a:rPr>
              <a:t>ITERATE! </a:t>
            </a:r>
            <a:r>
              <a:rPr lang="en-US" sz="2800" b="1" dirty="0">
                <a:solidFill>
                  <a:schemeClr val="tx1"/>
                </a:solidFill>
              </a:rPr>
              <a:t>– Go back to the beginning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9" name="Diagram 8"/>
          <p:cNvGraphicFramePr/>
          <p:nvPr/>
        </p:nvGraphicFramePr>
        <p:xfrm>
          <a:off x="6715496" y="1041265"/>
          <a:ext cx="5118265" cy="5062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81830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13"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07577"/>
            <a:ext cx="9501188" cy="112058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Agile Practices and tools</a:t>
            </a:r>
          </a:p>
        </p:txBody>
      </p:sp>
      <p:sp>
        <p:nvSpPr>
          <p:cNvPr id="3" name="Content Placeholder 2"/>
          <p:cNvSpPr>
            <a:spLocks noGrp="1"/>
          </p:cNvSpPr>
          <p:nvPr>
            <p:ph idx="1"/>
          </p:nvPr>
        </p:nvSpPr>
        <p:spPr>
          <a:xfrm>
            <a:off x="351488" y="1228165"/>
            <a:ext cx="6743936" cy="5551317"/>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marL="0" indent="0">
              <a:buNone/>
            </a:pPr>
            <a:r>
              <a:rPr lang="en-US" sz="2600" b="1" dirty="0">
                <a:solidFill>
                  <a:schemeClr val="tx2"/>
                </a:solidFill>
              </a:rPr>
              <a:t>A </a:t>
            </a:r>
            <a:r>
              <a:rPr lang="en-US" sz="2600" b="1" i="1" dirty="0">
                <a:solidFill>
                  <a:schemeClr val="tx2"/>
                </a:solidFill>
              </a:rPr>
              <a:t>very</a:t>
            </a:r>
            <a:r>
              <a:rPr lang="en-US" sz="2600" b="1" dirty="0">
                <a:solidFill>
                  <a:schemeClr val="tx2"/>
                </a:solidFill>
              </a:rPr>
              <a:t> incomplete list…</a:t>
            </a:r>
          </a:p>
          <a:p>
            <a:r>
              <a:rPr lang="en-US" sz="2600" b="1" dirty="0">
                <a:solidFill>
                  <a:schemeClr val="tx2"/>
                </a:solidFill>
              </a:rPr>
              <a:t>Sprints – phases of product delivery,</a:t>
            </a:r>
            <a:r>
              <a:rPr lang="en-US" sz="2600" b="1" baseline="0" dirty="0">
                <a:solidFill>
                  <a:schemeClr val="tx2"/>
                </a:solidFill>
              </a:rPr>
              <a:t> based on defined </a:t>
            </a:r>
            <a:r>
              <a:rPr lang="en-US" sz="2600" b="1" dirty="0">
                <a:solidFill>
                  <a:schemeClr val="tx2"/>
                </a:solidFill>
              </a:rPr>
              <a:t> timeframes.</a:t>
            </a:r>
          </a:p>
          <a:p>
            <a:r>
              <a:rPr lang="en-US" sz="2600" b="1" dirty="0" err="1">
                <a:solidFill>
                  <a:schemeClr val="tx2"/>
                </a:solidFill>
              </a:rPr>
              <a:t>GitOps</a:t>
            </a:r>
            <a:r>
              <a:rPr lang="en-US" sz="2600" b="1" dirty="0">
                <a:solidFill>
                  <a:schemeClr val="tx2"/>
                </a:solidFill>
              </a:rPr>
              <a:t> – Using </a:t>
            </a:r>
            <a:r>
              <a:rPr lang="en-US" sz="2600" b="1" dirty="0" err="1">
                <a:solidFill>
                  <a:schemeClr val="tx2"/>
                </a:solidFill>
              </a:rPr>
              <a:t>Git</a:t>
            </a:r>
            <a:r>
              <a:rPr lang="en-US" sz="2600" b="1" dirty="0">
                <a:solidFill>
                  <a:schemeClr val="tx2"/>
                </a:solidFill>
              </a:rPr>
              <a:t> as the source of truth for deployments</a:t>
            </a:r>
          </a:p>
          <a:p>
            <a:r>
              <a:rPr lang="en-US" sz="2600" b="1" dirty="0">
                <a:solidFill>
                  <a:schemeClr val="tx2"/>
                </a:solidFill>
              </a:rPr>
              <a:t>Clustering software like Kubernetes (k8s)</a:t>
            </a:r>
          </a:p>
          <a:p>
            <a:pPr lvl="0"/>
            <a:r>
              <a:rPr lang="en-US" sz="2600" b="1" dirty="0">
                <a:solidFill>
                  <a:schemeClr val="tx2"/>
                </a:solidFill>
              </a:rPr>
              <a:t>Immutable Systems and Infrastructure as Code</a:t>
            </a:r>
          </a:p>
          <a:p>
            <a:pPr lvl="0"/>
            <a:r>
              <a:rPr lang="en-US" sz="2600" b="1" dirty="0">
                <a:solidFill>
                  <a:schemeClr val="tx2"/>
                </a:solidFill>
              </a:rPr>
              <a:t>Containerization – Making software that runs in regularized environments.</a:t>
            </a:r>
          </a:p>
          <a:p>
            <a:pPr lvl="1"/>
            <a:endParaRPr lang="en-US" sz="2400" b="1" dirty="0">
              <a:solidFill>
                <a:schemeClr val="tx2"/>
              </a:solidFill>
            </a:endParaRPr>
          </a:p>
          <a:p>
            <a:endParaRPr lang="en-US" sz="2600" b="1" dirty="0">
              <a:solidFill>
                <a:schemeClr val="tx2"/>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9" name="Diagram 8"/>
          <p:cNvGraphicFramePr/>
          <p:nvPr>
            <p:extLst>
              <p:ext uri="{D42A27DB-BD31-4B8C-83A1-F6EECF244321}">
                <p14:modId xmlns:p14="http://schemas.microsoft.com/office/powerpoint/2010/main" val="2588779460"/>
              </p:ext>
            </p:extLst>
          </p:nvPr>
        </p:nvGraphicFramePr>
        <p:xfrm>
          <a:off x="6715496" y="1041265"/>
          <a:ext cx="5118265" cy="5062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5741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9"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590" y="366887"/>
            <a:ext cx="8534400" cy="1507067"/>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Cross Platform Data Center</a:t>
            </a:r>
          </a:p>
        </p:txBody>
      </p:sp>
      <p:sp>
        <p:nvSpPr>
          <p:cNvPr id="3" name="Content Placeholder 2"/>
          <p:cNvSpPr>
            <a:spLocks noGrp="1"/>
          </p:cNvSpPr>
          <p:nvPr>
            <p:ph idx="1"/>
          </p:nvPr>
        </p:nvSpPr>
        <p:spPr>
          <a:xfrm>
            <a:off x="198790" y="2751667"/>
            <a:ext cx="8534400" cy="3615267"/>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sz="3600" b="1" dirty="0">
                <a:solidFill>
                  <a:schemeClr val="bg2">
                    <a:lumMod val="20000"/>
                    <a:lumOff val="80000"/>
                  </a:schemeClr>
                </a:solidFill>
              </a:rPr>
              <a:t>Background</a:t>
            </a:r>
          </a:p>
          <a:p>
            <a:r>
              <a:rPr lang="en-US" sz="3600" b="1" dirty="0">
                <a:solidFill>
                  <a:schemeClr val="bg2">
                    <a:lumMod val="20000"/>
                    <a:lumOff val="80000"/>
                  </a:schemeClr>
                </a:solidFill>
              </a:rPr>
              <a:t>Goals</a:t>
            </a:r>
          </a:p>
          <a:p>
            <a:r>
              <a:rPr lang="en-US" sz="3600" b="1" dirty="0">
                <a:solidFill>
                  <a:schemeClr val="bg2">
                    <a:lumMod val="20000"/>
                    <a:lumOff val="80000"/>
                  </a:schemeClr>
                </a:solidFill>
              </a:rPr>
              <a:t>How can Agile processes and tools help the Cross-Platform Data Center’s Knowledge Management</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3596" y="5095274"/>
            <a:ext cx="1596258" cy="1644194"/>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566400" y="186724"/>
            <a:ext cx="1483454" cy="1269544"/>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06020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1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07577"/>
            <a:ext cx="9501188" cy="112058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Agile Practices and tools</a:t>
            </a:r>
          </a:p>
        </p:txBody>
      </p:sp>
      <p:sp>
        <p:nvSpPr>
          <p:cNvPr id="3" name="Content Placeholder 2"/>
          <p:cNvSpPr>
            <a:spLocks noGrp="1"/>
          </p:cNvSpPr>
          <p:nvPr>
            <p:ph idx="1"/>
          </p:nvPr>
        </p:nvSpPr>
        <p:spPr>
          <a:xfrm>
            <a:off x="351488" y="1228165"/>
            <a:ext cx="6743936" cy="5551317"/>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2600" b="1" dirty="0">
                <a:solidFill>
                  <a:schemeClr val="tx2"/>
                </a:solidFill>
              </a:rPr>
              <a:t>Sprints – phases of product delivery, based on defined  timeframes.</a:t>
            </a:r>
          </a:p>
          <a:p>
            <a:pPr lvl="1"/>
            <a:r>
              <a:rPr lang="en-US" sz="2400" b="1" dirty="0">
                <a:solidFill>
                  <a:schemeClr val="tx2"/>
                </a:solidFill>
              </a:rPr>
              <a:t>Adapt more quickly to a changing software landscape</a:t>
            </a:r>
          </a:p>
          <a:p>
            <a:pPr lvl="1"/>
            <a:r>
              <a:rPr lang="en-US" sz="2400" b="1" dirty="0">
                <a:solidFill>
                  <a:schemeClr val="tx2"/>
                </a:solidFill>
              </a:rPr>
              <a:t>Integrate new requirements more quickly</a:t>
            </a:r>
          </a:p>
          <a:p>
            <a:pPr lvl="1"/>
            <a:r>
              <a:rPr lang="en-US" sz="2400" b="1" dirty="0">
                <a:solidFill>
                  <a:schemeClr val="tx2"/>
                </a:solidFill>
              </a:rPr>
              <a:t>Reduces complex, difficult deployments and migrations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9" name="Diagram 8"/>
          <p:cNvGraphicFramePr/>
          <p:nvPr/>
        </p:nvGraphicFramePr>
        <p:xfrm>
          <a:off x="6715496" y="1041265"/>
          <a:ext cx="5118265" cy="5062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07622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07577"/>
            <a:ext cx="9501188" cy="112058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Agile Practices and tools</a:t>
            </a:r>
          </a:p>
        </p:txBody>
      </p:sp>
      <p:sp>
        <p:nvSpPr>
          <p:cNvPr id="3" name="Content Placeholder 2"/>
          <p:cNvSpPr>
            <a:spLocks noGrp="1"/>
          </p:cNvSpPr>
          <p:nvPr>
            <p:ph idx="1"/>
          </p:nvPr>
        </p:nvSpPr>
        <p:spPr>
          <a:xfrm>
            <a:off x="351488" y="1228165"/>
            <a:ext cx="6743936" cy="5551317"/>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2600" b="1" dirty="0" err="1">
                <a:solidFill>
                  <a:schemeClr val="tx2"/>
                </a:solidFill>
              </a:rPr>
              <a:t>GitOps</a:t>
            </a:r>
            <a:r>
              <a:rPr lang="en-US" sz="2600" b="1" dirty="0">
                <a:solidFill>
                  <a:schemeClr val="tx2"/>
                </a:solidFill>
              </a:rPr>
              <a:t> – Using </a:t>
            </a:r>
            <a:r>
              <a:rPr lang="en-US" sz="2600" b="1" dirty="0" err="1">
                <a:solidFill>
                  <a:schemeClr val="tx2"/>
                </a:solidFill>
              </a:rPr>
              <a:t>Git</a:t>
            </a:r>
            <a:r>
              <a:rPr lang="en-US" sz="2600" b="1" dirty="0">
                <a:solidFill>
                  <a:schemeClr val="tx2"/>
                </a:solidFill>
              </a:rPr>
              <a:t> as the source of truth for deployments</a:t>
            </a:r>
          </a:p>
          <a:p>
            <a:pPr lvl="1"/>
            <a:r>
              <a:rPr lang="en-US" sz="2400" b="1" dirty="0">
                <a:solidFill>
                  <a:schemeClr val="tx2"/>
                </a:solidFill>
              </a:rPr>
              <a:t>Systems are described in desired state</a:t>
            </a:r>
          </a:p>
          <a:p>
            <a:pPr lvl="1"/>
            <a:r>
              <a:rPr lang="en-US" sz="2400" b="1" dirty="0">
                <a:solidFill>
                  <a:schemeClr val="tx2"/>
                </a:solidFill>
              </a:rPr>
              <a:t>Use of tools like Flux to automate deployment through pull requests</a:t>
            </a:r>
          </a:p>
          <a:p>
            <a:pPr lvl="1"/>
            <a:r>
              <a:rPr lang="en-US" sz="2400" b="1" dirty="0">
                <a:solidFill>
                  <a:schemeClr val="tx2"/>
                </a:solidFill>
              </a:rPr>
              <a:t>Operation on standalone networks requires a </a:t>
            </a:r>
            <a:r>
              <a:rPr lang="en-US" sz="2400" b="1" dirty="0" err="1">
                <a:solidFill>
                  <a:schemeClr val="tx2"/>
                </a:solidFill>
              </a:rPr>
              <a:t>git</a:t>
            </a:r>
            <a:r>
              <a:rPr lang="en-US" sz="2400" b="1" dirty="0">
                <a:solidFill>
                  <a:schemeClr val="tx2"/>
                </a:solidFill>
              </a:rPr>
              <a:t> repository on the network, and perhaps </a:t>
            </a:r>
            <a:r>
              <a:rPr lang="en-US" sz="2400" b="1" dirty="0" err="1">
                <a:solidFill>
                  <a:schemeClr val="tx2"/>
                </a:solidFill>
              </a:rPr>
              <a:t>Gitlab</a:t>
            </a:r>
            <a:r>
              <a:rPr lang="en-US" sz="2400" b="1" dirty="0">
                <a:solidFill>
                  <a:schemeClr val="tx2"/>
                </a:solidFill>
              </a:rPr>
              <a:t> or other development platform</a:t>
            </a:r>
          </a:p>
          <a:p>
            <a:endParaRPr lang="en-US" sz="2600" b="1" dirty="0">
              <a:solidFill>
                <a:schemeClr val="tx2"/>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9" name="Diagram 8"/>
          <p:cNvGraphicFramePr/>
          <p:nvPr/>
        </p:nvGraphicFramePr>
        <p:xfrm>
          <a:off x="6715496" y="1041265"/>
          <a:ext cx="5118265" cy="5062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781463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0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07577"/>
            <a:ext cx="9501188" cy="112058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Agile Practices and tools</a:t>
            </a:r>
          </a:p>
        </p:txBody>
      </p:sp>
      <p:sp>
        <p:nvSpPr>
          <p:cNvPr id="3" name="Content Placeholder 2"/>
          <p:cNvSpPr>
            <a:spLocks noGrp="1"/>
          </p:cNvSpPr>
          <p:nvPr>
            <p:ph idx="1"/>
          </p:nvPr>
        </p:nvSpPr>
        <p:spPr>
          <a:xfrm>
            <a:off x="351488" y="1228165"/>
            <a:ext cx="6743936" cy="5551317"/>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2600" b="1" dirty="0">
                <a:solidFill>
                  <a:schemeClr val="tx2"/>
                </a:solidFill>
              </a:rPr>
              <a:t>Clustering software like Kubernetes (k8s)</a:t>
            </a:r>
          </a:p>
          <a:p>
            <a:pPr lvl="1"/>
            <a:r>
              <a:rPr lang="en-US" sz="2400" b="1" dirty="0">
                <a:solidFill>
                  <a:schemeClr val="tx2"/>
                </a:solidFill>
              </a:rPr>
              <a:t>Building tools for k8s helps to standardize them</a:t>
            </a:r>
          </a:p>
          <a:p>
            <a:pPr lvl="1"/>
            <a:r>
              <a:rPr lang="en-US" sz="2400" b="1" dirty="0">
                <a:solidFill>
                  <a:schemeClr val="tx2"/>
                </a:solidFill>
              </a:rPr>
              <a:t>Software can move between private clusters, public clouds, hybrid clouds more easily.</a:t>
            </a:r>
          </a:p>
          <a:p>
            <a:pPr lvl="1"/>
            <a:r>
              <a:rPr lang="en-US" sz="2400" b="1" dirty="0">
                <a:solidFill>
                  <a:schemeClr val="tx2"/>
                </a:solidFill>
              </a:rPr>
              <a:t>Choice of monitoring tools and other cluster tools</a:t>
            </a:r>
          </a:p>
          <a:p>
            <a:endParaRPr lang="en-US" sz="2600" b="1" dirty="0">
              <a:solidFill>
                <a:schemeClr val="tx2"/>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9" name="Diagram 8"/>
          <p:cNvGraphicFramePr/>
          <p:nvPr/>
        </p:nvGraphicFramePr>
        <p:xfrm>
          <a:off x="6715496" y="1041265"/>
          <a:ext cx="5118265" cy="5062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761150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8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07577"/>
            <a:ext cx="9501188" cy="112058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Agile Practices and tools</a:t>
            </a:r>
          </a:p>
        </p:txBody>
      </p:sp>
      <p:sp>
        <p:nvSpPr>
          <p:cNvPr id="3" name="Content Placeholder 2"/>
          <p:cNvSpPr>
            <a:spLocks noGrp="1"/>
          </p:cNvSpPr>
          <p:nvPr>
            <p:ph idx="1"/>
          </p:nvPr>
        </p:nvSpPr>
        <p:spPr>
          <a:xfrm>
            <a:off x="351488" y="1228165"/>
            <a:ext cx="6743936" cy="5551317"/>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lvl="0"/>
            <a:r>
              <a:rPr lang="en-US" sz="2600" b="1" dirty="0">
                <a:solidFill>
                  <a:schemeClr val="tx2"/>
                </a:solidFill>
              </a:rPr>
              <a:t>Immutable Systems and Infrastructure as Code</a:t>
            </a:r>
          </a:p>
          <a:p>
            <a:pPr lvl="1"/>
            <a:r>
              <a:rPr lang="en-US" sz="2400" b="1" dirty="0">
                <a:solidFill>
                  <a:schemeClr val="tx2"/>
                </a:solidFill>
              </a:rPr>
              <a:t>Servers are not modified after they are deployed.</a:t>
            </a:r>
          </a:p>
          <a:p>
            <a:pPr lvl="1"/>
            <a:r>
              <a:rPr lang="en-US" sz="2400" b="1" dirty="0">
                <a:solidFill>
                  <a:schemeClr val="tx2"/>
                </a:solidFill>
              </a:rPr>
              <a:t>Servers are described in code, and are fully part of the release cycle</a:t>
            </a:r>
          </a:p>
          <a:p>
            <a:pPr lvl="1"/>
            <a:r>
              <a:rPr lang="en-US" sz="2400" b="1" dirty="0">
                <a:solidFill>
                  <a:schemeClr val="tx2"/>
                </a:solidFill>
              </a:rPr>
              <a:t>All modifications are made in code, and rolled out by deploying</a:t>
            </a:r>
          </a:p>
          <a:p>
            <a:pPr lvl="1"/>
            <a:r>
              <a:rPr lang="en-US" sz="2400" b="1" dirty="0">
                <a:solidFill>
                  <a:schemeClr val="tx1"/>
                </a:solidFill>
              </a:rPr>
              <a:t>Containerization – Making software that runs in regularized environments.</a:t>
            </a:r>
            <a:endParaRPr lang="en-US" sz="3200" b="1" dirty="0">
              <a:solidFill>
                <a:schemeClr val="tx1"/>
              </a:solidFill>
            </a:endParaRPr>
          </a:p>
          <a:p>
            <a:pPr lvl="1"/>
            <a:endParaRPr lang="en-US" sz="2400" b="1" dirty="0">
              <a:solidFill>
                <a:schemeClr val="tx2"/>
              </a:solidFill>
            </a:endParaRPr>
          </a:p>
          <a:p>
            <a:endParaRPr lang="en-US" sz="2600" b="1" dirty="0">
              <a:solidFill>
                <a:schemeClr val="tx2"/>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9" name="Diagram 8"/>
          <p:cNvGraphicFramePr/>
          <p:nvPr/>
        </p:nvGraphicFramePr>
        <p:xfrm>
          <a:off x="6715496" y="1041265"/>
          <a:ext cx="5118265" cy="5062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57735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9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07577"/>
            <a:ext cx="9501188" cy="112058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Agile Practices and tools</a:t>
            </a:r>
          </a:p>
        </p:txBody>
      </p:sp>
      <p:sp>
        <p:nvSpPr>
          <p:cNvPr id="3" name="Content Placeholder 2"/>
          <p:cNvSpPr>
            <a:spLocks noGrp="1"/>
          </p:cNvSpPr>
          <p:nvPr>
            <p:ph idx="1"/>
          </p:nvPr>
        </p:nvSpPr>
        <p:spPr>
          <a:xfrm>
            <a:off x="351488" y="1228165"/>
            <a:ext cx="6743936" cy="5551317"/>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rtl="0" eaLnBrk="1" latinLnBrk="0" hangingPunct="1"/>
            <a:r>
              <a:rPr lang="en-US" sz="2000" b="1" kern="1200" cap="none" dirty="0">
                <a:solidFill>
                  <a:schemeClr val="tx1"/>
                </a:solidFill>
                <a:effectLst/>
                <a:latin typeface="+mn-lt"/>
                <a:ea typeface="+mn-ea"/>
                <a:cs typeface="+mn-cs"/>
              </a:rPr>
              <a:t>Containerization</a:t>
            </a:r>
            <a:r>
              <a:rPr lang="en-US" sz="2000" b="1" kern="1200" cap="none" dirty="0">
                <a:solidFill>
                  <a:schemeClr val="tx1"/>
                </a:solidFill>
                <a:effectLst/>
              </a:rPr>
              <a:t> – Making software that runs in regularized environments.</a:t>
            </a:r>
            <a:endParaRPr lang="en-US" sz="2000" dirty="0">
              <a:solidFill>
                <a:schemeClr val="tx1"/>
              </a:solidFill>
              <a:effectLst/>
            </a:endParaRPr>
          </a:p>
          <a:p>
            <a:pPr lvl="1"/>
            <a:r>
              <a:rPr lang="en-US" sz="2400" b="1" dirty="0">
                <a:solidFill>
                  <a:schemeClr val="tx2"/>
                </a:solidFill>
              </a:rPr>
              <a:t>Uses tools such as Docker to run near-standalone stripped down OS images without full virtualization.</a:t>
            </a:r>
          </a:p>
          <a:p>
            <a:pPr lvl="1"/>
            <a:r>
              <a:rPr lang="en-US" sz="2400" b="1" dirty="0">
                <a:solidFill>
                  <a:schemeClr val="tx2"/>
                </a:solidFill>
              </a:rPr>
              <a:t>Allows services to run inside clearly controlled and specified environments.</a:t>
            </a:r>
          </a:p>
          <a:p>
            <a:pPr lvl="1"/>
            <a:r>
              <a:rPr lang="en-US" sz="2400" b="1" dirty="0">
                <a:solidFill>
                  <a:schemeClr val="tx2"/>
                </a:solidFill>
              </a:rPr>
              <a:t>Runs on top of most operating systems as well as clusters.</a:t>
            </a:r>
          </a:p>
          <a:p>
            <a:endParaRPr lang="en-US" sz="2600" b="1" dirty="0">
              <a:solidFill>
                <a:schemeClr val="tx2"/>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9" name="Diagram 8"/>
          <p:cNvGraphicFramePr/>
          <p:nvPr/>
        </p:nvGraphicFramePr>
        <p:xfrm>
          <a:off x="6715496" y="1041265"/>
          <a:ext cx="5118265" cy="5062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35237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9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849" y="1117600"/>
            <a:ext cx="7772297" cy="5661884"/>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55000" lnSpcReduction="20000"/>
          </a:bodyPr>
          <a:lstStyle/>
          <a:p>
            <a:pPr marL="0" indent="0">
              <a:buNone/>
            </a:pPr>
            <a:r>
              <a:rPr lang="en-US" b="1" dirty="0">
                <a:solidFill>
                  <a:schemeClr val="tx1">
                    <a:lumMod val="95000"/>
                  </a:schemeClr>
                </a:solidFill>
              </a:rPr>
              <a:t>Knowledge Management is a cycle.  It’s a continuous process that has to be sustained.  There’s no single definition of that the cycle that everyone uses, but generally it follows a few steps.</a:t>
            </a:r>
          </a:p>
          <a:p>
            <a:r>
              <a:rPr lang="en-US" b="1" dirty="0">
                <a:solidFill>
                  <a:schemeClr val="tx1">
                    <a:lumMod val="95000"/>
                  </a:schemeClr>
                </a:solidFill>
              </a:rPr>
              <a:t>Collect – gather data that is of interest.</a:t>
            </a:r>
          </a:p>
          <a:p>
            <a:pPr lvl="1"/>
            <a:r>
              <a:rPr lang="en-US" b="1" dirty="0">
                <a:solidFill>
                  <a:schemeClr val="tx1">
                    <a:lumMod val="95000"/>
                  </a:schemeClr>
                </a:solidFill>
              </a:rPr>
              <a:t>Aircraft</a:t>
            </a:r>
          </a:p>
          <a:p>
            <a:pPr lvl="1"/>
            <a:r>
              <a:rPr lang="en-US" b="1" dirty="0">
                <a:solidFill>
                  <a:schemeClr val="tx1">
                    <a:lumMod val="95000"/>
                  </a:schemeClr>
                </a:solidFill>
              </a:rPr>
              <a:t>Range Sensors</a:t>
            </a:r>
          </a:p>
          <a:p>
            <a:pPr lvl="1"/>
            <a:r>
              <a:rPr lang="en-US" b="1" dirty="0">
                <a:solidFill>
                  <a:schemeClr val="tx1">
                    <a:lumMod val="95000"/>
                  </a:schemeClr>
                </a:solidFill>
              </a:rPr>
              <a:t>Test Project Docs</a:t>
            </a:r>
          </a:p>
          <a:p>
            <a:r>
              <a:rPr lang="en-US" b="1" dirty="0">
                <a:solidFill>
                  <a:schemeClr val="tx1">
                    <a:lumMod val="95000"/>
                  </a:schemeClr>
                </a:solidFill>
              </a:rPr>
              <a:t>Use – Assess the knowledge and adapt to be used</a:t>
            </a:r>
          </a:p>
          <a:p>
            <a:pPr lvl="1"/>
            <a:r>
              <a:rPr lang="en-US" b="1" dirty="0">
                <a:solidFill>
                  <a:schemeClr val="tx1">
                    <a:lumMod val="95000"/>
                  </a:schemeClr>
                </a:solidFill>
              </a:rPr>
              <a:t>Engineering unit conversion</a:t>
            </a:r>
          </a:p>
          <a:p>
            <a:pPr lvl="1"/>
            <a:r>
              <a:rPr lang="en-US" b="1" dirty="0">
                <a:solidFill>
                  <a:schemeClr val="tx1">
                    <a:lumMod val="95000"/>
                  </a:schemeClr>
                </a:solidFill>
              </a:rPr>
              <a:t>Other derived data</a:t>
            </a:r>
          </a:p>
          <a:p>
            <a:r>
              <a:rPr lang="en-US" b="1" dirty="0">
                <a:solidFill>
                  <a:schemeClr val="tx1">
                    <a:lumMod val="95000"/>
                  </a:schemeClr>
                </a:solidFill>
              </a:rPr>
              <a:t>Enrich – Replace or extend existing data</a:t>
            </a:r>
          </a:p>
          <a:p>
            <a:pPr lvl="1"/>
            <a:r>
              <a:rPr lang="en-US" b="1" dirty="0">
                <a:solidFill>
                  <a:schemeClr val="tx1"/>
                </a:solidFill>
              </a:rPr>
              <a:t>A</a:t>
            </a:r>
            <a:r>
              <a:rPr lang="en-US" sz="1800" b="1" kern="1200" cap="none" dirty="0">
                <a:solidFill>
                  <a:schemeClr val="tx1"/>
                </a:solidFill>
                <a:effectLst/>
              </a:rPr>
              <a:t>ugment open air range test data with data from other source</a:t>
            </a:r>
            <a:r>
              <a:rPr lang="en-US" b="1" dirty="0">
                <a:solidFill>
                  <a:schemeClr val="tx1"/>
                </a:solidFill>
              </a:rPr>
              <a:t>s</a:t>
            </a:r>
          </a:p>
          <a:p>
            <a:pPr lvl="1"/>
            <a:r>
              <a:rPr lang="en-US" b="1" dirty="0">
                <a:solidFill>
                  <a:schemeClr val="tx1">
                    <a:lumMod val="95000"/>
                  </a:schemeClr>
                </a:solidFill>
              </a:rPr>
              <a:t>Longitudinal Data Analyses</a:t>
            </a:r>
            <a:endParaRPr lang="en-US" b="1" dirty="0">
              <a:solidFill>
                <a:schemeClr val="tx1"/>
              </a:solidFill>
            </a:endParaRPr>
          </a:p>
          <a:p>
            <a:r>
              <a:rPr lang="en-US" b="1" dirty="0">
                <a:solidFill>
                  <a:schemeClr val="tx1">
                    <a:lumMod val="95000"/>
                  </a:schemeClr>
                </a:solidFill>
              </a:rPr>
              <a:t>Share – Make the knowledge collected available to other interested parties</a:t>
            </a:r>
          </a:p>
          <a:p>
            <a:pPr lvl="1"/>
            <a:r>
              <a:rPr lang="en-US" b="1" dirty="0">
                <a:solidFill>
                  <a:schemeClr val="tx1">
                    <a:lumMod val="95000"/>
                  </a:schemeClr>
                </a:solidFill>
              </a:rPr>
              <a:t>Define Standard Data Access methods where possible</a:t>
            </a:r>
          </a:p>
          <a:p>
            <a:pPr lvl="2"/>
            <a:r>
              <a:rPr lang="en-US" b="1" dirty="0">
                <a:solidFill>
                  <a:schemeClr val="tx1">
                    <a:lumMod val="95000"/>
                  </a:schemeClr>
                </a:solidFill>
              </a:rPr>
              <a:t>File Formats</a:t>
            </a:r>
          </a:p>
          <a:p>
            <a:pPr lvl="2"/>
            <a:r>
              <a:rPr lang="en-US" b="1" dirty="0">
                <a:solidFill>
                  <a:schemeClr val="tx1">
                    <a:lumMod val="95000"/>
                  </a:schemeClr>
                </a:solidFill>
              </a:rPr>
              <a:t>Data Schemas</a:t>
            </a:r>
          </a:p>
          <a:p>
            <a:pPr lvl="2"/>
            <a:r>
              <a:rPr lang="en-US" b="1" dirty="0">
                <a:solidFill>
                  <a:schemeClr val="tx1">
                    <a:lumMod val="95000"/>
                  </a:schemeClr>
                </a:solidFill>
              </a:rPr>
              <a:t>Common Access API</a:t>
            </a:r>
          </a:p>
          <a:p>
            <a:pPr lvl="2"/>
            <a:r>
              <a:rPr lang="en-US" b="1" dirty="0">
                <a:solidFill>
                  <a:schemeClr val="tx1">
                    <a:lumMod val="95000"/>
                  </a:schemeClr>
                </a:solidFill>
              </a:rPr>
              <a:t>File systems and object stores (data lakes)</a:t>
            </a:r>
          </a:p>
          <a:p>
            <a:pPr lvl="1"/>
            <a:r>
              <a:rPr lang="en-US" b="1" dirty="0">
                <a:solidFill>
                  <a:schemeClr val="tx1">
                    <a:lumMod val="95000"/>
                  </a:schemeClr>
                </a:solidFill>
              </a:rPr>
              <a:t>Select data to push to systems where it’s most useful</a:t>
            </a:r>
          </a:p>
          <a:p>
            <a:r>
              <a:rPr lang="en-US" b="1" dirty="0">
                <a:solidFill>
                  <a:schemeClr val="tx1">
                    <a:lumMod val="95000"/>
                  </a:schemeClr>
                </a:solidFill>
              </a:rPr>
              <a:t>Assess – determine future needs and how to improve the resources available</a:t>
            </a:r>
          </a:p>
          <a:p>
            <a:pPr lvl="1"/>
            <a:r>
              <a:rPr lang="en-US" b="1" dirty="0">
                <a:solidFill>
                  <a:schemeClr val="tx1">
                    <a:lumMod val="95000"/>
                  </a:schemeClr>
                </a:solidFill>
              </a:rPr>
              <a:t>Able to compare data from current and previous tests to support regression testing and analyses</a:t>
            </a:r>
          </a:p>
          <a:p>
            <a:pPr lvl="1"/>
            <a:r>
              <a:rPr lang="en-US" b="1" dirty="0">
                <a:solidFill>
                  <a:schemeClr val="tx1">
                    <a:lumMod val="95000"/>
                  </a:schemeClr>
                </a:solidFill>
              </a:rPr>
              <a:t>Able to identify from the historical data all times when an event occurred</a:t>
            </a:r>
          </a:p>
          <a:p>
            <a:pPr lvl="2"/>
            <a:r>
              <a:rPr lang="en-US" b="1" dirty="0">
                <a:solidFill>
                  <a:schemeClr val="tx1">
                    <a:lumMod val="95000"/>
                  </a:schemeClr>
                </a:solidFill>
              </a:rPr>
              <a:t>e.g., Determine all events where F-22 exceeding 3.5 g’s</a:t>
            </a:r>
          </a:p>
          <a:p>
            <a:r>
              <a:rPr lang="en-US" b="1" dirty="0">
                <a:solidFill>
                  <a:schemeClr val="tx1">
                    <a:lumMod val="95000"/>
                  </a:schemeClr>
                </a:solidFill>
              </a:rPr>
              <a:t>Sustain – Keep the information available and determine how to maintain its relevance</a:t>
            </a:r>
            <a:endParaRPr lang="en-US" b="1" dirty="0"/>
          </a:p>
          <a:p>
            <a:pPr lvl="3"/>
            <a:endParaRPr lang="en-US" b="1" dirty="0">
              <a:solidFill>
                <a:schemeClr val="tx1">
                  <a:lumMod val="95000"/>
                </a:schemeClr>
              </a:solidFill>
            </a:endParaRPr>
          </a:p>
          <a:p>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10" name="Diagram 9"/>
          <p:cNvGraphicFramePr/>
          <p:nvPr>
            <p:extLst>
              <p:ext uri="{D42A27DB-BD31-4B8C-83A1-F6EECF244321}">
                <p14:modId xmlns:p14="http://schemas.microsoft.com/office/powerpoint/2010/main" val="3521111463"/>
              </p:ext>
            </p:extLst>
          </p:nvPr>
        </p:nvGraphicFramePr>
        <p:xfrm>
          <a:off x="7338949" y="1731670"/>
          <a:ext cx="4791693" cy="32797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le 1"/>
          <p:cNvSpPr>
            <a:spLocks noGrp="1"/>
          </p:cNvSpPr>
          <p:nvPr>
            <p:ph type="title"/>
          </p:nvPr>
        </p:nvSpPr>
        <p:spPr>
          <a:xfrm>
            <a:off x="684212" y="186724"/>
            <a:ext cx="9780588" cy="673489"/>
          </a:xfrm>
        </p:spPr>
        <p:txBody>
          <a:bodyPr>
            <a:normAutofit/>
          </a:bodyPr>
          <a:lstStyle/>
          <a:p>
            <a:r>
              <a:rPr lang="en-US" b="1" dirty="0"/>
              <a:t>What is Knowledge</a:t>
            </a:r>
            <a:r>
              <a:rPr lang="en-US" b="1" baseline="0" dirty="0"/>
              <a:t> Management?</a:t>
            </a:r>
            <a:endParaRPr lang="en-US" b="1" dirty="0"/>
          </a:p>
        </p:txBody>
      </p:sp>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91487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73"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8" y="195799"/>
            <a:ext cx="10198278" cy="1221281"/>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Why Use agile for knowledge management?</a:t>
            </a:r>
          </a:p>
        </p:txBody>
      </p:sp>
      <p:sp>
        <p:nvSpPr>
          <p:cNvPr id="3" name="Content Placeholder 2"/>
          <p:cNvSpPr>
            <a:spLocks noGrp="1"/>
          </p:cNvSpPr>
          <p:nvPr>
            <p:ph idx="1"/>
          </p:nvPr>
        </p:nvSpPr>
        <p:spPr>
          <a:xfrm>
            <a:off x="96251" y="1579419"/>
            <a:ext cx="6910191" cy="496576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2600" b="1" dirty="0">
                <a:solidFill>
                  <a:schemeClr val="tx2"/>
                </a:solidFill>
              </a:rPr>
              <a:t>Many customers will struggle to define all </a:t>
            </a:r>
            <a:r>
              <a:rPr lang="en-US" sz="2600" b="1" dirty="0">
                <a:solidFill>
                  <a:srgbClr val="FFFF00"/>
                </a:solidFill>
              </a:rPr>
              <a:t>requirements</a:t>
            </a:r>
            <a:r>
              <a:rPr lang="en-US" sz="2600" b="1" dirty="0">
                <a:solidFill>
                  <a:schemeClr val="tx2"/>
                </a:solidFill>
              </a:rPr>
              <a:t> at the outset.</a:t>
            </a:r>
          </a:p>
          <a:p>
            <a:pPr lvl="1"/>
            <a:r>
              <a:rPr lang="en-US" sz="2400" b="1" dirty="0">
                <a:solidFill>
                  <a:srgbClr val="FFFF00"/>
                </a:solidFill>
              </a:rPr>
              <a:t>Agile</a:t>
            </a:r>
            <a:r>
              <a:rPr lang="en-US" sz="2400" b="1" dirty="0">
                <a:solidFill>
                  <a:schemeClr val="tx2"/>
                </a:solidFill>
              </a:rPr>
              <a:t> allows rapid iteration and refinement</a:t>
            </a:r>
          </a:p>
          <a:p>
            <a:pPr lvl="1"/>
            <a:r>
              <a:rPr lang="en-US" sz="2400" b="1" dirty="0">
                <a:solidFill>
                  <a:schemeClr val="tx2"/>
                </a:solidFill>
              </a:rPr>
              <a:t>Progress does not stall just because there are unknown requirements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9" name="Diagram 8"/>
          <p:cNvGraphicFramePr/>
          <p:nvPr>
            <p:extLst>
              <p:ext uri="{D42A27DB-BD31-4B8C-83A1-F6EECF244321}">
                <p14:modId xmlns:p14="http://schemas.microsoft.com/office/powerpoint/2010/main" val="2588779460"/>
              </p:ext>
            </p:extLst>
          </p:nvPr>
        </p:nvGraphicFramePr>
        <p:xfrm>
          <a:off x="6715496" y="1041265"/>
          <a:ext cx="5118265" cy="5062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02583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6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8" y="195799"/>
            <a:ext cx="10198278" cy="1221281"/>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Why Use agile for knowledge management?</a:t>
            </a:r>
          </a:p>
        </p:txBody>
      </p:sp>
      <p:sp>
        <p:nvSpPr>
          <p:cNvPr id="3" name="Content Placeholder 2"/>
          <p:cNvSpPr>
            <a:spLocks noGrp="1"/>
          </p:cNvSpPr>
          <p:nvPr>
            <p:ph idx="1"/>
          </p:nvPr>
        </p:nvSpPr>
        <p:spPr>
          <a:xfrm>
            <a:off x="96251" y="1579419"/>
            <a:ext cx="6910191" cy="496576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2600" b="1" dirty="0">
                <a:solidFill>
                  <a:schemeClr val="tx2"/>
                </a:solidFill>
              </a:rPr>
              <a:t>Smaller, incremental changes are easier to </a:t>
            </a:r>
            <a:r>
              <a:rPr lang="en-US" sz="2600" b="1" dirty="0">
                <a:solidFill>
                  <a:srgbClr val="FFFF00"/>
                </a:solidFill>
              </a:rPr>
              <a:t>review</a:t>
            </a:r>
            <a:r>
              <a:rPr lang="en-US" sz="2600" b="1" dirty="0">
                <a:solidFill>
                  <a:schemeClr val="tx2"/>
                </a:solidFill>
              </a:rPr>
              <a:t>,</a:t>
            </a:r>
            <a:r>
              <a:rPr lang="en-US" sz="2600" b="1" dirty="0">
                <a:solidFill>
                  <a:srgbClr val="FFFF00"/>
                </a:solidFill>
              </a:rPr>
              <a:t> approve</a:t>
            </a:r>
            <a:r>
              <a:rPr lang="en-US" sz="2600" b="1" dirty="0">
                <a:solidFill>
                  <a:schemeClr val="tx2"/>
                </a:solidFill>
              </a:rPr>
              <a:t>, and </a:t>
            </a:r>
            <a:r>
              <a:rPr lang="en-US" sz="2600" b="1" dirty="0">
                <a:solidFill>
                  <a:srgbClr val="FFFF00"/>
                </a:solidFill>
              </a:rPr>
              <a:t>deploy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9" name="Diagram 8"/>
          <p:cNvGraphicFramePr/>
          <p:nvPr/>
        </p:nvGraphicFramePr>
        <p:xfrm>
          <a:off x="6715496" y="1041265"/>
          <a:ext cx="5118265" cy="5062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23747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9"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8" y="195799"/>
            <a:ext cx="10198278" cy="1221281"/>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Why Use agile for knowledge management?</a:t>
            </a:r>
          </a:p>
        </p:txBody>
      </p:sp>
      <p:sp>
        <p:nvSpPr>
          <p:cNvPr id="3" name="Content Placeholder 2"/>
          <p:cNvSpPr>
            <a:spLocks noGrp="1"/>
          </p:cNvSpPr>
          <p:nvPr>
            <p:ph idx="1"/>
          </p:nvPr>
        </p:nvSpPr>
        <p:spPr>
          <a:xfrm>
            <a:off x="96251" y="1579419"/>
            <a:ext cx="6910191" cy="496576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85000" lnSpcReduction="10000"/>
          </a:bodyPr>
          <a:lstStyle/>
          <a:p>
            <a:r>
              <a:rPr lang="en-US" sz="2600" b="1" dirty="0">
                <a:solidFill>
                  <a:srgbClr val="FFFF00"/>
                </a:solidFill>
              </a:rPr>
              <a:t>Knowledge</a:t>
            </a:r>
            <a:r>
              <a:rPr lang="en-US" sz="2600" b="1" dirty="0">
                <a:solidFill>
                  <a:schemeClr val="tx2"/>
                </a:solidFill>
              </a:rPr>
              <a:t> </a:t>
            </a:r>
            <a:r>
              <a:rPr lang="en-US" sz="2600" b="1" dirty="0">
                <a:solidFill>
                  <a:srgbClr val="FFFF00"/>
                </a:solidFill>
              </a:rPr>
              <a:t>Management</a:t>
            </a:r>
            <a:r>
              <a:rPr lang="en-US" sz="2600" b="1" dirty="0">
                <a:solidFill>
                  <a:schemeClr val="tx2"/>
                </a:solidFill>
              </a:rPr>
              <a:t> changes quickly</a:t>
            </a:r>
          </a:p>
          <a:p>
            <a:pPr lvl="1"/>
            <a:r>
              <a:rPr lang="en-US" sz="2400" b="1" dirty="0">
                <a:solidFill>
                  <a:schemeClr val="tx2"/>
                </a:solidFill>
              </a:rPr>
              <a:t>KM is a large and fast-changing discipline, and different people will prefer different tools</a:t>
            </a:r>
          </a:p>
          <a:p>
            <a:pPr lvl="1"/>
            <a:r>
              <a:rPr lang="en-US" sz="2400" b="1" dirty="0">
                <a:solidFill>
                  <a:schemeClr val="tx2"/>
                </a:solidFill>
              </a:rPr>
              <a:t>What’s popular today will be deprecated tomorrow</a:t>
            </a:r>
          </a:p>
          <a:p>
            <a:pPr lvl="1"/>
            <a:r>
              <a:rPr lang="en-US" sz="2400" b="1" dirty="0">
                <a:solidFill>
                  <a:schemeClr val="tx2"/>
                </a:solidFill>
              </a:rPr>
              <a:t>If you can’t adapt quickly, you will always be using outdated tools and preventing cutting edge work</a:t>
            </a:r>
          </a:p>
          <a:p>
            <a:pPr lvl="1"/>
            <a:r>
              <a:rPr lang="en-US" sz="2400" b="1" dirty="0">
                <a:solidFill>
                  <a:schemeClr val="tx2"/>
                </a:solidFill>
              </a:rPr>
              <a:t>Software needs will never fully converge</a:t>
            </a:r>
          </a:p>
          <a:p>
            <a:pPr lvl="2"/>
            <a:r>
              <a:rPr lang="en-US" sz="2200" b="1" dirty="0">
                <a:solidFill>
                  <a:schemeClr val="tx2"/>
                </a:solidFill>
              </a:rPr>
              <a:t>Hadoop is largely being replaced by Apache Spark</a:t>
            </a:r>
          </a:p>
          <a:p>
            <a:pPr lvl="2"/>
            <a:r>
              <a:rPr lang="en-US" sz="2200" b="1" dirty="0">
                <a:solidFill>
                  <a:schemeClr val="tx2"/>
                </a:solidFill>
              </a:rPr>
              <a:t>some users will prefer </a:t>
            </a:r>
            <a:r>
              <a:rPr lang="en-US" sz="2200" b="1" dirty="0" err="1">
                <a:solidFill>
                  <a:schemeClr val="tx2"/>
                </a:solidFill>
              </a:rPr>
              <a:t>Dask</a:t>
            </a:r>
            <a:r>
              <a:rPr lang="en-US" sz="2200" b="1" dirty="0">
                <a:solidFill>
                  <a:schemeClr val="tx2"/>
                </a:solidFill>
              </a:rPr>
              <a:t> over Spark</a:t>
            </a:r>
          </a:p>
          <a:p>
            <a:pPr lvl="2"/>
            <a:r>
              <a:rPr lang="en-US" sz="2200" b="1" dirty="0">
                <a:solidFill>
                  <a:schemeClr val="tx2"/>
                </a:solidFill>
              </a:rPr>
              <a:t>all sorts of different databases with different use cases exist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graphicFrame>
        <p:nvGraphicFramePr>
          <p:cNvPr id="9" name="Diagram 8"/>
          <p:cNvGraphicFramePr/>
          <p:nvPr/>
        </p:nvGraphicFramePr>
        <p:xfrm>
          <a:off x="6715496" y="1041265"/>
          <a:ext cx="5118265" cy="5062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047168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06"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590" y="366887"/>
            <a:ext cx="8534400" cy="1221281"/>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Cross Platform Data Center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sp>
        <p:nvSpPr>
          <p:cNvPr id="9" name="Content Placeholder 8"/>
          <p:cNvSpPr>
            <a:spLocks noGrp="1"/>
          </p:cNvSpPr>
          <p:nvPr>
            <p:ph idx="1"/>
          </p:nvPr>
        </p:nvSpPr>
        <p:spPr>
          <a:xfrm>
            <a:off x="1438191" y="2542674"/>
            <a:ext cx="8534400" cy="2167467"/>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85000" lnSpcReduction="20000"/>
          </a:bodyPr>
          <a:lstStyle/>
          <a:p>
            <a:pPr marL="0" indent="0">
              <a:buNone/>
            </a:pPr>
            <a:r>
              <a:rPr lang="en-US" sz="8000" b="1" dirty="0">
                <a:solidFill>
                  <a:schemeClr val="tx1">
                    <a:lumMod val="85000"/>
                  </a:schemeClr>
                </a:solidFill>
              </a:rPr>
              <a:t>Questions</a:t>
            </a:r>
            <a:r>
              <a:rPr lang="en-US" sz="8000" b="1" dirty="0">
                <a:solidFill>
                  <a:schemeClr val="tx1">
                    <a:lumMod val="85000"/>
                  </a:schemeClr>
                </a:solidFill>
                <a:latin typeface="Arial Narrow" panose="020B0606020202030204" pitchFamily="34" charset="0"/>
              </a:rPr>
              <a:t>?</a:t>
            </a:r>
          </a:p>
          <a:p>
            <a:pPr marL="0" indent="0">
              <a:buNone/>
            </a:pPr>
            <a:r>
              <a:rPr lang="en-US" sz="8000" b="1" dirty="0">
                <a:solidFill>
                  <a:schemeClr val="tx1">
                    <a:lumMod val="85000"/>
                  </a:schemeClr>
                </a:solidFill>
                <a:latin typeface="Arial Narrow" panose="020B0606020202030204" pitchFamily="34" charset="0"/>
              </a:rPr>
              <a:t>eric.stith.ctr@us.af.mil</a:t>
            </a:r>
          </a:p>
        </p:txBody>
      </p:sp>
    </p:spTree>
    <p:extLst>
      <p:ext uri="{BB962C8B-B14F-4D97-AF65-F5344CB8AC3E}">
        <p14:creationId xmlns:p14="http://schemas.microsoft.com/office/powerpoint/2010/main" val="1189145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590" y="366887"/>
            <a:ext cx="8534400" cy="1221281"/>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Cross Platform Data Center</a:t>
            </a:r>
          </a:p>
        </p:txBody>
      </p:sp>
      <p:sp>
        <p:nvSpPr>
          <p:cNvPr id="3" name="Content Placeholder 2"/>
          <p:cNvSpPr>
            <a:spLocks noGrp="1"/>
          </p:cNvSpPr>
          <p:nvPr>
            <p:ph idx="1"/>
          </p:nvPr>
        </p:nvSpPr>
        <p:spPr>
          <a:xfrm>
            <a:off x="96252" y="1003199"/>
            <a:ext cx="11613129" cy="2758676"/>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endParaRPr lang="en-US" dirty="0"/>
          </a:p>
          <a:p>
            <a:pPr marL="0" indent="0">
              <a:buNone/>
            </a:pPr>
            <a:r>
              <a:rPr lang="en-US" dirty="0"/>
              <a:t> </a:t>
            </a:r>
            <a:r>
              <a:rPr lang="en-US" sz="2800" b="1" dirty="0">
                <a:solidFill>
                  <a:srgbClr val="FFFF00"/>
                </a:solidFill>
              </a:rPr>
              <a:t>“Test &amp; Evaluation data is currently isolated &amp; compartmentalized with little discovery or reuse outside of each respective acquisition program, minimizing its long-term applicability and effectiveness.” TRMC</a:t>
            </a:r>
          </a:p>
          <a:p>
            <a:pPr marL="0" indent="0">
              <a:buNone/>
            </a:pPr>
            <a:r>
              <a:rPr lang="en-US" dirty="0"/>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sp>
        <p:nvSpPr>
          <p:cNvPr id="9" name="TextBox 8"/>
          <p:cNvSpPr txBox="1"/>
          <p:nvPr/>
        </p:nvSpPr>
        <p:spPr>
          <a:xfrm>
            <a:off x="352926" y="3597529"/>
            <a:ext cx="9857873" cy="169277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lvl="0" defTabSz="457200">
              <a:spcBef>
                <a:spcPct val="20000"/>
              </a:spcBef>
              <a:spcAft>
                <a:spcPts val="600"/>
              </a:spcAft>
              <a:buClr>
                <a:prstClr val="white"/>
              </a:buClr>
              <a:buSzPct val="80000"/>
            </a:pPr>
            <a:r>
              <a:rPr lang="en-US" sz="2600" b="1" dirty="0">
                <a:solidFill>
                  <a:prstClr val="white">
                    <a:lumMod val="85000"/>
                  </a:prstClr>
                </a:solidFill>
              </a:rPr>
              <a:t>Cross Platform Data Center is an Air Force Investment Program that has been funded to help address the issue stated above by implementing some of the tools developed by Test Resource Management Center.</a:t>
            </a:r>
          </a:p>
        </p:txBody>
      </p:sp>
      <p:pic>
        <p:nvPicPr>
          <p:cNvPr id="10" name="Read 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32778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5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95799"/>
            <a:ext cx="8534400" cy="1221281"/>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WHY Cross Platform Data Center</a:t>
            </a:r>
          </a:p>
        </p:txBody>
      </p:sp>
      <p:sp>
        <p:nvSpPr>
          <p:cNvPr id="3" name="Content Placeholder 2"/>
          <p:cNvSpPr>
            <a:spLocks noGrp="1"/>
          </p:cNvSpPr>
          <p:nvPr>
            <p:ph idx="1"/>
          </p:nvPr>
        </p:nvSpPr>
        <p:spPr>
          <a:xfrm>
            <a:off x="96252" y="1193472"/>
            <a:ext cx="11613129" cy="424313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nSpc>
                <a:spcPct val="90000"/>
              </a:lnSpc>
            </a:pPr>
            <a:r>
              <a:rPr lang="en-US" b="1" dirty="0">
                <a:solidFill>
                  <a:srgbClr val="FFFF00"/>
                </a:solidFill>
              </a:rPr>
              <a:t>Most investment has been on </a:t>
            </a:r>
            <a:r>
              <a:rPr lang="en-US" b="1" i="1" dirty="0">
                <a:solidFill>
                  <a:srgbClr val="FFFF00"/>
                </a:solidFill>
              </a:rPr>
              <a:t>test</a:t>
            </a:r>
            <a:r>
              <a:rPr lang="en-US" b="1" dirty="0">
                <a:solidFill>
                  <a:srgbClr val="FFFF00"/>
                </a:solidFill>
              </a:rPr>
              <a:t> needs, but this is an </a:t>
            </a:r>
            <a:r>
              <a:rPr lang="en-US" b="1" i="1" dirty="0">
                <a:solidFill>
                  <a:srgbClr val="FFFF00"/>
                </a:solidFill>
              </a:rPr>
              <a:t>evaluation</a:t>
            </a:r>
            <a:r>
              <a:rPr lang="en-US" b="1" dirty="0">
                <a:solidFill>
                  <a:srgbClr val="FFFF00"/>
                </a:solidFill>
              </a:rPr>
              <a:t> need.</a:t>
            </a:r>
          </a:p>
          <a:p>
            <a:pPr lvl="1">
              <a:lnSpc>
                <a:spcPct val="90000"/>
              </a:lnSpc>
            </a:pPr>
            <a:r>
              <a:rPr lang="en-US" b="1" dirty="0">
                <a:solidFill>
                  <a:schemeClr val="bg2">
                    <a:lumMod val="20000"/>
                    <a:lumOff val="80000"/>
                  </a:schemeClr>
                </a:solidFill>
              </a:rPr>
              <a:t>Need an evaluation strategy to not only analyze today's questions but future questions, even after fielding.</a:t>
            </a:r>
          </a:p>
          <a:p>
            <a:pPr>
              <a:lnSpc>
                <a:spcPct val="90000"/>
              </a:lnSpc>
            </a:pPr>
            <a:r>
              <a:rPr lang="en-US" b="1" dirty="0">
                <a:solidFill>
                  <a:srgbClr val="FFFF00"/>
                </a:solidFill>
              </a:rPr>
              <a:t>T&amp;E quality is inadequate for our needs</a:t>
            </a:r>
          </a:p>
          <a:p>
            <a:pPr lvl="1">
              <a:lnSpc>
                <a:spcPct val="90000"/>
              </a:lnSpc>
            </a:pPr>
            <a:r>
              <a:rPr lang="en-US" b="1" dirty="0">
                <a:solidFill>
                  <a:schemeClr val="bg2">
                    <a:lumMod val="20000"/>
                    <a:lumOff val="80000"/>
                  </a:schemeClr>
                </a:solidFill>
              </a:rPr>
              <a:t>More data is being collected than can be properly analyzed</a:t>
            </a:r>
          </a:p>
          <a:p>
            <a:pPr lvl="1">
              <a:lnSpc>
                <a:spcPct val="90000"/>
              </a:lnSpc>
            </a:pPr>
            <a:r>
              <a:rPr lang="en-US" b="1" dirty="0">
                <a:solidFill>
                  <a:schemeClr val="bg2">
                    <a:lumMod val="20000"/>
                    <a:lumOff val="80000"/>
                  </a:schemeClr>
                </a:solidFill>
              </a:rPr>
              <a:t>Only a tiny fraction of data is looked at</a:t>
            </a:r>
          </a:p>
          <a:p>
            <a:pPr lvl="1">
              <a:lnSpc>
                <a:spcPct val="90000"/>
              </a:lnSpc>
            </a:pPr>
            <a:r>
              <a:rPr lang="en-US" b="1" dirty="0">
                <a:solidFill>
                  <a:schemeClr val="bg2">
                    <a:lumMod val="20000"/>
                    <a:lumOff val="80000"/>
                  </a:schemeClr>
                </a:solidFill>
              </a:rPr>
              <a:t>Only simplistic analysis is being done on a small fraction of data</a:t>
            </a:r>
          </a:p>
          <a:p>
            <a:pPr lvl="1">
              <a:lnSpc>
                <a:spcPct val="90000"/>
              </a:lnSpc>
            </a:pPr>
            <a:r>
              <a:rPr lang="en-US" b="1" dirty="0">
                <a:solidFill>
                  <a:schemeClr val="bg2">
                    <a:lumMod val="20000"/>
                    <a:lumOff val="80000"/>
                  </a:schemeClr>
                </a:solidFill>
              </a:rPr>
              <a:t>Global view of the collected data is rarely, if ever done</a:t>
            </a:r>
          </a:p>
          <a:p>
            <a:pPr lvl="1">
              <a:lnSpc>
                <a:spcPct val="90000"/>
              </a:lnSpc>
            </a:pPr>
            <a:r>
              <a:rPr lang="en-US" b="1" dirty="0">
                <a:solidFill>
                  <a:srgbClr val="44546A">
                    <a:lumMod val="20000"/>
                    <a:lumOff val="80000"/>
                  </a:srgbClr>
                </a:solidFill>
              </a:rPr>
              <a:t>No systematic anomaly detection, trend analysis, regression analysis, causality analysis, pattern recognition, simulation/test comparisons, perceived truth/ground truth comparisons are being done.</a:t>
            </a:r>
          </a:p>
          <a:p>
            <a:pPr lvl="1">
              <a:lnSpc>
                <a:spcPct val="90000"/>
              </a:lnSpc>
            </a:pPr>
            <a:endParaRPr lang="en-US" b="1" dirty="0">
              <a:solidFill>
                <a:schemeClr val="bg2">
                  <a:lumMod val="20000"/>
                  <a:lumOff val="80000"/>
                </a:scheme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pic>
        <p:nvPicPr>
          <p:cNvPr id="9" name="The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159431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95799"/>
            <a:ext cx="8534400" cy="1221281"/>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WHY Cross Platform Data Center</a:t>
            </a:r>
          </a:p>
        </p:txBody>
      </p:sp>
      <p:sp>
        <p:nvSpPr>
          <p:cNvPr id="3" name="Content Placeholder 2"/>
          <p:cNvSpPr>
            <a:spLocks noGrp="1"/>
          </p:cNvSpPr>
          <p:nvPr>
            <p:ph idx="1"/>
          </p:nvPr>
        </p:nvSpPr>
        <p:spPr>
          <a:xfrm>
            <a:off x="168441" y="1185258"/>
            <a:ext cx="11613129" cy="4809141"/>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nSpc>
                <a:spcPct val="90000"/>
              </a:lnSpc>
            </a:pPr>
            <a:r>
              <a:rPr lang="en-US" b="1" dirty="0">
                <a:solidFill>
                  <a:srgbClr val="FFFF00"/>
                </a:solidFill>
              </a:rPr>
              <a:t>T&amp;E timeliness is inadequate for our needs</a:t>
            </a:r>
          </a:p>
          <a:p>
            <a:pPr lvl="1">
              <a:lnSpc>
                <a:spcPct val="90000"/>
              </a:lnSpc>
            </a:pPr>
            <a:r>
              <a:rPr lang="en-US" b="1" dirty="0">
                <a:solidFill>
                  <a:schemeClr val="bg2">
                    <a:lumMod val="20000"/>
                    <a:lumOff val="80000"/>
                  </a:schemeClr>
                </a:solidFill>
              </a:rPr>
              <a:t>Analyst retrieval of test data in some cases takes more than a week</a:t>
            </a:r>
          </a:p>
          <a:p>
            <a:pPr lvl="1">
              <a:lnSpc>
                <a:spcPct val="90000"/>
              </a:lnSpc>
            </a:pPr>
            <a:r>
              <a:rPr lang="en-US" b="1" dirty="0">
                <a:solidFill>
                  <a:schemeClr val="bg2">
                    <a:lumMod val="20000"/>
                    <a:lumOff val="80000"/>
                  </a:schemeClr>
                </a:solidFill>
              </a:rPr>
              <a:t>Sometimes it’s easier (though not cheaper) to just re-run a test rather than find old data that may answer your question</a:t>
            </a:r>
          </a:p>
          <a:p>
            <a:pPr lvl="1">
              <a:lnSpc>
                <a:spcPct val="90000"/>
              </a:lnSpc>
            </a:pPr>
            <a:r>
              <a:rPr lang="en-US" b="1" dirty="0">
                <a:solidFill>
                  <a:schemeClr val="bg2">
                    <a:lumMod val="20000"/>
                    <a:lumOff val="80000"/>
                  </a:schemeClr>
                </a:solidFill>
              </a:rPr>
              <a:t>Long data ingest times prevent:</a:t>
            </a:r>
          </a:p>
          <a:p>
            <a:pPr lvl="2">
              <a:lnSpc>
                <a:spcPct val="90000"/>
              </a:lnSpc>
            </a:pPr>
            <a:r>
              <a:rPr lang="en-US" b="1" dirty="0">
                <a:solidFill>
                  <a:schemeClr val="bg2">
                    <a:lumMod val="20000"/>
                    <a:lumOff val="80000"/>
                  </a:schemeClr>
                </a:solidFill>
              </a:rPr>
              <a:t>Proper and timely debriefing of test participants after a test is over</a:t>
            </a:r>
          </a:p>
          <a:p>
            <a:pPr lvl="2">
              <a:lnSpc>
                <a:spcPct val="90000"/>
              </a:lnSpc>
            </a:pPr>
            <a:r>
              <a:rPr lang="en-US" b="1" dirty="0">
                <a:solidFill>
                  <a:schemeClr val="bg2">
                    <a:lumMod val="20000"/>
                    <a:lumOff val="80000"/>
                  </a:schemeClr>
                </a:solidFill>
              </a:rPr>
              <a:t>Correlation of data in real time</a:t>
            </a:r>
          </a:p>
          <a:p>
            <a:pPr>
              <a:lnSpc>
                <a:spcPct val="90000"/>
              </a:lnSpc>
            </a:pPr>
            <a:r>
              <a:rPr lang="en-US" b="1" dirty="0">
                <a:solidFill>
                  <a:srgbClr val="FFFF00"/>
                </a:solidFill>
              </a:rPr>
              <a:t>How can T&amp;E be accomplished with improved effectiveness?</a:t>
            </a:r>
          </a:p>
          <a:p>
            <a:pPr lvl="1">
              <a:lnSpc>
                <a:spcPct val="90000"/>
              </a:lnSpc>
            </a:pPr>
            <a:r>
              <a:rPr lang="en-US" b="1" dirty="0">
                <a:solidFill>
                  <a:schemeClr val="bg2">
                    <a:lumMod val="20000"/>
                    <a:lumOff val="80000"/>
                  </a:schemeClr>
                </a:solidFill>
              </a:rPr>
              <a:t>Can fewer tests be run with an efficient process to analyze data?</a:t>
            </a:r>
          </a:p>
          <a:p>
            <a:pPr lvl="1">
              <a:lnSpc>
                <a:spcPct val="90000"/>
              </a:lnSpc>
            </a:pPr>
            <a:r>
              <a:rPr lang="en-US" b="1" dirty="0">
                <a:solidFill>
                  <a:schemeClr val="bg2">
                    <a:lumMod val="20000"/>
                    <a:lumOff val="80000"/>
                  </a:schemeClr>
                </a:solidFill>
              </a:rPr>
              <a:t>Cross-program lessons learned are not being made, except anecdotally, </a:t>
            </a:r>
          </a:p>
          <a:p>
            <a:pPr marL="457200" lvl="1" indent="0">
              <a:lnSpc>
                <a:spcPct val="90000"/>
              </a:lnSpc>
              <a:buNone/>
            </a:pPr>
            <a:r>
              <a:rPr lang="en-US" b="1" dirty="0">
                <a:solidFill>
                  <a:schemeClr val="bg2">
                    <a:lumMod val="20000"/>
                    <a:lumOff val="80000"/>
                  </a:schemeClr>
                </a:solidFill>
              </a:rPr>
              <a:t>     can this be changed?</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pic>
        <p:nvPicPr>
          <p:cNvPr id="9" name="Proble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639481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4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95799"/>
            <a:ext cx="8534400" cy="1221281"/>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Cross Platform Data Center</a:t>
            </a:r>
          </a:p>
        </p:txBody>
      </p:sp>
      <p:pic>
        <p:nvPicPr>
          <p:cNvPr id="12" name="Content Placeholder 11"/>
          <p:cNvPicPr>
            <a:picLocks noGrp="1" noChangeAspect="1"/>
          </p:cNvPicPr>
          <p:nvPr>
            <p:ph idx="1"/>
          </p:nvPr>
        </p:nvPicPr>
        <p:blipFill>
          <a:blip r:embed="rId2"/>
          <a:stretch>
            <a:fillRect/>
          </a:stretch>
        </p:blipFill>
        <p:spPr>
          <a:xfrm>
            <a:off x="5631097" y="3852788"/>
            <a:ext cx="3581205" cy="267927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sp>
        <p:nvSpPr>
          <p:cNvPr id="9" name="Rectangle 8"/>
          <p:cNvSpPr/>
          <p:nvPr/>
        </p:nvSpPr>
        <p:spPr>
          <a:xfrm>
            <a:off x="96251" y="1650252"/>
            <a:ext cx="7563556" cy="7017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lvl="1">
              <a:lnSpc>
                <a:spcPct val="90000"/>
              </a:lnSpc>
            </a:pPr>
            <a:r>
              <a:rPr lang="en-US" sz="4400" b="1" dirty="0">
                <a:solidFill>
                  <a:srgbClr val="FFFF00"/>
                </a:solidFill>
              </a:rPr>
              <a:t>ANYTHING ALARMING </a:t>
            </a:r>
            <a:r>
              <a:rPr lang="en-US" sz="4400" b="1" dirty="0">
                <a:solidFill>
                  <a:srgbClr val="FFFF00"/>
                </a:solidFill>
                <a:latin typeface="Arial Narrow" panose="020B0606020202030204" pitchFamily="34" charset="0"/>
              </a:rPr>
              <a:t>?</a:t>
            </a:r>
          </a:p>
        </p:txBody>
      </p:sp>
      <p:sp>
        <p:nvSpPr>
          <p:cNvPr id="14" name="TextBox 13"/>
          <p:cNvSpPr txBox="1"/>
          <p:nvPr/>
        </p:nvSpPr>
        <p:spPr>
          <a:xfrm>
            <a:off x="288758" y="3021791"/>
            <a:ext cx="8301790" cy="83099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400" b="1" dirty="0"/>
              <a:t>Do you have a central location for all types of data related to a single test? </a:t>
            </a:r>
          </a:p>
        </p:txBody>
      </p:sp>
    </p:spTree>
    <p:extLst>
      <p:ext uri="{BB962C8B-B14F-4D97-AF65-F5344CB8AC3E}">
        <p14:creationId xmlns:p14="http://schemas.microsoft.com/office/powerpoint/2010/main" val="181691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95799"/>
            <a:ext cx="8534400" cy="1221281"/>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Cross Platform Data Center</a:t>
            </a:r>
          </a:p>
        </p:txBody>
      </p:sp>
      <p:sp>
        <p:nvSpPr>
          <p:cNvPr id="3" name="Content Placeholder 2"/>
          <p:cNvSpPr>
            <a:spLocks noGrp="1"/>
          </p:cNvSpPr>
          <p:nvPr>
            <p:ph idx="1"/>
          </p:nvPr>
        </p:nvSpPr>
        <p:spPr>
          <a:xfrm>
            <a:off x="0" y="3194756"/>
            <a:ext cx="11613129" cy="3120264"/>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lvl="1"/>
            <a:r>
              <a:rPr lang="en-US" b="1" dirty="0">
                <a:solidFill>
                  <a:schemeClr val="bg2">
                    <a:lumMod val="20000"/>
                    <a:lumOff val="80000"/>
                  </a:schemeClr>
                </a:solidFill>
              </a:rPr>
              <a:t>Anomaly Detection – Did something go wrong?</a:t>
            </a:r>
          </a:p>
          <a:p>
            <a:pPr lvl="1"/>
            <a:r>
              <a:rPr lang="en-US" b="1" dirty="0">
                <a:solidFill>
                  <a:schemeClr val="bg2">
                    <a:lumMod val="20000"/>
                    <a:lumOff val="80000"/>
                  </a:schemeClr>
                </a:solidFill>
              </a:rPr>
              <a:t>Causality Detection – What contributed to it?</a:t>
            </a:r>
          </a:p>
          <a:p>
            <a:pPr lvl="1"/>
            <a:r>
              <a:rPr lang="en-US" b="1" dirty="0">
                <a:solidFill>
                  <a:schemeClr val="bg2">
                    <a:lumMod val="20000"/>
                    <a:lumOff val="80000"/>
                  </a:schemeClr>
                </a:solidFill>
              </a:rPr>
              <a:t>Trend Analysis – What’s happening over time?</a:t>
            </a:r>
          </a:p>
          <a:p>
            <a:pPr lvl="1"/>
            <a:r>
              <a:rPr lang="en-US" b="1" dirty="0">
                <a:solidFill>
                  <a:schemeClr val="bg2">
                    <a:lumMod val="20000"/>
                    <a:lumOff val="80000"/>
                  </a:schemeClr>
                </a:solidFill>
              </a:rPr>
              <a:t>Predicting Equipment Function and Failure – When will something go wrong?</a:t>
            </a:r>
          </a:p>
          <a:p>
            <a:pPr lvl="1"/>
            <a:r>
              <a:rPr lang="en-US" b="1" dirty="0">
                <a:solidFill>
                  <a:schemeClr val="bg2">
                    <a:lumMod val="20000"/>
                    <a:lumOff val="80000"/>
                  </a:schemeClr>
                </a:solidFill>
              </a:rPr>
              <a:t>Regression Analysis – How is today’s data different than the past?</a:t>
            </a:r>
          </a:p>
          <a:p>
            <a:pPr lvl="1"/>
            <a:r>
              <a:rPr lang="en-US" b="1" dirty="0">
                <a:solidFill>
                  <a:schemeClr val="bg2">
                    <a:lumMod val="20000"/>
                    <a:lumOff val="80000"/>
                  </a:schemeClr>
                </a:solidFill>
              </a:rPr>
              <a:t>Data Set Comparison – Are these two large data sets equivalent?</a:t>
            </a:r>
          </a:p>
          <a:p>
            <a:pPr lvl="1"/>
            <a:r>
              <a:rPr lang="en-US" b="1" dirty="0">
                <a:solidFill>
                  <a:schemeClr val="bg2">
                    <a:lumMod val="20000"/>
                    <a:lumOff val="80000"/>
                  </a:schemeClr>
                </a:solidFill>
              </a:rPr>
              <a:t>Pattern Recognition – Are there any recognizable patterns in the data?</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sp>
        <p:nvSpPr>
          <p:cNvPr id="10" name="TextBox 9"/>
          <p:cNvSpPr txBox="1"/>
          <p:nvPr/>
        </p:nvSpPr>
        <p:spPr>
          <a:xfrm>
            <a:off x="413279" y="2638361"/>
            <a:ext cx="8681156" cy="461665"/>
          </a:xfrm>
          <a:prstGeom prst="rect">
            <a:avLst/>
          </a:prstGeom>
          <a:noFill/>
        </p:spPr>
        <p:txBody>
          <a:bodyPr wrap="square" rtlCol="0">
            <a:spAutoFit/>
          </a:bodyPr>
          <a:lstStyle/>
          <a:p>
            <a:r>
              <a:rPr lang="en-US" sz="2400" b="1" dirty="0">
                <a:solidFill>
                  <a:srgbClr val="FFFF00"/>
                </a:solidFill>
              </a:rPr>
              <a:t>Questions the CPDC seeks to address:</a:t>
            </a:r>
          </a:p>
        </p:txBody>
      </p:sp>
      <p:sp>
        <p:nvSpPr>
          <p:cNvPr id="11" name="TextBox 10"/>
          <p:cNvSpPr txBox="1"/>
          <p:nvPr/>
        </p:nvSpPr>
        <p:spPr>
          <a:xfrm>
            <a:off x="413279" y="1509654"/>
            <a:ext cx="2326278" cy="40011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n-US" sz="2000" b="1" dirty="0"/>
              <a:t>What is Big Data?</a:t>
            </a:r>
          </a:p>
        </p:txBody>
      </p:sp>
      <p:sp>
        <p:nvSpPr>
          <p:cNvPr id="9" name="TextBox 8"/>
          <p:cNvSpPr txBox="1"/>
          <p:nvPr/>
        </p:nvSpPr>
        <p:spPr>
          <a:xfrm>
            <a:off x="377183" y="1933695"/>
            <a:ext cx="10539469" cy="40011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lvl="1"/>
            <a:r>
              <a:rPr lang="en-US" sz="2000" b="1" dirty="0">
                <a:solidFill>
                  <a:prstClr val="white"/>
                </a:solidFill>
              </a:rPr>
              <a:t>Big Data is whatever amount of data breaks your current system</a:t>
            </a:r>
          </a:p>
        </p:txBody>
      </p:sp>
      <p:pic>
        <p:nvPicPr>
          <p:cNvPr id="12" name="Read 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2104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3476" fill="hold"/>
                                        <p:tgtEl>
                                          <p:spTgt spid="12"/>
                                        </p:tgtEl>
                                      </p:cBhvr>
                                    </p:cmd>
                                  </p:childTnLst>
                                </p:cTn>
                              </p:par>
                            </p:childTnLst>
                          </p:cTn>
                        </p:par>
                      </p:childTnLst>
                    </p:cTn>
                  </p:par>
                </p:childTnLst>
              </p:cTn>
              <p:nextCondLst>
                <p:cond evt="onClick" delay="0">
                  <p:tgtEl>
                    <p:spTgt spid="12"/>
                  </p:tgtEl>
                </p:cond>
              </p:nextCondLst>
            </p:seq>
            <p:audio>
              <p:cMediaNode vol="80000">
                <p:cTn id="32" fill="hold" display="0">
                  <p:stCondLst>
                    <p:cond delay="indefinite"/>
                  </p:stCondLst>
                  <p:endCondLst>
                    <p:cond evt="onStopAudio" delay="0">
                      <p:tgtEl>
                        <p:sldTgt/>
                      </p:tgtEl>
                    </p:cond>
                  </p:endCondLst>
                </p:cTn>
                <p:tgtEl>
                  <p:spTgt spid="12"/>
                </p:tgtEl>
              </p:cMediaNode>
            </p:audio>
          </p:childTnLst>
        </p:cTn>
      </p:par>
    </p:tnLst>
    <p:bldLst>
      <p:bldP spid="3" grpId="0" build="p"/>
      <p:bldP spid="10"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804"/>
            <a:ext cx="12192000" cy="6869804"/>
          </a:xfrm>
          <a:prstGeom prst="rect">
            <a:avLst/>
          </a:prstGeom>
        </p:spPr>
      </p:pic>
      <p:pic>
        <p:nvPicPr>
          <p:cNvPr id="4" name="Picture 3"/>
          <p:cNvPicPr>
            <a:picLocks noChangeAspect="1"/>
          </p:cNvPicPr>
          <p:nvPr/>
        </p:nvPicPr>
        <p:blipFill>
          <a:blip r:embed="rId6"/>
          <a:stretch>
            <a:fillRect/>
          </a:stretch>
        </p:blipFill>
        <p:spPr>
          <a:xfrm>
            <a:off x="10539368" y="164138"/>
            <a:ext cx="1415668" cy="1456116"/>
          </a:xfrm>
          <a:prstGeom prst="rect">
            <a:avLst/>
          </a:prstGeom>
        </p:spPr>
      </p:pic>
      <p:grpSp>
        <p:nvGrpSpPr>
          <p:cNvPr id="5" name="Group 4"/>
          <p:cNvGrpSpPr/>
          <p:nvPr/>
        </p:nvGrpSpPr>
        <p:grpSpPr>
          <a:xfrm>
            <a:off x="598583" y="1052303"/>
            <a:ext cx="9375791" cy="2528164"/>
            <a:chOff x="257493" y="3073608"/>
            <a:chExt cx="9375791" cy="3983527"/>
          </a:xfrm>
        </p:grpSpPr>
        <p:sp>
          <p:nvSpPr>
            <p:cNvPr id="6" name="Folded Corner 5"/>
            <p:cNvSpPr/>
            <p:nvPr/>
          </p:nvSpPr>
          <p:spPr>
            <a:xfrm>
              <a:off x="844243" y="3088439"/>
              <a:ext cx="800073" cy="994299"/>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Test Plans</a:t>
              </a:r>
            </a:p>
          </p:txBody>
        </p:sp>
        <p:sp>
          <p:nvSpPr>
            <p:cNvPr id="7" name="Folded Corner 6"/>
            <p:cNvSpPr/>
            <p:nvPr/>
          </p:nvSpPr>
          <p:spPr>
            <a:xfrm>
              <a:off x="257493" y="4400221"/>
              <a:ext cx="849411" cy="1638516"/>
            </a:xfrm>
            <a:prstGeom prst="foldedCorner">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Other Test Info</a:t>
              </a:r>
            </a:p>
          </p:txBody>
        </p:sp>
        <p:sp>
          <p:nvSpPr>
            <p:cNvPr id="8" name="Rounded Rectangle 7"/>
            <p:cNvSpPr/>
            <p:nvPr/>
          </p:nvSpPr>
          <p:spPr>
            <a:xfrm>
              <a:off x="1309910" y="5694250"/>
              <a:ext cx="186965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SUT </a:t>
              </a:r>
            </a:p>
            <a:p>
              <a:pPr algn="ctr"/>
              <a:r>
                <a:rPr lang="en-US" dirty="0"/>
                <a:t>Descriptions</a:t>
              </a:r>
            </a:p>
          </p:txBody>
        </p:sp>
        <p:sp>
          <p:nvSpPr>
            <p:cNvPr id="9" name="Flowchart: Magnetic Disk 8"/>
            <p:cNvSpPr/>
            <p:nvPr/>
          </p:nvSpPr>
          <p:spPr>
            <a:xfrm>
              <a:off x="2192339" y="4421039"/>
              <a:ext cx="1004795" cy="905522"/>
            </a:xfrm>
            <a:prstGeom prst="flowChartMagneticDisk">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System ICDs</a:t>
              </a:r>
            </a:p>
          </p:txBody>
        </p:sp>
        <p:sp>
          <p:nvSpPr>
            <p:cNvPr id="10" name="Flowchart: Multidocument 9"/>
            <p:cNvSpPr/>
            <p:nvPr/>
          </p:nvSpPr>
          <p:spPr>
            <a:xfrm>
              <a:off x="4062962" y="5207426"/>
              <a:ext cx="1207363" cy="976544"/>
            </a:xfrm>
            <a:prstGeom prst="flowChartMultidocumen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Test Cards</a:t>
              </a:r>
            </a:p>
          </p:txBody>
        </p:sp>
        <p:sp>
          <p:nvSpPr>
            <p:cNvPr id="11" name="Rounded Rectangle 10"/>
            <p:cNvSpPr/>
            <p:nvPr/>
          </p:nvSpPr>
          <p:spPr>
            <a:xfrm>
              <a:off x="3973631" y="3073608"/>
              <a:ext cx="1993352"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Instrumentation Characteristics</a:t>
              </a:r>
            </a:p>
          </p:txBody>
        </p:sp>
        <p:sp>
          <p:nvSpPr>
            <p:cNvPr id="12" name="Flowchart: Magnetic Disk 11"/>
            <p:cNvSpPr/>
            <p:nvPr/>
          </p:nvSpPr>
          <p:spPr>
            <a:xfrm>
              <a:off x="7875505" y="3081604"/>
              <a:ext cx="1757779" cy="2539014"/>
            </a:xfrm>
            <a:prstGeom prst="flowChartMagneticDisk">
              <a:avLst/>
            </a:prstGeom>
            <a:solidFill>
              <a:srgbClr val="00B0F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Test 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(Aircraft, Weapon, </a:t>
              </a:r>
              <a:br>
                <a:rPr kumimoji="0" lang="en-US" sz="1800" b="0" i="0" u="none" strike="noStrike" kern="0" cap="none" spc="0" normalizeH="0" baseline="0" noProof="0" dirty="0">
                  <a:ln>
                    <a:noFill/>
                  </a:ln>
                  <a:solidFill>
                    <a:prstClr val="white"/>
                  </a:solidFill>
                  <a:effectLst/>
                  <a:uLnTx/>
                  <a:uFillTx/>
                  <a:latin typeface="Calibri"/>
                  <a:ea typeface="+mn-ea"/>
                  <a:cs typeface="+mn-cs"/>
                </a:rPr>
              </a:br>
              <a:r>
                <a:rPr kumimoji="0" lang="en-US" sz="1800" b="0" i="0" u="none" strike="noStrike" kern="0" cap="none" spc="0" normalizeH="0" baseline="0" noProof="0" dirty="0">
                  <a:ln>
                    <a:noFill/>
                  </a:ln>
                  <a:solidFill>
                    <a:prstClr val="white"/>
                  </a:solidFill>
                  <a:effectLst/>
                  <a:uLnTx/>
                  <a:uFillTx/>
                  <a:latin typeface="Calibri"/>
                  <a:ea typeface="+mn-ea"/>
                  <a:cs typeface="+mn-cs"/>
                </a:rPr>
                <a:t>Range)</a:t>
              </a:r>
            </a:p>
          </p:txBody>
        </p:sp>
        <p:sp>
          <p:nvSpPr>
            <p:cNvPr id="13" name="TextBox 12"/>
            <p:cNvSpPr txBox="1"/>
            <p:nvPr/>
          </p:nvSpPr>
          <p:spPr>
            <a:xfrm>
              <a:off x="5388538" y="6038737"/>
              <a:ext cx="3858044" cy="1018398"/>
            </a:xfrm>
            <a:prstGeom prst="rect">
              <a:avLst/>
            </a:prstGeom>
            <a:solidFill>
              <a:srgbClr val="FFFF00"/>
            </a:solidFill>
          </p:spPr>
          <p:txBody>
            <a:bodyPr wrap="square" rtlCol="0">
              <a:spAutoFit/>
            </a:bodyPr>
            <a:lstStyle/>
            <a:p>
              <a:r>
                <a:rPr lang="en-US" dirty="0">
                  <a:solidFill>
                    <a:prstClr val="black"/>
                  </a:solidFill>
                  <a:latin typeface="Calibri"/>
                </a:rPr>
                <a:t>Link Structured and Unstructured Data </a:t>
              </a:r>
            </a:p>
            <a:p>
              <a:r>
                <a:rPr lang="en-US" dirty="0">
                  <a:solidFill>
                    <a:prstClr val="black"/>
                  </a:solidFill>
                  <a:latin typeface="Calibri"/>
                </a:rPr>
                <a:t>with Flight Test Data Parameters</a:t>
              </a:r>
            </a:p>
          </p:txBody>
        </p:sp>
        <p:cxnSp>
          <p:nvCxnSpPr>
            <p:cNvPr id="14" name="Straight Arrow Connector 13"/>
            <p:cNvCxnSpPr/>
            <p:nvPr/>
          </p:nvCxnSpPr>
          <p:spPr>
            <a:xfrm>
              <a:off x="5966983" y="3476429"/>
              <a:ext cx="1908522" cy="666741"/>
            </a:xfrm>
            <a:prstGeom prst="straightConnector1">
              <a:avLst/>
            </a:prstGeom>
            <a:noFill/>
            <a:ln w="76200" cap="flat" cmpd="sng" algn="ctr">
              <a:solidFill>
                <a:srgbClr val="F79646">
                  <a:lumMod val="75000"/>
                </a:srgbClr>
              </a:solidFill>
              <a:prstDash val="solid"/>
              <a:headEnd type="triangle" w="med" len="med"/>
              <a:tailEnd type="triangle" w="med" len="med"/>
            </a:ln>
            <a:effectLst/>
          </p:spPr>
        </p:cxnSp>
        <p:cxnSp>
          <p:nvCxnSpPr>
            <p:cNvPr id="15" name="Straight Arrow Connector 14"/>
            <p:cNvCxnSpPr>
              <a:stCxn id="9" idx="4"/>
              <a:endCxn id="11" idx="2"/>
            </p:cNvCxnSpPr>
            <p:nvPr/>
          </p:nvCxnSpPr>
          <p:spPr>
            <a:xfrm flipV="1">
              <a:off x="3197134" y="3988008"/>
              <a:ext cx="1773173" cy="885792"/>
            </a:xfrm>
            <a:prstGeom prst="straightConnector1">
              <a:avLst/>
            </a:prstGeom>
            <a:ln w="28575">
              <a:solidFill>
                <a:srgbClr val="FFFF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179568" y="4597717"/>
              <a:ext cx="4695937" cy="298880"/>
            </a:xfrm>
            <a:prstGeom prst="straightConnector1">
              <a:avLst/>
            </a:prstGeom>
            <a:ln w="28575">
              <a:solidFill>
                <a:srgbClr val="FFFF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226558" y="4896597"/>
              <a:ext cx="836404" cy="401395"/>
            </a:xfrm>
            <a:prstGeom prst="straightConnector1">
              <a:avLst/>
            </a:prstGeom>
            <a:ln w="28575">
              <a:solidFill>
                <a:srgbClr val="FFFF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1" idx="1"/>
            </p:cNvCxnSpPr>
            <p:nvPr/>
          </p:nvCxnSpPr>
          <p:spPr>
            <a:xfrm flipV="1">
              <a:off x="1646937" y="3530808"/>
              <a:ext cx="2326694" cy="22784"/>
            </a:xfrm>
            <a:prstGeom prst="straightConnector1">
              <a:avLst/>
            </a:prstGeom>
            <a:ln w="28575">
              <a:solidFill>
                <a:srgbClr val="FFFF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1" idx="2"/>
            </p:cNvCxnSpPr>
            <p:nvPr/>
          </p:nvCxnSpPr>
          <p:spPr>
            <a:xfrm flipH="1" flipV="1">
              <a:off x="4970307" y="3988008"/>
              <a:ext cx="18404" cy="1219418"/>
            </a:xfrm>
            <a:prstGeom prst="straightConnector1">
              <a:avLst/>
            </a:prstGeom>
            <a:ln w="28575">
              <a:solidFill>
                <a:srgbClr val="FFFF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299749" y="4725487"/>
              <a:ext cx="2575756" cy="866616"/>
            </a:xfrm>
            <a:prstGeom prst="straightConnector1">
              <a:avLst/>
            </a:prstGeom>
            <a:ln w="28575">
              <a:solidFill>
                <a:srgbClr val="FFFF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79758" y="4118544"/>
              <a:ext cx="441217" cy="248916"/>
            </a:xfrm>
            <a:prstGeom prst="straightConnector1">
              <a:avLst/>
            </a:prstGeom>
            <a:ln w="28575">
              <a:solidFill>
                <a:srgbClr val="FFFF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094487" y="4937618"/>
              <a:ext cx="1077664" cy="14921"/>
            </a:xfrm>
            <a:prstGeom prst="straightConnector1">
              <a:avLst/>
            </a:prstGeom>
            <a:ln w="28575">
              <a:solidFill>
                <a:srgbClr val="FFFF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1394117" y="4082738"/>
              <a:ext cx="76193" cy="1571078"/>
            </a:xfrm>
            <a:prstGeom prst="straightConnector1">
              <a:avLst/>
            </a:prstGeom>
            <a:ln w="28575">
              <a:solidFill>
                <a:srgbClr val="FFFF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9" idx="2"/>
            </p:cNvCxnSpPr>
            <p:nvPr/>
          </p:nvCxnSpPr>
          <p:spPr>
            <a:xfrm>
              <a:off x="1614684" y="4031886"/>
              <a:ext cx="577655" cy="841914"/>
            </a:xfrm>
            <a:prstGeom prst="straightConnector1">
              <a:avLst/>
            </a:prstGeom>
            <a:ln w="28575">
              <a:solidFill>
                <a:srgbClr val="FFFF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501286" y="5168898"/>
              <a:ext cx="709035" cy="495837"/>
            </a:xfrm>
            <a:prstGeom prst="straightConnector1">
              <a:avLst/>
            </a:prstGeom>
            <a:ln w="28575">
              <a:solidFill>
                <a:srgbClr val="FFFF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7" name="Title 1"/>
          <p:cNvSpPr txBox="1">
            <a:spLocks/>
          </p:cNvSpPr>
          <p:nvPr/>
        </p:nvSpPr>
        <p:spPr>
          <a:xfrm>
            <a:off x="413279" y="195799"/>
            <a:ext cx="9147816" cy="122128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b="1" dirty="0"/>
          </a:p>
        </p:txBody>
      </p:sp>
      <p:sp>
        <p:nvSpPr>
          <p:cNvPr id="28" name="Content Placeholder 2"/>
          <p:cNvSpPr txBox="1">
            <a:spLocks/>
          </p:cNvSpPr>
          <p:nvPr/>
        </p:nvSpPr>
        <p:spPr>
          <a:xfrm>
            <a:off x="0" y="3627791"/>
            <a:ext cx="12135853" cy="3185337"/>
          </a:xfrm>
          <a:prstGeom prst="rect">
            <a:avLst/>
          </a:prstGeom>
        </p:spPr>
        <p:txBody>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sz="2400" b="1" dirty="0">
                <a:solidFill>
                  <a:srgbClr val="FFFF00"/>
                </a:solidFill>
              </a:rPr>
              <a:t>Main Objectives</a:t>
            </a:r>
          </a:p>
          <a:p>
            <a:pPr lvl="1"/>
            <a:r>
              <a:rPr lang="en-US" sz="2400" b="1" dirty="0">
                <a:solidFill>
                  <a:schemeClr val="tx1"/>
                </a:solidFill>
              </a:rPr>
              <a:t>Create a government-owned and -operated data center with capabilities for the CTFs that:</a:t>
            </a:r>
          </a:p>
          <a:p>
            <a:pPr lvl="2"/>
            <a:r>
              <a:rPr lang="en-US" sz="2200" b="1" dirty="0">
                <a:solidFill>
                  <a:schemeClr val="tx1"/>
                </a:solidFill>
              </a:rPr>
              <a:t>Uses a sustainable </a:t>
            </a:r>
            <a:r>
              <a:rPr lang="en-US" sz="2200" b="1" dirty="0">
                <a:solidFill>
                  <a:srgbClr val="FFFF00"/>
                </a:solidFill>
              </a:rPr>
              <a:t>Agile</a:t>
            </a:r>
            <a:r>
              <a:rPr lang="en-US" sz="2200" b="1" dirty="0">
                <a:solidFill>
                  <a:schemeClr val="tx1"/>
                </a:solidFill>
              </a:rPr>
              <a:t> development cycle that encourages collaboration and adoption of common tools</a:t>
            </a:r>
            <a:endParaRPr lang="en-US" sz="2200" b="1" dirty="0">
              <a:solidFill>
                <a:srgbClr val="FFFF00"/>
              </a:solidFill>
            </a:endParaRPr>
          </a:p>
          <a:p>
            <a:pPr lvl="2"/>
            <a:r>
              <a:rPr lang="en-US" sz="2200" b="1" dirty="0">
                <a:solidFill>
                  <a:schemeClr val="tx1"/>
                </a:solidFill>
              </a:rPr>
              <a:t>Enables a </a:t>
            </a:r>
            <a:r>
              <a:rPr lang="en-US" sz="2200" b="1" dirty="0">
                <a:solidFill>
                  <a:srgbClr val="FFFF00"/>
                </a:solidFill>
              </a:rPr>
              <a:t>Knowledge Management</a:t>
            </a:r>
            <a:r>
              <a:rPr lang="en-US" sz="2200" b="1" dirty="0">
                <a:solidFill>
                  <a:schemeClr val="tx1"/>
                </a:solidFill>
              </a:rPr>
              <a:t> cycle for T&amp;E data</a:t>
            </a:r>
            <a:endParaRPr lang="en-US" sz="2200" b="1" dirty="0">
              <a:solidFill>
                <a:srgbClr val="FFFF00"/>
              </a:solidFill>
            </a:endParaRPr>
          </a:p>
        </p:txBody>
      </p:sp>
      <p:sp>
        <p:nvSpPr>
          <p:cNvPr id="3" name="Title 2"/>
          <p:cNvSpPr>
            <a:spLocks noGrp="1"/>
          </p:cNvSpPr>
          <p:nvPr>
            <p:ph type="title" idx="4294967295"/>
          </p:nvPr>
        </p:nvSpPr>
        <p:spPr>
          <a:xfrm>
            <a:off x="684212" y="164138"/>
            <a:ext cx="9618192" cy="1087208"/>
          </a:xfrm>
        </p:spPr>
        <p:txBody>
          <a:bodyPr>
            <a:normAutofit/>
          </a:bodyPr>
          <a:lstStyle/>
          <a:p>
            <a:pPr rtl="0" eaLnBrk="1" latinLnBrk="0" hangingPunct="1"/>
            <a:r>
              <a:rPr lang="en-US" b="1" kern="1200" dirty="0">
                <a:solidFill>
                  <a:srgbClr val="FFFFFF"/>
                </a:solidFill>
                <a:effectLst/>
                <a:latin typeface="Century Gothic" panose="020B0502020202020204" pitchFamily="34" charset="0"/>
                <a:ea typeface="+mn-ea"/>
                <a:cs typeface="+mn-cs"/>
              </a:rPr>
              <a:t>What is Cross Platform Data Center?</a:t>
            </a:r>
            <a:endParaRPr lang="en-US" dirty="0">
              <a:effectLst/>
            </a:endParaRPr>
          </a:p>
          <a:p>
            <a:endParaRPr lang="en-US" dirty="0"/>
          </a:p>
        </p:txBody>
      </p:sp>
      <p:pic>
        <p:nvPicPr>
          <p:cNvPr id="3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54106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26" fill="hold"/>
                                        <p:tgtEl>
                                          <p:spTgt spid="30"/>
                                        </p:tgtEl>
                                      </p:cBhvr>
                                    </p:cmd>
                                  </p:childTnLst>
                                </p:cTn>
                              </p:par>
                            </p:childTnLst>
                          </p:cTn>
                        </p:par>
                      </p:childTnLst>
                    </p:cTn>
                  </p:par>
                </p:childTnLst>
              </p:cTn>
              <p:nextCondLst>
                <p:cond evt="onClick" delay="0">
                  <p:tgtEl>
                    <p:spTgt spid="30"/>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9" y="195799"/>
            <a:ext cx="10019194" cy="1221281"/>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t>What is agile?  Is it the same as CI/CD or  </a:t>
            </a:r>
            <a:r>
              <a:rPr lang="en-US" b="1" dirty="0" err="1"/>
              <a:t>devops</a:t>
            </a:r>
            <a:r>
              <a:rPr lang="en-US" b="1" dirty="0"/>
              <a:t>?</a:t>
            </a:r>
          </a:p>
        </p:txBody>
      </p:sp>
      <p:sp>
        <p:nvSpPr>
          <p:cNvPr id="3" name="Content Placeholder 2"/>
          <p:cNvSpPr>
            <a:spLocks noGrp="1"/>
          </p:cNvSpPr>
          <p:nvPr>
            <p:ph idx="1"/>
          </p:nvPr>
        </p:nvSpPr>
        <p:spPr>
          <a:xfrm>
            <a:off x="96251" y="1498059"/>
            <a:ext cx="10395597" cy="5269547"/>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92500" lnSpcReduction="10000"/>
          </a:bodyPr>
          <a:lstStyle/>
          <a:p>
            <a:r>
              <a:rPr lang="en-US" sz="2800" b="1" dirty="0">
                <a:solidFill>
                  <a:schemeClr val="tx1"/>
                </a:solidFill>
              </a:rPr>
              <a:t>They aren’t the same thing, but they’re related and are often used together.</a:t>
            </a:r>
          </a:p>
          <a:p>
            <a:r>
              <a:rPr lang="en-US" sz="2800" b="1" dirty="0">
                <a:solidFill>
                  <a:srgbClr val="FFFF00"/>
                </a:solidFill>
              </a:rPr>
              <a:t>Agile</a:t>
            </a:r>
            <a:r>
              <a:rPr lang="en-US" sz="2800" b="1" dirty="0">
                <a:solidFill>
                  <a:schemeClr val="tx1"/>
                </a:solidFill>
              </a:rPr>
              <a:t> is focused on the development </a:t>
            </a:r>
            <a:r>
              <a:rPr lang="en-US" sz="2800" b="1" dirty="0">
                <a:solidFill>
                  <a:srgbClr val="FFFF00"/>
                </a:solidFill>
              </a:rPr>
              <a:t>process</a:t>
            </a:r>
            <a:r>
              <a:rPr lang="en-US" sz="2800" b="1" dirty="0">
                <a:solidFill>
                  <a:schemeClr val="tx1"/>
                </a:solidFill>
              </a:rPr>
              <a:t>, and it is therefore the most broadly applicable.</a:t>
            </a:r>
          </a:p>
          <a:p>
            <a:r>
              <a:rPr lang="en-US" sz="2800" b="1" dirty="0">
                <a:solidFill>
                  <a:srgbClr val="FFFF00"/>
                </a:solidFill>
              </a:rPr>
              <a:t>DevOps</a:t>
            </a:r>
            <a:r>
              <a:rPr lang="en-US" sz="2800" b="1" dirty="0">
                <a:solidFill>
                  <a:schemeClr val="tx1"/>
                </a:solidFill>
              </a:rPr>
              <a:t>/</a:t>
            </a:r>
            <a:r>
              <a:rPr lang="en-US" sz="2800" b="1" dirty="0" err="1">
                <a:solidFill>
                  <a:schemeClr val="tx1"/>
                </a:solidFill>
              </a:rPr>
              <a:t>DevSecOps</a:t>
            </a:r>
            <a:r>
              <a:rPr lang="en-US" sz="2800" b="1" dirty="0">
                <a:solidFill>
                  <a:schemeClr val="tx1"/>
                </a:solidFill>
              </a:rPr>
              <a:t>/Dev*Ops are focused on the </a:t>
            </a:r>
            <a:r>
              <a:rPr lang="en-US" sz="2800" b="1" dirty="0">
                <a:solidFill>
                  <a:srgbClr val="FFFF00"/>
                </a:solidFill>
              </a:rPr>
              <a:t>culture</a:t>
            </a:r>
            <a:r>
              <a:rPr lang="en-US" sz="2800" b="1" dirty="0">
                <a:solidFill>
                  <a:schemeClr val="tx1"/>
                </a:solidFill>
              </a:rPr>
              <a:t> of how specialties interact with each other.</a:t>
            </a:r>
          </a:p>
          <a:p>
            <a:r>
              <a:rPr lang="en-US" sz="2800" b="1" dirty="0">
                <a:solidFill>
                  <a:srgbClr val="FFFF00"/>
                </a:solidFill>
              </a:rPr>
              <a:t>CI/CD</a:t>
            </a:r>
            <a:r>
              <a:rPr lang="en-US" sz="2800" b="1" dirty="0">
                <a:solidFill>
                  <a:schemeClr val="tx1"/>
                </a:solidFill>
              </a:rPr>
              <a:t> is a specific </a:t>
            </a:r>
            <a:r>
              <a:rPr lang="en-US" sz="2800" b="1" dirty="0">
                <a:solidFill>
                  <a:srgbClr val="FFFF00"/>
                </a:solidFill>
              </a:rPr>
              <a:t>practice</a:t>
            </a:r>
            <a:r>
              <a:rPr lang="en-US" sz="2800" b="1" dirty="0">
                <a:solidFill>
                  <a:schemeClr val="tx1"/>
                </a:solidFill>
              </a:rPr>
              <a:t> related to software release cycles.</a:t>
            </a:r>
          </a:p>
          <a:p>
            <a:r>
              <a:rPr lang="en-US" sz="2800" b="1" dirty="0">
                <a:solidFill>
                  <a:schemeClr val="tx1"/>
                </a:solidFill>
              </a:rPr>
              <a:t>Because Agile is a process, it is the broadest term, but a good Agile process will often require the use of DevOps and CI/CD.  We will discuss how culture and practice can contribute to a healthy knowledge management cycle.</a:t>
            </a:r>
          </a:p>
          <a:p>
            <a:endParaRPr lang="en-US" sz="2800" b="1" dirty="0">
              <a:solidFill>
                <a:schemeClr val="tx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556" y="5297992"/>
            <a:ext cx="1438299" cy="14814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611556" y="186724"/>
            <a:ext cx="1438298" cy="1145366"/>
            <a:chOff x="9072378" y="365006"/>
            <a:chExt cx="2153708" cy="186739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6437" y="365006"/>
              <a:ext cx="1019649" cy="10103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6" y="685799"/>
              <a:ext cx="1031806" cy="107244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378" y="1054591"/>
              <a:ext cx="1170162" cy="1177809"/>
            </a:xfrm>
            <a:prstGeom prst="rect">
              <a:avLst/>
            </a:prstGeom>
          </p:spPr>
        </p:pic>
      </p:gr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050406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4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Sl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47711</TotalTime>
  <Words>1796</Words>
  <Application>Microsoft Macintosh PowerPoint</Application>
  <PresentationFormat>Widescreen</PresentationFormat>
  <Paragraphs>308</Paragraphs>
  <Slides>29</Slides>
  <Notes>0</Notes>
  <HiddenSlides>0</HiddenSlides>
  <MMClips>27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Arial Narrow</vt:lpstr>
      <vt:lpstr>Calibri</vt:lpstr>
      <vt:lpstr>Century Gothic</vt:lpstr>
      <vt:lpstr>Wingdings 3</vt:lpstr>
      <vt:lpstr>Slice</vt:lpstr>
      <vt:lpstr>Building an Agile knowledge management Data Center </vt:lpstr>
      <vt:lpstr>Cross Platform Data Center</vt:lpstr>
      <vt:lpstr>Cross Platform Data Center</vt:lpstr>
      <vt:lpstr>WHY Cross Platform Data Center</vt:lpstr>
      <vt:lpstr>WHY Cross Platform Data Center</vt:lpstr>
      <vt:lpstr>Cross Platform Data Center</vt:lpstr>
      <vt:lpstr>Cross Platform Data Center</vt:lpstr>
      <vt:lpstr>What is Cross Platform Data Center? </vt:lpstr>
      <vt:lpstr>What is agile?  Is it the same as CI/CD or  devops?</vt:lpstr>
      <vt:lpstr>Agile versus Waterfall</vt:lpstr>
      <vt:lpstr>CPDC Agile Development Process</vt:lpstr>
      <vt:lpstr>CPDC Agile Development Process</vt:lpstr>
      <vt:lpstr>CPDC Agile Development Process</vt:lpstr>
      <vt:lpstr>CPDC Agile Development Process</vt:lpstr>
      <vt:lpstr>CPDC Agile Development Process</vt:lpstr>
      <vt:lpstr>CPDC Agile Development Process</vt:lpstr>
      <vt:lpstr>CPDC Agile Development Process</vt:lpstr>
      <vt:lpstr>CPDC Agile Development Process</vt:lpstr>
      <vt:lpstr>Agile Practices and tools</vt:lpstr>
      <vt:lpstr>Agile Practices and tools</vt:lpstr>
      <vt:lpstr>Agile Practices and tools</vt:lpstr>
      <vt:lpstr>Agile Practices and tools</vt:lpstr>
      <vt:lpstr>Agile Practices and tools</vt:lpstr>
      <vt:lpstr>Agile Practices and tools</vt:lpstr>
      <vt:lpstr>What is Knowledge Management?</vt:lpstr>
      <vt:lpstr>Why Use agile for knowledge management?</vt:lpstr>
      <vt:lpstr>Why Use agile for knowledge management?</vt:lpstr>
      <vt:lpstr>Why Use agile for knowledge management?</vt:lpstr>
      <vt:lpstr>Cross Platform Data Center</vt:lpstr>
    </vt:vector>
  </TitlesOfParts>
  <Company>U.S. 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Center of Tomorrow</dc:title>
  <dc:creator>ELLIOTT, MICHAEL D NH-03 USAF AFMC 412 TENG/ENI</dc:creator>
  <cp:lastModifiedBy>Lena Moran</cp:lastModifiedBy>
  <cp:revision>184</cp:revision>
  <dcterms:created xsi:type="dcterms:W3CDTF">2019-03-22T21:55:01Z</dcterms:created>
  <dcterms:modified xsi:type="dcterms:W3CDTF">2021-04-28T20:26:11Z</dcterms:modified>
</cp:coreProperties>
</file>