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65" r:id="rId2"/>
    <p:sldId id="275" r:id="rId3"/>
    <p:sldId id="276" r:id="rId4"/>
    <p:sldId id="269" r:id="rId5"/>
    <p:sldId id="268" r:id="rId6"/>
    <p:sldId id="259" r:id="rId7"/>
    <p:sldId id="270" r:id="rId8"/>
    <p:sldId id="262" r:id="rId9"/>
    <p:sldId id="260" r:id="rId10"/>
    <p:sldId id="266" r:id="rId11"/>
    <p:sldId id="267" r:id="rId12"/>
    <p:sldId id="261" r:id="rId13"/>
    <p:sldId id="274" r:id="rId14"/>
    <p:sldId id="257" r:id="rId15"/>
    <p:sldId id="277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6495"/>
    <a:srgbClr val="447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3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3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9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2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1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2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1" y="2958276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5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4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6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8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786384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1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6" y="3043052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5" y="6446522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4" y="6446522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6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1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40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8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3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40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40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3" y="6446840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06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9" r:id="rId5"/>
    <p:sldLayoutId id="2147483743" r:id="rId6"/>
    <p:sldLayoutId id="2147483744" r:id="rId7"/>
    <p:sldLayoutId id="2147483745" r:id="rId8"/>
    <p:sldLayoutId id="2147483748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ti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1.pn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ing Final">
            <a:hlinkClick r:id="" action="ppaction://media"/>
            <a:extLst>
              <a:ext uri="{FF2B5EF4-FFF2-40B4-BE49-F238E27FC236}">
                <a16:creationId xmlns:a16="http://schemas.microsoft.com/office/drawing/2014/main" id="{FD39886A-2D98-49D9-B19D-50961EF3B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969279"/>
            <a:ext cx="406400" cy="406400"/>
          </a:xfrm>
          <a:prstGeom prst="rect">
            <a:avLst/>
          </a:prstGeom>
        </p:spPr>
      </p:pic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CE906C-0E7D-4255-B704-A473C0740958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2021 ITEA T&amp;E Professional Awards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483275-ECEB-4290-B7D1-9E282D91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4" y="203879"/>
            <a:ext cx="5182653" cy="460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ck">
            <a:hlinkClick r:id="" action="ppaction://media"/>
            <a:extLst>
              <a:ext uri="{FF2B5EF4-FFF2-40B4-BE49-F238E27FC236}">
                <a16:creationId xmlns:a16="http://schemas.microsoft.com/office/drawing/2014/main" id="{22514672-E18A-46D2-8BF4-A33FB9BC6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06" y="4622781"/>
            <a:ext cx="406400" cy="406400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Technical Achievement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Dr. Peter L. Wick, Jr.</a:t>
            </a:r>
          </a:p>
        </p:txBody>
      </p:sp>
      <p:pic>
        <p:nvPicPr>
          <p:cNvPr id="3" name="Picture 2" descr="A person in a red shirt and tie&#10;&#10;Description automatically generated with low confidence">
            <a:extLst>
              <a:ext uri="{FF2B5EF4-FFF2-40B4-BE49-F238E27FC236}">
                <a16:creationId xmlns:a16="http://schemas.microsoft.com/office/drawing/2014/main" id="{26C02922-8AA2-4406-9A86-E54EEB606B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r="2" b="34099"/>
          <a:stretch/>
        </p:blipFill>
        <p:spPr>
          <a:xfrm>
            <a:off x="476594" y="640080"/>
            <a:ext cx="4061117" cy="3602736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3847" b="-3"/>
          <a:stretch/>
        </p:blipFill>
        <p:spPr>
          <a:xfrm>
            <a:off x="4606289" y="640079"/>
            <a:ext cx="4063035" cy="3602736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947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tachment 5">
            <a:hlinkClick r:id="" action="ppaction://media"/>
            <a:extLst>
              <a:ext uri="{FF2B5EF4-FFF2-40B4-BE49-F238E27FC236}">
                <a16:creationId xmlns:a16="http://schemas.microsoft.com/office/drawing/2014/main" id="{60DEC890-92CC-489C-8D54-0F8E2F355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7520" y="4729083"/>
            <a:ext cx="406400" cy="406400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ground, outdoor, people&#10;&#10;Description automatically generated">
            <a:extLst>
              <a:ext uri="{FF2B5EF4-FFF2-40B4-BE49-F238E27FC236}">
                <a16:creationId xmlns:a16="http://schemas.microsoft.com/office/drawing/2014/main" id="{7EFC8968-5D39-4E53-A41C-0C579E67F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4547" b="-2"/>
          <a:stretch/>
        </p:blipFill>
        <p:spPr>
          <a:xfrm>
            <a:off x="3068321" y="640078"/>
            <a:ext cx="5549533" cy="4920829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5128C2BB-53B9-4733-83C3-A137CEB4F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2" y="640079"/>
            <a:ext cx="2371397" cy="296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500" y="3605485"/>
            <a:ext cx="2592822" cy="1902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Special Achievement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AFOTEC Detachment 5</a:t>
            </a:r>
          </a:p>
        </p:txBody>
      </p:sp>
    </p:spTree>
    <p:extLst>
      <p:ext uri="{BB962C8B-B14F-4D97-AF65-F5344CB8AC3E}">
        <p14:creationId xmlns:p14="http://schemas.microsoft.com/office/powerpoint/2010/main" val="30396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n Miller">
            <a:hlinkClick r:id="" action="ppaction://media"/>
            <a:extLst>
              <a:ext uri="{FF2B5EF4-FFF2-40B4-BE49-F238E27FC236}">
                <a16:creationId xmlns:a16="http://schemas.microsoft.com/office/drawing/2014/main" id="{C2FF0431-D595-4BBF-AE3D-B696F4312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9867" y="4717230"/>
            <a:ext cx="406400" cy="406400"/>
          </a:xfrm>
          <a:prstGeom prst="rect">
            <a:avLst/>
          </a:prstGeom>
        </p:spPr>
      </p:pic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Maj General Richard G. Cross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Ken Miller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225CA54-B9BE-48B2-8009-F9EDE6066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r="24346" b="-3"/>
          <a:stretch/>
        </p:blipFill>
        <p:spPr>
          <a:xfrm>
            <a:off x="476594" y="640080"/>
            <a:ext cx="4061117" cy="3602736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3847" b="-3"/>
          <a:stretch/>
        </p:blipFill>
        <p:spPr>
          <a:xfrm>
            <a:off x="4606289" y="640079"/>
            <a:ext cx="4063035" cy="3602736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63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5118C2F1-CA86-44BB-9D20-4B163A5FB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r="7246" b="1"/>
          <a:stretch/>
        </p:blipFill>
        <p:spPr>
          <a:xfrm>
            <a:off x="-24" y="10"/>
            <a:ext cx="9144023" cy="685799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DFD57664-637D-40CA-83F2-B729A932B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30" y="4915076"/>
            <a:ext cx="9141713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621506" y="5120639"/>
            <a:ext cx="5352947" cy="128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 Allen R. Matthews Award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5501020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n LeSueur">
            <a:hlinkClick r:id="" action="ppaction://media"/>
            <a:extLst>
              <a:ext uri="{FF2B5EF4-FFF2-40B4-BE49-F238E27FC236}">
                <a16:creationId xmlns:a16="http://schemas.microsoft.com/office/drawing/2014/main" id="{0CBA38DA-7376-4BBA-8B2A-8E2D11055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1406" y="4476494"/>
            <a:ext cx="406400" cy="406400"/>
          </a:xfrm>
          <a:prstGeom prst="rect">
            <a:avLst/>
          </a:prstGeom>
        </p:spPr>
      </p:pic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Allen R. Matthews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Kenneth LeSueur</a:t>
            </a:r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4389403-3A16-44E4-AAFE-B1320547B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" b="26827"/>
          <a:stretch/>
        </p:blipFill>
        <p:spPr>
          <a:xfrm>
            <a:off x="476594" y="640080"/>
            <a:ext cx="4061117" cy="3602736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3847" b="-3"/>
          <a:stretch/>
        </p:blipFill>
        <p:spPr>
          <a:xfrm>
            <a:off x="4606289" y="640079"/>
            <a:ext cx="4063035" cy="360273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BB44DE-D86B-4E6C-986F-0027174B5AF8}"/>
              </a:ext>
            </a:extLst>
          </p:cNvPr>
          <p:cNvSpPr txBox="1"/>
          <p:nvPr/>
        </p:nvSpPr>
        <p:spPr>
          <a:xfrm>
            <a:off x="475499" y="5782457"/>
            <a:ext cx="8193826" cy="4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000" b="1" i="0" u="none" strike="noStrike" cap="all" spc="2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LIFETIME ACHIEVEMENT AWARD</a:t>
            </a:r>
          </a:p>
        </p:txBody>
      </p:sp>
    </p:spTree>
    <p:extLst>
      <p:ext uri="{BB962C8B-B14F-4D97-AF65-F5344CB8AC3E}">
        <p14:creationId xmlns:p14="http://schemas.microsoft.com/office/powerpoint/2010/main" val="40179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BB44DE-D86B-4E6C-986F-0027174B5AF8}"/>
              </a:ext>
            </a:extLst>
          </p:cNvPr>
          <p:cNvSpPr txBox="1"/>
          <p:nvPr/>
        </p:nvSpPr>
        <p:spPr>
          <a:xfrm>
            <a:off x="475499" y="5782457"/>
            <a:ext cx="8193826" cy="4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000" b="1" i="0" u="none" strike="noStrike" cap="all" spc="2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Allen R. Matthews AWARD Recipient </a:t>
            </a:r>
          </a:p>
        </p:txBody>
      </p:sp>
      <p:pic>
        <p:nvPicPr>
          <p:cNvPr id="2" name="LeSueur Matthews Award_Acceptance">
            <a:hlinkClick r:id="" action="ppaction://media"/>
            <a:extLst>
              <a:ext uri="{FF2B5EF4-FFF2-40B4-BE49-F238E27FC236}">
                <a16:creationId xmlns:a16="http://schemas.microsoft.com/office/drawing/2014/main" id="{B2205E5A-32E3-4D53-BD63-453DEDF582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4287"/>
          <a:stretch/>
        </p:blipFill>
        <p:spPr>
          <a:xfrm>
            <a:off x="2446763" y="921884"/>
            <a:ext cx="3371532" cy="39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EAA62BC0-1DC2-4047-BA9A-A783914C1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1689" y="4992323"/>
            <a:ext cx="406400" cy="406400"/>
          </a:xfrm>
          <a:prstGeom prst="rect">
            <a:avLst/>
          </a:prstGeom>
        </p:spPr>
      </p:pic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671859" y="901856"/>
            <a:ext cx="4277687" cy="34947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spc="-50" dirty="0">
                <a:solidFill>
                  <a:srgbClr val="326495"/>
                </a:solidFill>
                <a:latin typeface="+mj-lt"/>
                <a:ea typeface="+mj-ea"/>
                <a:cs typeface="+mj-cs"/>
              </a:rPr>
              <a:t>Congratulations to our 2021 Winners!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6978" y="4294754"/>
            <a:ext cx="24003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1153D5-7875-469B-80E7-40068D412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4" y="823769"/>
            <a:ext cx="4277687" cy="379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ing 2 Final">
            <a:hlinkClick r:id="" action="ppaction://media"/>
            <a:extLst>
              <a:ext uri="{FF2B5EF4-FFF2-40B4-BE49-F238E27FC236}">
                <a16:creationId xmlns:a16="http://schemas.microsoft.com/office/drawing/2014/main" id="{76ACB6BD-4F00-472E-A526-F83721F5D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6240" y="3998526"/>
            <a:ext cx="406400" cy="406400"/>
          </a:xfrm>
          <a:prstGeom prst="rect">
            <a:avLst/>
          </a:prstGeom>
        </p:spPr>
      </p:pic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CE906C-0E7D-4255-B704-A473C0740958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2021 ITEA T&amp;E Professional Awards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858C40-B617-4A02-8C8E-2CFCEE4B246D}"/>
              </a:ext>
            </a:extLst>
          </p:cNvPr>
          <p:cNvSpPr txBox="1"/>
          <p:nvPr/>
        </p:nvSpPr>
        <p:spPr>
          <a:xfrm>
            <a:off x="475499" y="5782457"/>
            <a:ext cx="8193826" cy="460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tabLst/>
              <a:defRPr/>
            </a:pPr>
            <a:r>
              <a:rPr kumimoji="0" lang="en-US" sz="2000" b="1" i="0" u="none" strike="noStrike" cap="all" spc="20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Committee Chair, Mrs. Stephanie Clewer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8C872-492E-4634-AF4E-3A60D6860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24" r="14823" b="-1"/>
          <a:stretch/>
        </p:blipFill>
        <p:spPr>
          <a:xfrm>
            <a:off x="476594" y="640080"/>
            <a:ext cx="4061117" cy="3602736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483275-ECEB-4290-B7D1-9E282D919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73" y="640080"/>
            <a:ext cx="3374793" cy="29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ing 3 Final">
            <a:hlinkClick r:id="" action="ppaction://media"/>
            <a:extLst>
              <a:ext uri="{FF2B5EF4-FFF2-40B4-BE49-F238E27FC236}">
                <a16:creationId xmlns:a16="http://schemas.microsoft.com/office/drawing/2014/main" id="{78232C21-4659-447B-B544-05D69F77D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0453" y="4953000"/>
            <a:ext cx="406400" cy="406400"/>
          </a:xfrm>
          <a:prstGeom prst="rect">
            <a:avLst/>
          </a:prstGeom>
        </p:spPr>
      </p:pic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A picture containing piano&#10;&#10;Description automatically generated">
            <a:extLst>
              <a:ext uri="{FF2B5EF4-FFF2-40B4-BE49-F238E27FC236}">
                <a16:creationId xmlns:a16="http://schemas.microsoft.com/office/drawing/2014/main" id="{FCAB9A3F-13C1-4EE0-AE8C-DA41BAEE91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r="-2" b="19891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D3C6-5C5D-43F9-A700-6C5F944F85F5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Association Awards </a:t>
            </a:r>
          </a:p>
        </p:txBody>
      </p:sp>
    </p:spTree>
    <p:extLst>
      <p:ext uri="{BB962C8B-B14F-4D97-AF65-F5344CB8AC3E}">
        <p14:creationId xmlns:p14="http://schemas.microsoft.com/office/powerpoint/2010/main" val="2169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les Garcia">
            <a:hlinkClick r:id="" action="ppaction://media"/>
            <a:extLst>
              <a:ext uri="{FF2B5EF4-FFF2-40B4-BE49-F238E27FC236}">
                <a16:creationId xmlns:a16="http://schemas.microsoft.com/office/drawing/2014/main" id="{81A9246E-E238-4632-A1D8-870D0174E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Board of Directors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Charles G. Garcia </a:t>
            </a:r>
          </a:p>
        </p:txBody>
      </p:sp>
      <p:pic>
        <p:nvPicPr>
          <p:cNvPr id="7" name="Picture 6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6BAC602C-0352-4094-A7E3-CA4696B2E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6" y="640080"/>
            <a:ext cx="3440612" cy="3602736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257" b="1"/>
          <a:stretch/>
        </p:blipFill>
        <p:spPr>
          <a:xfrm>
            <a:off x="4692650" y="949815"/>
            <a:ext cx="3976674" cy="2983264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70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k">
            <a:hlinkClick r:id="" action="ppaction://media"/>
            <a:extLst>
              <a:ext uri="{FF2B5EF4-FFF2-40B4-BE49-F238E27FC236}">
                <a16:creationId xmlns:a16="http://schemas.microsoft.com/office/drawing/2014/main" id="{1081C3FC-C0CE-46F4-9881-3E0A99454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President’s 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ELK Management Group</a:t>
            </a:r>
          </a:p>
        </p:txBody>
      </p: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2F0E490-A5D3-451C-A231-AAA3FC55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22903" b="2"/>
          <a:stretch/>
        </p:blipFill>
        <p:spPr>
          <a:xfrm>
            <a:off x="4600448" y="687855"/>
            <a:ext cx="1994080" cy="3626498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r="32360" b="1"/>
          <a:stretch/>
        </p:blipFill>
        <p:spPr>
          <a:xfrm>
            <a:off x="6594528" y="687855"/>
            <a:ext cx="2000255" cy="3626498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0E224C3-34FE-4F12-9312-96E950898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50" y="4314353"/>
            <a:ext cx="3170736" cy="19035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D68D4-A77F-44A1-AE26-264EE7E5AA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12" r="8202"/>
          <a:stretch/>
        </p:blipFill>
        <p:spPr>
          <a:xfrm>
            <a:off x="198442" y="704034"/>
            <a:ext cx="2549473" cy="3571871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D0E77D9-665D-4BD1-93AA-977DE6C7AF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 b="7885"/>
          <a:stretch/>
        </p:blipFill>
        <p:spPr>
          <a:xfrm>
            <a:off x="2747915" y="704034"/>
            <a:ext cx="1852533" cy="362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ndy Peterson">
            <a:hlinkClick r:id="" action="ppaction://media"/>
            <a:extLst>
              <a:ext uri="{FF2B5EF4-FFF2-40B4-BE49-F238E27FC236}">
                <a16:creationId xmlns:a16="http://schemas.microsoft.com/office/drawing/2014/main" id="{4908E7E3-986D-4222-B18F-49E79A38F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8160" y="4729083"/>
            <a:ext cx="406400" cy="406400"/>
          </a:xfrm>
          <a:prstGeom prst="rect">
            <a:avLst/>
          </a:prstGeom>
        </p:spPr>
      </p:pic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Energizer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Wendy M. Peterson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1EB6CD4-A640-41DF-A28A-6E075DA20B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20732"/>
          <a:stretch/>
        </p:blipFill>
        <p:spPr>
          <a:xfrm>
            <a:off x="476594" y="640080"/>
            <a:ext cx="4061117" cy="3602736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3847" b="-3"/>
          <a:stretch/>
        </p:blipFill>
        <p:spPr>
          <a:xfrm>
            <a:off x="4606289" y="640079"/>
            <a:ext cx="4063035" cy="3602736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651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6C3AE581-6CEF-434A-ABDA-0768C439D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Test and Evaluation Professional</a:t>
            </a:r>
          </a:p>
        </p:txBody>
      </p:sp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r="-2" b="19891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  <p:cxnSp>
        <p:nvCxnSpPr>
          <p:cNvPr id="77" name="!!Straight Connector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342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R Costello">
            <a:hlinkClick r:id="" action="ppaction://media"/>
            <a:extLst>
              <a:ext uri="{FF2B5EF4-FFF2-40B4-BE49-F238E27FC236}">
                <a16:creationId xmlns:a16="http://schemas.microsoft.com/office/drawing/2014/main" id="{FD0E3960-23FE-4A1D-89B2-A0760A749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7806" y="4712207"/>
            <a:ext cx="406400" cy="406400"/>
          </a:xfrm>
          <a:prstGeom prst="rect">
            <a:avLst/>
          </a:prstGeom>
        </p:spPr>
      </p:pic>
      <p:sp useBgFill="1">
        <p:nvSpPr>
          <p:cNvPr id="94" name="Rectangle 87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Publications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CDR Donald Costello, USN</a:t>
            </a:r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4ABADE5-9B33-48DF-B657-00490579C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7697"/>
          <a:stretch/>
        </p:blipFill>
        <p:spPr>
          <a:xfrm>
            <a:off x="476594" y="640080"/>
            <a:ext cx="4061117" cy="3602736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3847" b="-3"/>
          <a:stretch/>
        </p:blipFill>
        <p:spPr>
          <a:xfrm>
            <a:off x="4606289" y="640079"/>
            <a:ext cx="4063035" cy="3602736"/>
          </a:xfrm>
          <a:prstGeom prst="rect">
            <a:avLst/>
          </a:prstGeom>
        </p:spPr>
      </p:pic>
      <p:cxnSp>
        <p:nvCxnSpPr>
          <p:cNvPr id="95" name="Straight Connector 89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1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86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ptain Mount">
            <a:hlinkClick r:id="" action="ppaction://media"/>
            <a:extLst>
              <a:ext uri="{FF2B5EF4-FFF2-40B4-BE49-F238E27FC236}">
                <a16:creationId xmlns:a16="http://schemas.microsoft.com/office/drawing/2014/main" id="{43FB4646-8D6B-4A68-8BF2-1254E2B15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0480" y="4622781"/>
            <a:ext cx="406400" cy="406400"/>
          </a:xfrm>
          <a:prstGeom prst="rect">
            <a:avLst/>
          </a:prstGeom>
        </p:spPr>
      </p:pic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6F238-E3DF-4D05-8FC3-4846A8BAE132}"/>
              </a:ext>
            </a:extLst>
          </p:cNvPr>
          <p:cNvSpPr txBox="1"/>
          <p:nvPr/>
        </p:nvSpPr>
        <p:spPr>
          <a:xfrm>
            <a:off x="475499" y="4550230"/>
            <a:ext cx="8181805" cy="95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Junior Achiever Award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Capt Lauren Mount, USAF</a:t>
            </a:r>
          </a:p>
        </p:txBody>
      </p:sp>
      <p:pic>
        <p:nvPicPr>
          <p:cNvPr id="3" name="Picture 2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B05FBDA5-B728-472B-B9C0-CFD85B9FC9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" r="2" b="35599"/>
          <a:stretch/>
        </p:blipFill>
        <p:spPr>
          <a:xfrm>
            <a:off x="476594" y="640080"/>
            <a:ext cx="4061117" cy="3602736"/>
          </a:xfrm>
          <a:prstGeom prst="rect">
            <a:avLst/>
          </a:prstGeom>
        </p:spPr>
      </p:pic>
      <p:pic>
        <p:nvPicPr>
          <p:cNvPr id="5" name="Picture 4" descr="A picture containing piano&#10;&#10;Description automatically generated">
            <a:extLst>
              <a:ext uri="{FF2B5EF4-FFF2-40B4-BE49-F238E27FC236}">
                <a16:creationId xmlns:a16="http://schemas.microsoft.com/office/drawing/2014/main" id="{855D33F2-3268-45B1-8778-1040A02B6F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3847" b="-3"/>
          <a:stretch/>
        </p:blipFill>
        <p:spPr>
          <a:xfrm>
            <a:off x="4606289" y="640079"/>
            <a:ext cx="4063035" cy="3602736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90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118</Words>
  <Application>Microsoft Macintosh PowerPoint</Application>
  <PresentationFormat>On-screen Show (4:3)</PresentationFormat>
  <Paragraphs>27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Calibri</vt:lpstr>
      <vt:lpstr>Garamond</vt:lpstr>
      <vt:lpstr>RetrospectVTI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Redd</dc:creator>
  <cp:lastModifiedBy>Lena Moran</cp:lastModifiedBy>
  <cp:revision>24</cp:revision>
  <dcterms:created xsi:type="dcterms:W3CDTF">2020-09-13T01:14:52Z</dcterms:created>
  <dcterms:modified xsi:type="dcterms:W3CDTF">2021-09-14T23:59:33Z</dcterms:modified>
</cp:coreProperties>
</file>