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9" d="100"/>
          <a:sy n="109" d="100"/>
        </p:scale>
        <p:origin x="195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3278" y="479552"/>
            <a:ext cx="5671843" cy="1141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1736" y="2748026"/>
            <a:ext cx="8129270" cy="16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5595" y="7060945"/>
            <a:ext cx="50050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67036" y="6876699"/>
            <a:ext cx="21590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ense.gov/News/News-Stories/Article/Article/2954945/integrated-deterrence-at-center-of-upcoming-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928" y="839312"/>
            <a:ext cx="1247459" cy="5700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51657" y="6251700"/>
            <a:ext cx="438150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Institute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Defense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Analyses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Arial"/>
                <a:cs typeface="Arial"/>
              </a:rPr>
              <a:t>730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Glebe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Road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980037"/>
                </a:solidFill>
                <a:latin typeface="Wingdings"/>
                <a:cs typeface="Wingdings"/>
              </a:rPr>
              <a:t></a:t>
            </a:r>
            <a:r>
              <a:rPr sz="1200" spc="-45" dirty="0">
                <a:solidFill>
                  <a:srgbClr val="980037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Alexandria,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Virginia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22305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79" y="1904492"/>
            <a:ext cx="7603490" cy="12934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065" marR="5080" indent="-4445" algn="ctr">
              <a:lnSpc>
                <a:spcPct val="80000"/>
              </a:lnSpc>
              <a:spcBef>
                <a:spcPts val="865"/>
              </a:spcBef>
            </a:pPr>
            <a:r>
              <a:rPr sz="3200" dirty="0">
                <a:latin typeface="Franklin Gothic Medium"/>
                <a:cs typeface="Franklin Gothic Medium"/>
              </a:rPr>
              <a:t>Applying</a:t>
            </a:r>
            <a:r>
              <a:rPr sz="3200" spc="-114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Scientific</a:t>
            </a:r>
            <a:r>
              <a:rPr sz="3200" spc="-110" dirty="0">
                <a:latin typeface="Franklin Gothic Medium"/>
                <a:cs typeface="Franklin Gothic Medium"/>
              </a:rPr>
              <a:t> </a:t>
            </a:r>
            <a:r>
              <a:rPr sz="3200" spc="-20" dirty="0">
                <a:latin typeface="Franklin Gothic Medium"/>
                <a:cs typeface="Franklin Gothic Medium"/>
              </a:rPr>
              <a:t>Test</a:t>
            </a:r>
            <a:r>
              <a:rPr sz="3200" spc="-13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and</a:t>
            </a:r>
            <a:r>
              <a:rPr sz="3200" spc="-130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Analysis </a:t>
            </a:r>
            <a:r>
              <a:rPr sz="3200" spc="-20" dirty="0">
                <a:latin typeface="Franklin Gothic Medium"/>
                <a:cs typeface="Franklin Gothic Medium"/>
              </a:rPr>
              <a:t>Techniques</a:t>
            </a:r>
            <a:r>
              <a:rPr sz="3200" spc="-110" dirty="0">
                <a:latin typeface="Franklin Gothic Medium"/>
                <a:cs typeface="Franklin Gothic Medium"/>
              </a:rPr>
              <a:t> </a:t>
            </a:r>
            <a:r>
              <a:rPr sz="3200" spc="-50" dirty="0">
                <a:latin typeface="Franklin Gothic Medium"/>
                <a:cs typeface="Franklin Gothic Medium"/>
              </a:rPr>
              <a:t>(STAT)</a:t>
            </a:r>
            <a:r>
              <a:rPr sz="3200" spc="-10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to</a:t>
            </a:r>
            <a:r>
              <a:rPr sz="3200" spc="-105" dirty="0">
                <a:latin typeface="Franklin Gothic Medium"/>
                <a:cs typeface="Franklin Gothic Medium"/>
              </a:rPr>
              <a:t> </a:t>
            </a:r>
            <a:r>
              <a:rPr sz="3200" spc="-20" dirty="0">
                <a:latin typeface="Franklin Gothic Medium"/>
                <a:cs typeface="Franklin Gothic Medium"/>
              </a:rPr>
              <a:t>Testing</a:t>
            </a:r>
            <a:r>
              <a:rPr sz="3200" spc="-10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and</a:t>
            </a:r>
            <a:r>
              <a:rPr sz="3200" spc="-10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Evaluating </a:t>
            </a:r>
            <a:r>
              <a:rPr sz="3200" dirty="0">
                <a:latin typeface="Franklin Gothic Medium"/>
                <a:cs typeface="Franklin Gothic Medium"/>
              </a:rPr>
              <a:t>Performance</a:t>
            </a:r>
            <a:r>
              <a:rPr sz="3200" spc="-12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Across</a:t>
            </a:r>
            <a:r>
              <a:rPr sz="3200" spc="-120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the</a:t>
            </a:r>
            <a:r>
              <a:rPr sz="3200" spc="-125" dirty="0">
                <a:latin typeface="Franklin Gothic Medium"/>
                <a:cs typeface="Franklin Gothic Medium"/>
              </a:rPr>
              <a:t> </a:t>
            </a:r>
            <a:r>
              <a:rPr sz="3200" dirty="0">
                <a:latin typeface="Franklin Gothic Medium"/>
                <a:cs typeface="Franklin Gothic Medium"/>
              </a:rPr>
              <a:t>Cyber</a:t>
            </a:r>
            <a:r>
              <a:rPr sz="3200" spc="-125" dirty="0">
                <a:latin typeface="Franklin Gothic Medium"/>
                <a:cs typeface="Franklin Gothic Medium"/>
              </a:rPr>
              <a:t> </a:t>
            </a:r>
            <a:r>
              <a:rPr sz="3200" spc="-10" dirty="0">
                <a:latin typeface="Franklin Gothic Medium"/>
                <a:cs typeface="Franklin Gothic Medium"/>
              </a:rPr>
              <a:t>Domain</a:t>
            </a:r>
            <a:endParaRPr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3448" y="3572509"/>
            <a:ext cx="6217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 Light"/>
                <a:cs typeface="Calibri Light"/>
              </a:rPr>
              <a:t>Mike</a:t>
            </a:r>
            <a:r>
              <a:rPr sz="1800" b="0" spc="-5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Gilmore,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Kelly</a:t>
            </a:r>
            <a:r>
              <a:rPr sz="1800" b="0" spc="-35" dirty="0">
                <a:latin typeface="Calibri Light"/>
                <a:cs typeface="Calibri Light"/>
              </a:rPr>
              <a:t> </a:t>
            </a:r>
            <a:r>
              <a:rPr sz="1800" b="0" spc="-25" dirty="0">
                <a:latin typeface="Calibri Light"/>
                <a:cs typeface="Calibri Light"/>
              </a:rPr>
              <a:t>Avery,</a:t>
            </a:r>
            <a:r>
              <a:rPr sz="1800" b="0" spc="-5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Matt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Girardi,</a:t>
            </a:r>
            <a:r>
              <a:rPr sz="1800" b="0" spc="-3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John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Hong,</a:t>
            </a:r>
            <a:r>
              <a:rPr sz="1800" b="0" spc="-40" dirty="0">
                <a:latin typeface="Calibri Light"/>
                <a:cs typeface="Calibri Light"/>
              </a:rPr>
              <a:t> </a:t>
            </a:r>
            <a:r>
              <a:rPr sz="1800" b="0" dirty="0">
                <a:latin typeface="Calibri Light"/>
                <a:cs typeface="Calibri Light"/>
              </a:rPr>
              <a:t>Rebecca</a:t>
            </a:r>
            <a:r>
              <a:rPr sz="1800" b="0" spc="-45" dirty="0">
                <a:latin typeface="Calibri Light"/>
                <a:cs typeface="Calibri Light"/>
              </a:rPr>
              <a:t> </a:t>
            </a:r>
            <a:r>
              <a:rPr sz="1800" b="0" spc="-10" dirty="0">
                <a:latin typeface="Calibri Light"/>
                <a:cs typeface="Calibri Light"/>
              </a:rPr>
              <a:t>Medlin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7128" y="5165852"/>
            <a:ext cx="6686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0" dirty="0">
                <a:latin typeface="Calibri Light"/>
                <a:cs typeface="Calibri Light"/>
              </a:rPr>
              <a:t>July </a:t>
            </a:r>
            <a:r>
              <a:rPr sz="1350" b="0" spc="-20" dirty="0">
                <a:latin typeface="Calibri Light"/>
                <a:cs typeface="Calibri Light"/>
              </a:rPr>
              <a:t>2022</a:t>
            </a:r>
            <a:endParaRPr sz="135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8123" y="449139"/>
            <a:ext cx="335280" cy="390525"/>
          </a:xfrm>
          <a:custGeom>
            <a:avLst/>
            <a:gdLst/>
            <a:ahLst/>
            <a:cxnLst/>
            <a:rect l="l" t="t" r="r" b="b"/>
            <a:pathLst>
              <a:path w="335279" h="390525">
                <a:moveTo>
                  <a:pt x="269539" y="299909"/>
                </a:moveTo>
                <a:lnTo>
                  <a:pt x="207820" y="299909"/>
                </a:lnTo>
                <a:lnTo>
                  <a:pt x="211941" y="382736"/>
                </a:lnTo>
                <a:lnTo>
                  <a:pt x="212382" y="384223"/>
                </a:lnTo>
                <a:lnTo>
                  <a:pt x="213495" y="385126"/>
                </a:lnTo>
                <a:lnTo>
                  <a:pt x="214274" y="386341"/>
                </a:lnTo>
                <a:lnTo>
                  <a:pt x="215756" y="387210"/>
                </a:lnTo>
                <a:lnTo>
                  <a:pt x="218309" y="388120"/>
                </a:lnTo>
                <a:lnTo>
                  <a:pt x="220502" y="389037"/>
                </a:lnTo>
                <a:lnTo>
                  <a:pt x="223760" y="389614"/>
                </a:lnTo>
                <a:lnTo>
                  <a:pt x="231690" y="390218"/>
                </a:lnTo>
                <a:lnTo>
                  <a:pt x="236368" y="390510"/>
                </a:lnTo>
                <a:lnTo>
                  <a:pt x="248574" y="390510"/>
                </a:lnTo>
                <a:lnTo>
                  <a:pt x="272343" y="385126"/>
                </a:lnTo>
                <a:lnTo>
                  <a:pt x="273368" y="384223"/>
                </a:lnTo>
                <a:lnTo>
                  <a:pt x="273660" y="382736"/>
                </a:lnTo>
                <a:lnTo>
                  <a:pt x="269539" y="299909"/>
                </a:lnTo>
                <a:close/>
              </a:path>
              <a:path w="335279" h="390525">
                <a:moveTo>
                  <a:pt x="215878" y="0"/>
                </a:moveTo>
                <a:lnTo>
                  <a:pt x="193984" y="0"/>
                </a:lnTo>
                <a:lnTo>
                  <a:pt x="183257" y="604"/>
                </a:lnTo>
                <a:lnTo>
                  <a:pt x="178860" y="1215"/>
                </a:lnTo>
                <a:lnTo>
                  <a:pt x="175436" y="2091"/>
                </a:lnTo>
                <a:lnTo>
                  <a:pt x="171532" y="3007"/>
                </a:lnTo>
                <a:lnTo>
                  <a:pt x="168687" y="3869"/>
                </a:lnTo>
                <a:lnTo>
                  <a:pt x="166603" y="5085"/>
                </a:lnTo>
                <a:lnTo>
                  <a:pt x="164166" y="6307"/>
                </a:lnTo>
                <a:lnTo>
                  <a:pt x="162421" y="7766"/>
                </a:lnTo>
                <a:lnTo>
                  <a:pt x="135970" y="48581"/>
                </a:lnTo>
                <a:lnTo>
                  <a:pt x="110231" y="87742"/>
                </a:lnTo>
                <a:lnTo>
                  <a:pt x="58526" y="165839"/>
                </a:lnTo>
                <a:lnTo>
                  <a:pt x="32798" y="204981"/>
                </a:lnTo>
                <a:lnTo>
                  <a:pt x="7332" y="244293"/>
                </a:lnTo>
                <a:lnTo>
                  <a:pt x="2444" y="253872"/>
                </a:lnTo>
                <a:lnTo>
                  <a:pt x="1452" y="256255"/>
                </a:lnTo>
                <a:lnTo>
                  <a:pt x="869" y="258645"/>
                </a:lnTo>
                <a:lnTo>
                  <a:pt x="305" y="261347"/>
                </a:lnTo>
                <a:lnTo>
                  <a:pt x="197" y="262535"/>
                </a:lnTo>
                <a:lnTo>
                  <a:pt x="167" y="266147"/>
                </a:lnTo>
                <a:lnTo>
                  <a:pt x="210" y="267016"/>
                </a:lnTo>
                <a:lnTo>
                  <a:pt x="0" y="270017"/>
                </a:lnTo>
                <a:lnTo>
                  <a:pt x="5227" y="295720"/>
                </a:lnTo>
                <a:lnTo>
                  <a:pt x="6721" y="297234"/>
                </a:lnTo>
                <a:lnTo>
                  <a:pt x="8588" y="298402"/>
                </a:lnTo>
                <a:lnTo>
                  <a:pt x="12233" y="299631"/>
                </a:lnTo>
                <a:lnTo>
                  <a:pt x="14759" y="299909"/>
                </a:lnTo>
                <a:lnTo>
                  <a:pt x="326241" y="299909"/>
                </a:lnTo>
                <a:lnTo>
                  <a:pt x="329419" y="298144"/>
                </a:lnTo>
                <a:lnTo>
                  <a:pt x="333988" y="290323"/>
                </a:lnTo>
                <a:lnTo>
                  <a:pt x="334843" y="285258"/>
                </a:lnTo>
                <a:lnTo>
                  <a:pt x="334164" y="271503"/>
                </a:lnTo>
                <a:lnTo>
                  <a:pt x="332779" y="266147"/>
                </a:lnTo>
                <a:lnTo>
                  <a:pt x="330125" y="262535"/>
                </a:lnTo>
                <a:lnTo>
                  <a:pt x="327484" y="259222"/>
                </a:lnTo>
                <a:lnTo>
                  <a:pt x="323770" y="257450"/>
                </a:lnTo>
                <a:lnTo>
                  <a:pt x="55711" y="257450"/>
                </a:lnTo>
                <a:lnTo>
                  <a:pt x="83254" y="214858"/>
                </a:lnTo>
                <a:lnTo>
                  <a:pt x="166906" y="87724"/>
                </a:lnTo>
                <a:lnTo>
                  <a:pt x="194438" y="45147"/>
                </a:lnTo>
                <a:lnTo>
                  <a:pt x="256878" y="45147"/>
                </a:lnTo>
                <a:lnTo>
                  <a:pt x="252050" y="5682"/>
                </a:lnTo>
                <a:lnTo>
                  <a:pt x="228825" y="597"/>
                </a:lnTo>
                <a:lnTo>
                  <a:pt x="215878" y="0"/>
                </a:lnTo>
                <a:close/>
              </a:path>
              <a:path w="335279" h="390525">
                <a:moveTo>
                  <a:pt x="256878" y="45147"/>
                </a:moveTo>
                <a:lnTo>
                  <a:pt x="195151" y="45147"/>
                </a:lnTo>
                <a:lnTo>
                  <a:pt x="205708" y="257450"/>
                </a:lnTo>
                <a:lnTo>
                  <a:pt x="267428" y="257450"/>
                </a:lnTo>
                <a:lnTo>
                  <a:pt x="256878" y="45147"/>
                </a:lnTo>
                <a:close/>
              </a:path>
              <a:path w="335279" h="390525">
                <a:moveTo>
                  <a:pt x="195151" y="45147"/>
                </a:moveTo>
                <a:lnTo>
                  <a:pt x="194438" y="45147"/>
                </a:lnTo>
                <a:lnTo>
                  <a:pt x="194920" y="45161"/>
                </a:lnTo>
                <a:lnTo>
                  <a:pt x="195151" y="45147"/>
                </a:lnTo>
                <a:close/>
              </a:path>
            </a:pathLst>
          </a:custGeom>
          <a:solidFill>
            <a:srgbClr val="80808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431051" y="343230"/>
            <a:ext cx="117475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48895" algn="ctr">
              <a:lnSpc>
                <a:spcPct val="100000"/>
              </a:lnSpc>
              <a:spcBef>
                <a:spcPts val="90"/>
              </a:spcBef>
            </a:pPr>
            <a:r>
              <a:rPr sz="650" b="1" spc="-10" dirty="0">
                <a:latin typeface="Calibri"/>
                <a:cs typeface="Calibri"/>
              </a:rPr>
              <a:t>CLEARED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50" b="1" dirty="0">
                <a:latin typeface="Calibri"/>
                <a:cs typeface="Calibri"/>
              </a:rPr>
              <a:t>For</a:t>
            </a:r>
            <a:r>
              <a:rPr sz="650" b="1" spc="-35" dirty="0">
                <a:latin typeface="Calibri"/>
                <a:cs typeface="Calibri"/>
              </a:rPr>
              <a:t> </a:t>
            </a:r>
            <a:r>
              <a:rPr sz="650" b="1" dirty="0">
                <a:latin typeface="Calibri"/>
                <a:cs typeface="Calibri"/>
              </a:rPr>
              <a:t>Open</a:t>
            </a:r>
            <a:r>
              <a:rPr sz="650" b="1" spc="-25" dirty="0">
                <a:latin typeface="Calibri"/>
                <a:cs typeface="Calibri"/>
              </a:rPr>
              <a:t> </a:t>
            </a:r>
            <a:r>
              <a:rPr sz="650" b="1" spc="-10" dirty="0">
                <a:latin typeface="Calibri"/>
                <a:cs typeface="Calibri"/>
              </a:rPr>
              <a:t>Publication</a:t>
            </a:r>
            <a:endParaRPr sz="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650" dirty="0">
                <a:latin typeface="Arial"/>
                <a:cs typeface="Arial"/>
              </a:rPr>
              <a:t>Jun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22,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2022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50" dirty="0">
                <a:latin typeface="Calibri"/>
                <a:cs typeface="Calibri"/>
              </a:rPr>
              <a:t>Department</a:t>
            </a:r>
            <a:r>
              <a:rPr sz="450" spc="65" dirty="0">
                <a:latin typeface="Calibri"/>
                <a:cs typeface="Calibri"/>
              </a:rPr>
              <a:t> </a:t>
            </a:r>
            <a:r>
              <a:rPr sz="450" dirty="0">
                <a:latin typeface="Calibri"/>
                <a:cs typeface="Calibri"/>
              </a:rPr>
              <a:t>of</a:t>
            </a:r>
            <a:r>
              <a:rPr sz="450" spc="70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</a:rPr>
              <a:t>Defense</a:t>
            </a:r>
            <a:endParaRPr sz="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400" dirty="0">
                <a:latin typeface="Calibri"/>
                <a:cs typeface="Calibri"/>
              </a:rPr>
              <a:t>OFFICE</a:t>
            </a:r>
            <a:r>
              <a:rPr sz="400" spc="80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OF</a:t>
            </a:r>
            <a:r>
              <a:rPr sz="400" spc="85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PREPUBLICATION</a:t>
            </a:r>
            <a:r>
              <a:rPr sz="400" spc="75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AND</a:t>
            </a:r>
            <a:r>
              <a:rPr sz="400" spc="80" dirty="0">
                <a:latin typeface="Calibri"/>
                <a:cs typeface="Calibri"/>
              </a:rPr>
              <a:t> </a:t>
            </a:r>
            <a:r>
              <a:rPr sz="400" dirty="0">
                <a:latin typeface="Calibri"/>
                <a:cs typeface="Calibri"/>
              </a:rPr>
              <a:t>SECURITY</a:t>
            </a:r>
            <a:r>
              <a:rPr sz="400" spc="85" dirty="0">
                <a:latin typeface="Calibri"/>
                <a:cs typeface="Calibri"/>
              </a:rPr>
              <a:t> </a:t>
            </a:r>
            <a:r>
              <a:rPr sz="400" spc="-10" dirty="0">
                <a:latin typeface="Calibri"/>
                <a:cs typeface="Calibri"/>
              </a:rPr>
              <a:t>REVIEW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2436" y="686587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9077" y="2072132"/>
            <a:ext cx="7988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56815" marR="5080" indent="-2444750">
              <a:lnSpc>
                <a:spcPts val="2590"/>
              </a:lnSpc>
              <a:spcBef>
                <a:spcPts val="425"/>
              </a:spcBef>
            </a:pPr>
            <a:r>
              <a:rPr sz="2400" dirty="0"/>
              <a:t>Structuring</a:t>
            </a:r>
            <a:r>
              <a:rPr sz="2400" spc="-20" dirty="0"/>
              <a:t> </a:t>
            </a:r>
            <a:r>
              <a:rPr sz="2400" dirty="0"/>
              <a:t>a</a:t>
            </a:r>
            <a:r>
              <a:rPr sz="2400" spc="-15" dirty="0"/>
              <a:t> </a:t>
            </a:r>
            <a:r>
              <a:rPr sz="2400" dirty="0"/>
              <a:t>Systematic</a:t>
            </a:r>
            <a:r>
              <a:rPr sz="2400" spc="-20" dirty="0"/>
              <a:t> </a:t>
            </a:r>
            <a:r>
              <a:rPr sz="2400" dirty="0"/>
              <a:t>Cyber</a:t>
            </a:r>
            <a:r>
              <a:rPr sz="2400" spc="-15" dirty="0"/>
              <a:t> </a:t>
            </a:r>
            <a:r>
              <a:rPr sz="2400" dirty="0"/>
              <a:t>Assessment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dirty="0"/>
              <a:t>a</a:t>
            </a:r>
            <a:r>
              <a:rPr sz="2400" spc="-10" dirty="0"/>
              <a:t> Hypothetical </a:t>
            </a:r>
            <a:r>
              <a:rPr sz="2400" dirty="0"/>
              <a:t>Processing</a:t>
            </a:r>
            <a:r>
              <a:rPr sz="2400" spc="-45" dirty="0"/>
              <a:t> </a:t>
            </a:r>
            <a:r>
              <a:rPr sz="2400" dirty="0"/>
              <a:t>System</a:t>
            </a:r>
            <a:r>
              <a:rPr sz="2400" spc="-15" dirty="0"/>
              <a:t> </a:t>
            </a:r>
            <a:r>
              <a:rPr sz="2400" spc="-20" dirty="0"/>
              <a:t>(PS)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750311" y="2742810"/>
            <a:ext cx="5008880" cy="15544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-</a:t>
            </a:r>
            <a:r>
              <a:rPr sz="2200" spc="6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-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Attacks</a:t>
            </a:r>
            <a:r>
              <a:rPr sz="22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on</a:t>
            </a:r>
            <a:r>
              <a:rPr sz="22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Single</a:t>
            </a:r>
            <a:r>
              <a:rPr sz="2200" spc="-35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Subsystems—</a:t>
            </a:r>
            <a:endParaRPr sz="2200">
              <a:latin typeface="Franklin Gothic Medium"/>
              <a:cs typeface="Franklin Gothic Medium"/>
            </a:endParaRPr>
          </a:p>
          <a:p>
            <a:pPr marL="127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Narrow</a:t>
            </a:r>
            <a:r>
              <a:rPr sz="1800" spc="-25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the</a:t>
            </a:r>
            <a:r>
              <a:rPr sz="18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Number</a:t>
            </a:r>
            <a:r>
              <a:rPr sz="18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of</a:t>
            </a:r>
            <a:r>
              <a:rPr sz="1800" spc="-2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Potential</a:t>
            </a:r>
            <a:r>
              <a:rPr sz="1800" spc="-2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Vulnerabilities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latin typeface="Franklin Gothic Medium"/>
                <a:cs typeface="Franklin Gothic Medium"/>
              </a:rPr>
              <a:t>-</a:t>
            </a:r>
            <a:r>
              <a:rPr sz="2200" spc="60" dirty="0">
                <a:latin typeface="Franklin Gothic Medium"/>
                <a:cs typeface="Franklin Gothic Medium"/>
              </a:rPr>
              <a:t>-</a:t>
            </a:r>
            <a:r>
              <a:rPr sz="2200" dirty="0">
                <a:latin typeface="Franklin Gothic Medium"/>
                <a:cs typeface="Franklin Gothic Medium"/>
              </a:rPr>
              <a:t>Attacks</a:t>
            </a:r>
            <a:r>
              <a:rPr sz="2200" spc="-45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Spanning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Multiple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spc="-10" dirty="0">
                <a:latin typeface="Franklin Gothic Medium"/>
                <a:cs typeface="Franklin Gothic Medium"/>
              </a:rPr>
              <a:t>Subsystems—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93564" y="3632453"/>
            <a:ext cx="532765" cy="254000"/>
          </a:xfrm>
          <a:custGeom>
            <a:avLst/>
            <a:gdLst/>
            <a:ahLst/>
            <a:cxnLst/>
            <a:rect l="l" t="t" r="r" b="b"/>
            <a:pathLst>
              <a:path w="532764" h="254000">
                <a:moveTo>
                  <a:pt x="532638" y="127254"/>
                </a:moveTo>
                <a:lnTo>
                  <a:pt x="400050" y="127254"/>
                </a:lnTo>
                <a:lnTo>
                  <a:pt x="400050" y="0"/>
                </a:lnTo>
                <a:lnTo>
                  <a:pt x="133350" y="0"/>
                </a:lnTo>
                <a:lnTo>
                  <a:pt x="133350" y="127254"/>
                </a:lnTo>
                <a:lnTo>
                  <a:pt x="0" y="127254"/>
                </a:lnTo>
                <a:lnTo>
                  <a:pt x="266700" y="253746"/>
                </a:lnTo>
                <a:lnTo>
                  <a:pt x="532638" y="127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2436" y="6865872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222" y="729487"/>
            <a:ext cx="81502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dirty="0"/>
              <a:t>Software</a:t>
            </a:r>
            <a:r>
              <a:rPr sz="2600" spc="-95" dirty="0"/>
              <a:t> </a:t>
            </a:r>
            <a:r>
              <a:rPr sz="2600" dirty="0"/>
              <a:t>Faults</a:t>
            </a:r>
            <a:r>
              <a:rPr sz="2600" spc="-105" dirty="0"/>
              <a:t> </a:t>
            </a:r>
            <a:r>
              <a:rPr sz="2600" dirty="0"/>
              <a:t>versus</a:t>
            </a:r>
            <a:r>
              <a:rPr sz="2600" spc="-114" dirty="0"/>
              <a:t> </a:t>
            </a:r>
            <a:r>
              <a:rPr sz="2600" dirty="0"/>
              <a:t>Number</a:t>
            </a:r>
            <a:r>
              <a:rPr sz="2600" spc="-90" dirty="0"/>
              <a:t> </a:t>
            </a:r>
            <a:r>
              <a:rPr sz="2600" dirty="0"/>
              <a:t>of</a:t>
            </a:r>
            <a:r>
              <a:rPr sz="2600" spc="-90" dirty="0"/>
              <a:t> </a:t>
            </a:r>
            <a:r>
              <a:rPr sz="2600" dirty="0"/>
              <a:t>Interacting</a:t>
            </a:r>
            <a:r>
              <a:rPr sz="2600" spc="-95" dirty="0"/>
              <a:t> </a:t>
            </a:r>
            <a:r>
              <a:rPr sz="2600" spc="-10" dirty="0"/>
              <a:t>Parameters</a:t>
            </a:r>
            <a:endParaRPr sz="2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5355" y="1136142"/>
            <a:ext cx="6989064" cy="49850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9498" y="5949188"/>
            <a:ext cx="804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Source: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Kuhn,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D.,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Practical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Combinatorial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Testing,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October</a:t>
            </a:r>
            <a:r>
              <a:rPr sz="1200" spc="-10" dirty="0">
                <a:latin typeface="Arial"/>
                <a:cs typeface="Arial"/>
              </a:rPr>
              <a:t> 2010,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available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https://nvlpubs.nist.gov/nistpubs/Legacy/SP/nistspecialpublication800-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142.pdf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January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14,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2022.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498" y="6451346"/>
            <a:ext cx="47821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20" dirty="0">
                <a:latin typeface="Arial"/>
                <a:cs typeface="Arial"/>
              </a:rPr>
              <a:t>PARAMETER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=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Input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Data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Configuration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Treat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Subsystems</a:t>
            </a:r>
            <a:r>
              <a:rPr sz="1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spanned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Configuration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2470" y="1386077"/>
            <a:ext cx="2228215" cy="3836670"/>
          </a:xfrm>
          <a:custGeom>
            <a:avLst/>
            <a:gdLst/>
            <a:ahLst/>
            <a:cxnLst/>
            <a:rect l="l" t="t" r="r" b="b"/>
            <a:pathLst>
              <a:path w="2228215" h="3836670">
                <a:moveTo>
                  <a:pt x="355092" y="265176"/>
                </a:moveTo>
                <a:lnTo>
                  <a:pt x="228600" y="263131"/>
                </a:lnTo>
                <a:lnTo>
                  <a:pt x="228600" y="262890"/>
                </a:lnTo>
                <a:lnTo>
                  <a:pt x="225044" y="263067"/>
                </a:lnTo>
                <a:lnTo>
                  <a:pt x="214884" y="262902"/>
                </a:lnTo>
                <a:lnTo>
                  <a:pt x="207264" y="262890"/>
                </a:lnTo>
                <a:lnTo>
                  <a:pt x="201168" y="262128"/>
                </a:lnTo>
                <a:lnTo>
                  <a:pt x="195072" y="262128"/>
                </a:lnTo>
                <a:lnTo>
                  <a:pt x="194310" y="262039"/>
                </a:lnTo>
                <a:lnTo>
                  <a:pt x="188976" y="261366"/>
                </a:lnTo>
                <a:lnTo>
                  <a:pt x="178308" y="259842"/>
                </a:lnTo>
                <a:lnTo>
                  <a:pt x="179070" y="259842"/>
                </a:lnTo>
                <a:lnTo>
                  <a:pt x="178308" y="259740"/>
                </a:lnTo>
                <a:lnTo>
                  <a:pt x="173736" y="259080"/>
                </a:lnTo>
                <a:lnTo>
                  <a:pt x="174498" y="259080"/>
                </a:lnTo>
                <a:lnTo>
                  <a:pt x="170688" y="258318"/>
                </a:lnTo>
                <a:lnTo>
                  <a:pt x="171450" y="258318"/>
                </a:lnTo>
                <a:lnTo>
                  <a:pt x="169926" y="258013"/>
                </a:lnTo>
                <a:lnTo>
                  <a:pt x="169926" y="25908"/>
                </a:lnTo>
                <a:lnTo>
                  <a:pt x="169227" y="22771"/>
                </a:lnTo>
                <a:lnTo>
                  <a:pt x="169227" y="262547"/>
                </a:lnTo>
                <a:lnTo>
                  <a:pt x="169227" y="296011"/>
                </a:lnTo>
                <a:lnTo>
                  <a:pt x="169227" y="296291"/>
                </a:lnTo>
                <a:lnTo>
                  <a:pt x="169227" y="300672"/>
                </a:lnTo>
                <a:lnTo>
                  <a:pt x="169164" y="296418"/>
                </a:lnTo>
                <a:lnTo>
                  <a:pt x="169164" y="296113"/>
                </a:lnTo>
                <a:lnTo>
                  <a:pt x="169227" y="262547"/>
                </a:lnTo>
                <a:lnTo>
                  <a:pt x="168402" y="261226"/>
                </a:lnTo>
                <a:lnTo>
                  <a:pt x="168402" y="290322"/>
                </a:lnTo>
                <a:lnTo>
                  <a:pt x="162953" y="288785"/>
                </a:lnTo>
                <a:lnTo>
                  <a:pt x="168402" y="290322"/>
                </a:lnTo>
                <a:lnTo>
                  <a:pt x="168402" y="261226"/>
                </a:lnTo>
                <a:lnTo>
                  <a:pt x="166116" y="257556"/>
                </a:lnTo>
                <a:lnTo>
                  <a:pt x="169164" y="262432"/>
                </a:lnTo>
                <a:lnTo>
                  <a:pt x="169227" y="22771"/>
                </a:lnTo>
                <a:lnTo>
                  <a:pt x="168402" y="19050"/>
                </a:lnTo>
                <a:lnTo>
                  <a:pt x="168402" y="257556"/>
                </a:lnTo>
                <a:lnTo>
                  <a:pt x="165735" y="256895"/>
                </a:lnTo>
                <a:lnTo>
                  <a:pt x="165608" y="256870"/>
                </a:lnTo>
                <a:lnTo>
                  <a:pt x="165608" y="268630"/>
                </a:lnTo>
                <a:lnTo>
                  <a:pt x="165354" y="268668"/>
                </a:lnTo>
                <a:lnTo>
                  <a:pt x="165354" y="256794"/>
                </a:lnTo>
                <a:lnTo>
                  <a:pt x="165354" y="256603"/>
                </a:lnTo>
                <a:lnTo>
                  <a:pt x="165608" y="256794"/>
                </a:lnTo>
                <a:lnTo>
                  <a:pt x="165735" y="256895"/>
                </a:lnTo>
                <a:lnTo>
                  <a:pt x="166878" y="257175"/>
                </a:lnTo>
                <a:lnTo>
                  <a:pt x="168402" y="257556"/>
                </a:lnTo>
                <a:lnTo>
                  <a:pt x="168402" y="19050"/>
                </a:lnTo>
                <a:lnTo>
                  <a:pt x="164973" y="15621"/>
                </a:lnTo>
                <a:lnTo>
                  <a:pt x="164973" y="256324"/>
                </a:lnTo>
                <a:lnTo>
                  <a:pt x="163830" y="256032"/>
                </a:lnTo>
                <a:lnTo>
                  <a:pt x="164592" y="256222"/>
                </a:lnTo>
                <a:lnTo>
                  <a:pt x="164973" y="256324"/>
                </a:lnTo>
                <a:lnTo>
                  <a:pt x="164973" y="15621"/>
                </a:lnTo>
                <a:lnTo>
                  <a:pt x="145542" y="6096"/>
                </a:lnTo>
                <a:lnTo>
                  <a:pt x="144018" y="5664"/>
                </a:lnTo>
                <a:lnTo>
                  <a:pt x="144018" y="38862"/>
                </a:lnTo>
                <a:lnTo>
                  <a:pt x="143637" y="38582"/>
                </a:lnTo>
                <a:lnTo>
                  <a:pt x="143764" y="38608"/>
                </a:lnTo>
                <a:lnTo>
                  <a:pt x="144018" y="38862"/>
                </a:lnTo>
                <a:lnTo>
                  <a:pt x="144018" y="5664"/>
                </a:lnTo>
                <a:lnTo>
                  <a:pt x="143256" y="5448"/>
                </a:lnTo>
                <a:lnTo>
                  <a:pt x="143256" y="38100"/>
                </a:lnTo>
                <a:lnTo>
                  <a:pt x="143002" y="38100"/>
                </a:lnTo>
                <a:lnTo>
                  <a:pt x="142875" y="38011"/>
                </a:lnTo>
                <a:lnTo>
                  <a:pt x="143256" y="38100"/>
                </a:lnTo>
                <a:lnTo>
                  <a:pt x="143256" y="5448"/>
                </a:lnTo>
                <a:lnTo>
                  <a:pt x="102870" y="762"/>
                </a:lnTo>
                <a:lnTo>
                  <a:pt x="95250" y="0"/>
                </a:lnTo>
                <a:lnTo>
                  <a:pt x="80010" y="0"/>
                </a:lnTo>
                <a:lnTo>
                  <a:pt x="79248" y="31242"/>
                </a:lnTo>
                <a:lnTo>
                  <a:pt x="93726" y="31965"/>
                </a:lnTo>
                <a:lnTo>
                  <a:pt x="101346" y="32092"/>
                </a:lnTo>
                <a:lnTo>
                  <a:pt x="107442" y="32766"/>
                </a:lnTo>
                <a:lnTo>
                  <a:pt x="114300" y="32867"/>
                </a:lnTo>
                <a:lnTo>
                  <a:pt x="119634" y="33528"/>
                </a:lnTo>
                <a:lnTo>
                  <a:pt x="130302" y="35052"/>
                </a:lnTo>
                <a:lnTo>
                  <a:pt x="129540" y="35052"/>
                </a:lnTo>
                <a:lnTo>
                  <a:pt x="130302" y="35179"/>
                </a:lnTo>
                <a:lnTo>
                  <a:pt x="134112" y="35814"/>
                </a:lnTo>
                <a:lnTo>
                  <a:pt x="137922" y="36576"/>
                </a:lnTo>
                <a:lnTo>
                  <a:pt x="137160" y="36576"/>
                </a:lnTo>
                <a:lnTo>
                  <a:pt x="137922" y="36728"/>
                </a:lnTo>
                <a:lnTo>
                  <a:pt x="138684" y="36880"/>
                </a:lnTo>
                <a:lnTo>
                  <a:pt x="138684" y="268986"/>
                </a:lnTo>
                <a:lnTo>
                  <a:pt x="140208" y="275844"/>
                </a:lnTo>
                <a:lnTo>
                  <a:pt x="141732" y="277368"/>
                </a:lnTo>
                <a:lnTo>
                  <a:pt x="143243" y="278892"/>
                </a:lnTo>
                <a:lnTo>
                  <a:pt x="140208" y="281940"/>
                </a:lnTo>
                <a:lnTo>
                  <a:pt x="138684" y="289560"/>
                </a:lnTo>
                <a:lnTo>
                  <a:pt x="138684" y="521360"/>
                </a:lnTo>
                <a:lnTo>
                  <a:pt x="137160" y="521970"/>
                </a:lnTo>
                <a:lnTo>
                  <a:pt x="137922" y="521208"/>
                </a:lnTo>
                <a:lnTo>
                  <a:pt x="134112" y="522732"/>
                </a:lnTo>
                <a:lnTo>
                  <a:pt x="134112" y="521970"/>
                </a:lnTo>
                <a:lnTo>
                  <a:pt x="129540" y="523494"/>
                </a:lnTo>
                <a:lnTo>
                  <a:pt x="130302" y="523494"/>
                </a:lnTo>
                <a:lnTo>
                  <a:pt x="124968" y="524256"/>
                </a:lnTo>
                <a:lnTo>
                  <a:pt x="118694" y="524383"/>
                </a:lnTo>
                <a:lnTo>
                  <a:pt x="113538" y="525018"/>
                </a:lnTo>
                <a:lnTo>
                  <a:pt x="114300" y="525018"/>
                </a:lnTo>
                <a:lnTo>
                  <a:pt x="107442" y="525780"/>
                </a:lnTo>
                <a:lnTo>
                  <a:pt x="108204" y="525780"/>
                </a:lnTo>
                <a:lnTo>
                  <a:pt x="100584" y="525856"/>
                </a:lnTo>
                <a:lnTo>
                  <a:pt x="93726" y="526542"/>
                </a:lnTo>
                <a:lnTo>
                  <a:pt x="79248" y="526542"/>
                </a:lnTo>
                <a:lnTo>
                  <a:pt x="80010" y="558546"/>
                </a:lnTo>
                <a:lnTo>
                  <a:pt x="94488" y="557822"/>
                </a:lnTo>
                <a:lnTo>
                  <a:pt x="102870" y="557784"/>
                </a:lnTo>
                <a:lnTo>
                  <a:pt x="108204" y="557364"/>
                </a:lnTo>
                <a:lnTo>
                  <a:pt x="110985" y="557149"/>
                </a:lnTo>
                <a:lnTo>
                  <a:pt x="114300" y="556945"/>
                </a:lnTo>
                <a:lnTo>
                  <a:pt x="118694" y="556666"/>
                </a:lnTo>
                <a:lnTo>
                  <a:pt x="126492" y="555993"/>
                </a:lnTo>
                <a:lnTo>
                  <a:pt x="130302" y="555421"/>
                </a:lnTo>
                <a:lnTo>
                  <a:pt x="134874" y="554736"/>
                </a:lnTo>
                <a:lnTo>
                  <a:pt x="137160" y="554088"/>
                </a:lnTo>
                <a:lnTo>
                  <a:pt x="138684" y="553656"/>
                </a:lnTo>
                <a:lnTo>
                  <a:pt x="140208" y="553212"/>
                </a:lnTo>
                <a:lnTo>
                  <a:pt x="163830" y="544080"/>
                </a:lnTo>
                <a:lnTo>
                  <a:pt x="164592" y="543318"/>
                </a:lnTo>
                <a:lnTo>
                  <a:pt x="168402" y="539496"/>
                </a:lnTo>
                <a:lnTo>
                  <a:pt x="169926" y="532638"/>
                </a:lnTo>
                <a:lnTo>
                  <a:pt x="169926" y="300532"/>
                </a:lnTo>
                <a:lnTo>
                  <a:pt x="170688" y="300380"/>
                </a:lnTo>
                <a:lnTo>
                  <a:pt x="171450" y="300228"/>
                </a:lnTo>
                <a:lnTo>
                  <a:pt x="170688" y="300228"/>
                </a:lnTo>
                <a:lnTo>
                  <a:pt x="173736" y="299618"/>
                </a:lnTo>
                <a:lnTo>
                  <a:pt x="174498" y="299466"/>
                </a:lnTo>
                <a:lnTo>
                  <a:pt x="173736" y="299466"/>
                </a:lnTo>
                <a:lnTo>
                  <a:pt x="178308" y="298818"/>
                </a:lnTo>
                <a:lnTo>
                  <a:pt x="179070" y="298704"/>
                </a:lnTo>
                <a:lnTo>
                  <a:pt x="178308" y="298704"/>
                </a:lnTo>
                <a:lnTo>
                  <a:pt x="188976" y="297180"/>
                </a:lnTo>
                <a:lnTo>
                  <a:pt x="194310" y="296519"/>
                </a:lnTo>
                <a:lnTo>
                  <a:pt x="195072" y="296418"/>
                </a:lnTo>
                <a:lnTo>
                  <a:pt x="194310" y="296418"/>
                </a:lnTo>
                <a:lnTo>
                  <a:pt x="201168" y="295656"/>
                </a:lnTo>
                <a:lnTo>
                  <a:pt x="207264" y="295656"/>
                </a:lnTo>
                <a:lnTo>
                  <a:pt x="214884" y="294894"/>
                </a:lnTo>
                <a:lnTo>
                  <a:pt x="228600" y="294894"/>
                </a:lnTo>
                <a:lnTo>
                  <a:pt x="228600" y="294741"/>
                </a:lnTo>
                <a:lnTo>
                  <a:pt x="355092" y="293370"/>
                </a:lnTo>
                <a:lnTo>
                  <a:pt x="355092" y="265176"/>
                </a:lnTo>
                <a:close/>
              </a:path>
              <a:path w="2228215" h="3836670">
                <a:moveTo>
                  <a:pt x="2150364" y="1018794"/>
                </a:moveTo>
                <a:lnTo>
                  <a:pt x="2094738" y="954024"/>
                </a:lnTo>
                <a:lnTo>
                  <a:pt x="2084806" y="977442"/>
                </a:lnTo>
                <a:lnTo>
                  <a:pt x="386334" y="267462"/>
                </a:lnTo>
                <a:lnTo>
                  <a:pt x="377190" y="291084"/>
                </a:lnTo>
                <a:lnTo>
                  <a:pt x="2074811" y="1001026"/>
                </a:lnTo>
                <a:lnTo>
                  <a:pt x="2065020" y="1024128"/>
                </a:lnTo>
                <a:lnTo>
                  <a:pt x="2096262" y="1022184"/>
                </a:lnTo>
                <a:lnTo>
                  <a:pt x="2150364" y="1018794"/>
                </a:lnTo>
                <a:close/>
              </a:path>
              <a:path w="2228215" h="3836670">
                <a:moveTo>
                  <a:pt x="2228088" y="1560576"/>
                </a:moveTo>
                <a:lnTo>
                  <a:pt x="2147316" y="1588770"/>
                </a:lnTo>
                <a:lnTo>
                  <a:pt x="2165566" y="1606524"/>
                </a:lnTo>
                <a:lnTo>
                  <a:pt x="0" y="3819144"/>
                </a:lnTo>
                <a:lnTo>
                  <a:pt x="18288" y="3836670"/>
                </a:lnTo>
                <a:lnTo>
                  <a:pt x="2183727" y="1624177"/>
                </a:lnTo>
                <a:lnTo>
                  <a:pt x="2192274" y="1632483"/>
                </a:lnTo>
                <a:lnTo>
                  <a:pt x="2202180" y="1642110"/>
                </a:lnTo>
                <a:lnTo>
                  <a:pt x="2228088" y="1560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50584" y="2432557"/>
            <a:ext cx="1756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~87%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99%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faults </a:t>
            </a:r>
            <a:r>
              <a:rPr sz="1400" dirty="0">
                <a:latin typeface="Arial"/>
                <a:cs typeface="Arial"/>
              </a:rPr>
              <a:t>involve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parameters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90544" y="1588769"/>
            <a:ext cx="799465" cy="3653154"/>
          </a:xfrm>
          <a:custGeom>
            <a:avLst/>
            <a:gdLst/>
            <a:ahLst/>
            <a:cxnLst/>
            <a:rect l="l" t="t" r="r" b="b"/>
            <a:pathLst>
              <a:path w="799464" h="3653154">
                <a:moveTo>
                  <a:pt x="185166" y="693331"/>
                </a:moveTo>
                <a:lnTo>
                  <a:pt x="176784" y="693420"/>
                </a:lnTo>
                <a:lnTo>
                  <a:pt x="185166" y="693420"/>
                </a:lnTo>
                <a:close/>
              </a:path>
              <a:path w="799464" h="3653154">
                <a:moveTo>
                  <a:pt x="185166" y="661416"/>
                </a:moveTo>
                <a:lnTo>
                  <a:pt x="176784" y="661416"/>
                </a:lnTo>
                <a:lnTo>
                  <a:pt x="185166" y="661517"/>
                </a:lnTo>
                <a:close/>
              </a:path>
              <a:path w="799464" h="3653154">
                <a:moveTo>
                  <a:pt x="311658" y="662940"/>
                </a:moveTo>
                <a:lnTo>
                  <a:pt x="176022" y="661416"/>
                </a:lnTo>
                <a:lnTo>
                  <a:pt x="166878" y="661352"/>
                </a:lnTo>
                <a:lnTo>
                  <a:pt x="160020" y="660730"/>
                </a:lnTo>
                <a:lnTo>
                  <a:pt x="159245" y="660730"/>
                </a:lnTo>
                <a:lnTo>
                  <a:pt x="159245" y="692785"/>
                </a:lnTo>
                <a:lnTo>
                  <a:pt x="155371" y="692454"/>
                </a:lnTo>
                <a:lnTo>
                  <a:pt x="148717" y="691845"/>
                </a:lnTo>
                <a:lnTo>
                  <a:pt x="159245" y="692785"/>
                </a:lnTo>
                <a:lnTo>
                  <a:pt x="159245" y="660730"/>
                </a:lnTo>
                <a:lnTo>
                  <a:pt x="151638" y="660654"/>
                </a:lnTo>
                <a:lnTo>
                  <a:pt x="143319" y="659815"/>
                </a:lnTo>
                <a:lnTo>
                  <a:pt x="130302" y="658368"/>
                </a:lnTo>
                <a:lnTo>
                  <a:pt x="124206" y="657606"/>
                </a:lnTo>
                <a:lnTo>
                  <a:pt x="124968" y="657606"/>
                </a:lnTo>
                <a:lnTo>
                  <a:pt x="118872" y="656082"/>
                </a:lnTo>
                <a:lnTo>
                  <a:pt x="119634" y="656844"/>
                </a:lnTo>
                <a:lnTo>
                  <a:pt x="114300" y="655320"/>
                </a:lnTo>
                <a:lnTo>
                  <a:pt x="115062" y="655320"/>
                </a:lnTo>
                <a:lnTo>
                  <a:pt x="114300" y="655193"/>
                </a:lnTo>
                <a:lnTo>
                  <a:pt x="111252" y="654685"/>
                </a:lnTo>
                <a:lnTo>
                  <a:pt x="111252" y="654558"/>
                </a:lnTo>
                <a:lnTo>
                  <a:pt x="111252" y="28194"/>
                </a:lnTo>
                <a:lnTo>
                  <a:pt x="83820" y="7086"/>
                </a:lnTo>
                <a:lnTo>
                  <a:pt x="83820" y="39624"/>
                </a:lnTo>
                <a:lnTo>
                  <a:pt x="82969" y="39458"/>
                </a:lnTo>
                <a:lnTo>
                  <a:pt x="80733" y="35560"/>
                </a:lnTo>
                <a:lnTo>
                  <a:pt x="82296" y="38290"/>
                </a:lnTo>
                <a:lnTo>
                  <a:pt x="82956" y="39446"/>
                </a:lnTo>
                <a:lnTo>
                  <a:pt x="83820" y="39624"/>
                </a:lnTo>
                <a:lnTo>
                  <a:pt x="83820" y="7086"/>
                </a:lnTo>
                <a:lnTo>
                  <a:pt x="78486" y="6096"/>
                </a:lnTo>
                <a:lnTo>
                  <a:pt x="71628" y="4572"/>
                </a:lnTo>
                <a:lnTo>
                  <a:pt x="64770" y="3810"/>
                </a:lnTo>
                <a:lnTo>
                  <a:pt x="55156" y="2006"/>
                </a:lnTo>
                <a:lnTo>
                  <a:pt x="45046" y="1384"/>
                </a:lnTo>
                <a:lnTo>
                  <a:pt x="34696" y="1028"/>
                </a:lnTo>
                <a:lnTo>
                  <a:pt x="24384" y="0"/>
                </a:lnTo>
                <a:lnTo>
                  <a:pt x="6096" y="0"/>
                </a:lnTo>
                <a:lnTo>
                  <a:pt x="5334" y="32004"/>
                </a:lnTo>
                <a:lnTo>
                  <a:pt x="32004" y="32080"/>
                </a:lnTo>
                <a:lnTo>
                  <a:pt x="39624" y="32766"/>
                </a:lnTo>
                <a:lnTo>
                  <a:pt x="48107" y="33629"/>
                </a:lnTo>
                <a:lnTo>
                  <a:pt x="60960" y="35052"/>
                </a:lnTo>
                <a:lnTo>
                  <a:pt x="60198" y="35052"/>
                </a:lnTo>
                <a:lnTo>
                  <a:pt x="60960" y="35140"/>
                </a:lnTo>
                <a:lnTo>
                  <a:pt x="67056" y="35814"/>
                </a:lnTo>
                <a:lnTo>
                  <a:pt x="66294" y="35814"/>
                </a:lnTo>
                <a:lnTo>
                  <a:pt x="67056" y="35915"/>
                </a:lnTo>
                <a:lnTo>
                  <a:pt x="72390" y="36576"/>
                </a:lnTo>
                <a:lnTo>
                  <a:pt x="71628" y="36576"/>
                </a:lnTo>
                <a:lnTo>
                  <a:pt x="72390" y="36804"/>
                </a:lnTo>
                <a:lnTo>
                  <a:pt x="76962" y="38100"/>
                </a:lnTo>
                <a:lnTo>
                  <a:pt x="76200" y="38100"/>
                </a:lnTo>
                <a:lnTo>
                  <a:pt x="76962" y="38227"/>
                </a:lnTo>
                <a:lnTo>
                  <a:pt x="80010" y="38735"/>
                </a:lnTo>
                <a:lnTo>
                  <a:pt x="80010" y="38862"/>
                </a:lnTo>
                <a:lnTo>
                  <a:pt x="80772" y="39014"/>
                </a:lnTo>
                <a:lnTo>
                  <a:pt x="81534" y="39179"/>
                </a:lnTo>
                <a:lnTo>
                  <a:pt x="80010" y="38862"/>
                </a:lnTo>
                <a:lnTo>
                  <a:pt x="80010" y="665226"/>
                </a:lnTo>
                <a:lnTo>
                  <a:pt x="81534" y="669798"/>
                </a:lnTo>
                <a:lnTo>
                  <a:pt x="82296" y="672084"/>
                </a:lnTo>
                <a:lnTo>
                  <a:pt x="85344" y="675424"/>
                </a:lnTo>
                <a:lnTo>
                  <a:pt x="87058" y="677303"/>
                </a:lnTo>
                <a:lnTo>
                  <a:pt x="86868" y="677418"/>
                </a:lnTo>
                <a:lnTo>
                  <a:pt x="83032" y="681901"/>
                </a:lnTo>
                <a:lnTo>
                  <a:pt x="83032" y="1315377"/>
                </a:lnTo>
                <a:lnTo>
                  <a:pt x="83032" y="681901"/>
                </a:lnTo>
                <a:lnTo>
                  <a:pt x="82296" y="682752"/>
                </a:lnTo>
                <a:lnTo>
                  <a:pt x="80010" y="690372"/>
                </a:lnTo>
                <a:lnTo>
                  <a:pt x="80010" y="1315974"/>
                </a:lnTo>
                <a:lnTo>
                  <a:pt x="80010" y="1316228"/>
                </a:lnTo>
                <a:lnTo>
                  <a:pt x="76200" y="1317498"/>
                </a:lnTo>
                <a:lnTo>
                  <a:pt x="76962" y="1316736"/>
                </a:lnTo>
                <a:lnTo>
                  <a:pt x="71628" y="1318260"/>
                </a:lnTo>
                <a:lnTo>
                  <a:pt x="72390" y="1318260"/>
                </a:lnTo>
                <a:lnTo>
                  <a:pt x="66294" y="1319022"/>
                </a:lnTo>
                <a:lnTo>
                  <a:pt x="67056" y="1319022"/>
                </a:lnTo>
                <a:lnTo>
                  <a:pt x="60198" y="1319784"/>
                </a:lnTo>
                <a:lnTo>
                  <a:pt x="60960" y="1319784"/>
                </a:lnTo>
                <a:lnTo>
                  <a:pt x="47244" y="1321308"/>
                </a:lnTo>
                <a:lnTo>
                  <a:pt x="39624" y="1322070"/>
                </a:lnTo>
                <a:lnTo>
                  <a:pt x="31242" y="1322832"/>
                </a:lnTo>
                <a:lnTo>
                  <a:pt x="14478" y="1322832"/>
                </a:lnTo>
                <a:lnTo>
                  <a:pt x="5334" y="1323594"/>
                </a:lnTo>
                <a:lnTo>
                  <a:pt x="6096" y="1354836"/>
                </a:lnTo>
                <a:lnTo>
                  <a:pt x="24384" y="1354836"/>
                </a:lnTo>
                <a:lnTo>
                  <a:pt x="32004" y="1354378"/>
                </a:lnTo>
                <a:lnTo>
                  <a:pt x="36220" y="1354124"/>
                </a:lnTo>
                <a:lnTo>
                  <a:pt x="48107" y="1353515"/>
                </a:lnTo>
                <a:lnTo>
                  <a:pt x="59931" y="1352423"/>
                </a:lnTo>
                <a:lnTo>
                  <a:pt x="60960" y="1352232"/>
                </a:lnTo>
                <a:lnTo>
                  <a:pt x="67056" y="1351114"/>
                </a:lnTo>
                <a:lnTo>
                  <a:pt x="71628" y="1350264"/>
                </a:lnTo>
                <a:lnTo>
                  <a:pt x="72390" y="1350187"/>
                </a:lnTo>
                <a:lnTo>
                  <a:pt x="76200" y="1349756"/>
                </a:lnTo>
                <a:lnTo>
                  <a:pt x="105918" y="1337564"/>
                </a:lnTo>
                <a:lnTo>
                  <a:pt x="108204" y="1334516"/>
                </a:lnTo>
                <a:lnTo>
                  <a:pt x="108204" y="701802"/>
                </a:lnTo>
                <a:lnTo>
                  <a:pt x="108204" y="701497"/>
                </a:lnTo>
                <a:lnTo>
                  <a:pt x="108394" y="701421"/>
                </a:lnTo>
                <a:lnTo>
                  <a:pt x="108394" y="1334262"/>
                </a:lnTo>
                <a:lnTo>
                  <a:pt x="108966" y="1333500"/>
                </a:lnTo>
                <a:lnTo>
                  <a:pt x="110490" y="1328928"/>
                </a:lnTo>
                <a:lnTo>
                  <a:pt x="111252" y="1326642"/>
                </a:lnTo>
                <a:lnTo>
                  <a:pt x="111252" y="700786"/>
                </a:lnTo>
                <a:lnTo>
                  <a:pt x="114300" y="699770"/>
                </a:lnTo>
                <a:lnTo>
                  <a:pt x="115062" y="699516"/>
                </a:lnTo>
                <a:lnTo>
                  <a:pt x="114300" y="699516"/>
                </a:lnTo>
                <a:lnTo>
                  <a:pt x="118872" y="698868"/>
                </a:lnTo>
                <a:lnTo>
                  <a:pt x="119634" y="698754"/>
                </a:lnTo>
                <a:lnTo>
                  <a:pt x="118872" y="698754"/>
                </a:lnTo>
                <a:lnTo>
                  <a:pt x="124206" y="697420"/>
                </a:lnTo>
                <a:lnTo>
                  <a:pt x="124968" y="697230"/>
                </a:lnTo>
                <a:lnTo>
                  <a:pt x="124206" y="697230"/>
                </a:lnTo>
                <a:lnTo>
                  <a:pt x="130302" y="696468"/>
                </a:lnTo>
                <a:lnTo>
                  <a:pt x="144018" y="694944"/>
                </a:lnTo>
                <a:lnTo>
                  <a:pt x="151638" y="694182"/>
                </a:lnTo>
                <a:lnTo>
                  <a:pt x="160020" y="694118"/>
                </a:lnTo>
                <a:lnTo>
                  <a:pt x="167640" y="693420"/>
                </a:lnTo>
                <a:lnTo>
                  <a:pt x="185166" y="693331"/>
                </a:lnTo>
                <a:lnTo>
                  <a:pt x="311658" y="691896"/>
                </a:lnTo>
                <a:lnTo>
                  <a:pt x="311658" y="662940"/>
                </a:lnTo>
                <a:close/>
              </a:path>
              <a:path w="799464" h="3653154">
                <a:moveTo>
                  <a:pt x="720090" y="1120140"/>
                </a:moveTo>
                <a:lnTo>
                  <a:pt x="697230" y="1037844"/>
                </a:lnTo>
                <a:lnTo>
                  <a:pt x="678624" y="1054938"/>
                </a:lnTo>
                <a:lnTo>
                  <a:pt x="347472" y="689610"/>
                </a:lnTo>
                <a:lnTo>
                  <a:pt x="329184" y="706374"/>
                </a:lnTo>
                <a:lnTo>
                  <a:pt x="659587" y="1072438"/>
                </a:lnTo>
                <a:lnTo>
                  <a:pt x="640842" y="1089660"/>
                </a:lnTo>
                <a:lnTo>
                  <a:pt x="687324" y="1107541"/>
                </a:lnTo>
                <a:lnTo>
                  <a:pt x="720090" y="1120140"/>
                </a:lnTo>
                <a:close/>
              </a:path>
              <a:path w="799464" h="3653154">
                <a:moveTo>
                  <a:pt x="799338" y="1619250"/>
                </a:moveTo>
                <a:lnTo>
                  <a:pt x="790194" y="1534668"/>
                </a:lnTo>
                <a:lnTo>
                  <a:pt x="727710" y="1593342"/>
                </a:lnTo>
                <a:lnTo>
                  <a:pt x="751598" y="1601990"/>
                </a:lnTo>
                <a:lnTo>
                  <a:pt x="0" y="3643884"/>
                </a:lnTo>
                <a:lnTo>
                  <a:pt x="23622" y="3653028"/>
                </a:lnTo>
                <a:lnTo>
                  <a:pt x="775830" y="1610753"/>
                </a:lnTo>
                <a:lnTo>
                  <a:pt x="780288" y="1612366"/>
                </a:lnTo>
                <a:lnTo>
                  <a:pt x="799338" y="1619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28591" y="2656586"/>
            <a:ext cx="1756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~60%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96%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faults </a:t>
            </a:r>
            <a:r>
              <a:rPr sz="1400" dirty="0">
                <a:latin typeface="Arial"/>
                <a:cs typeface="Arial"/>
              </a:rPr>
              <a:t>involve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parameters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2436" y="6865872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9141" y="1600453"/>
            <a:ext cx="8112125" cy="4334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19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Suppose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Assessment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single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described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previously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narrows </a:t>
            </a:r>
            <a:r>
              <a:rPr sz="1800" dirty="0">
                <a:latin typeface="Arial"/>
                <a:cs typeface="Arial"/>
              </a:rPr>
              <a:t>focus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initial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(only)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penetration/attack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through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but--</a:t>
            </a:r>
            <a:r>
              <a:rPr sz="1800" spc="-5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i="1" dirty="0">
                <a:latin typeface="Arial"/>
                <a:cs typeface="Arial"/>
              </a:rPr>
              <a:t>Concern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exists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regarding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attacks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spanning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more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than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one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subsystem</a:t>
            </a:r>
            <a:endParaRPr sz="1800">
              <a:latin typeface="Arial"/>
              <a:cs typeface="Arial"/>
            </a:endParaRPr>
          </a:p>
          <a:p>
            <a:pPr marL="12700" marR="25654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Consider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attacks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spanning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15-</a:t>
            </a:r>
            <a:r>
              <a:rPr sz="1800" spc="-50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tool(s)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unspecified,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assumed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those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applicable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assessment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(e.g.,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specific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foreign)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1473200" marR="1195705" indent="-1461135">
              <a:lnSpc>
                <a:spcPct val="100000"/>
              </a:lnSpc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Option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Entry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Targets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(Target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</a:t>
            </a:r>
            <a:r>
              <a:rPr sz="1800" spc="-25" dirty="0">
                <a:latin typeface="Arial"/>
                <a:cs typeface="Arial"/>
              </a:rPr>
              <a:t> 1)</a:t>
            </a:r>
            <a:endParaRPr sz="1800">
              <a:latin typeface="Arial"/>
              <a:cs typeface="Arial"/>
            </a:endParaRPr>
          </a:p>
          <a:p>
            <a:pPr marL="1370965" marR="979169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</a:t>
            </a:r>
            <a:r>
              <a:rPr sz="1800" spc="-20" dirty="0">
                <a:latin typeface="Arial"/>
                <a:cs typeface="Arial"/>
              </a:rPr>
              <a:t> (Target </a:t>
            </a:r>
            <a:r>
              <a:rPr sz="1800" dirty="0">
                <a:latin typeface="Arial"/>
                <a:cs typeface="Arial"/>
              </a:rPr>
              <a:t>Subsystem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2) </a:t>
            </a:r>
            <a:r>
              <a:rPr sz="1800" dirty="0">
                <a:latin typeface="Arial"/>
                <a:cs typeface="Arial"/>
              </a:rPr>
              <a:t>Insider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Attack </a:t>
            </a:r>
            <a:r>
              <a:rPr sz="1800" spc="-10" dirty="0">
                <a:latin typeface="Arial"/>
                <a:cs typeface="Arial"/>
              </a:rPr>
              <a:t>Posture</a:t>
            </a:r>
            <a:endParaRPr sz="1800">
              <a:latin typeface="Arial"/>
              <a:cs typeface="Arial"/>
            </a:endParaRPr>
          </a:p>
          <a:p>
            <a:pPr marL="13709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Most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Applicable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Tool</a:t>
            </a:r>
            <a:endParaRPr sz="1800">
              <a:latin typeface="Arial"/>
              <a:cs typeface="Arial"/>
            </a:endParaRPr>
          </a:p>
          <a:p>
            <a:pPr marL="13709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224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Combinations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(2x8x14)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25600" y="670814"/>
            <a:ext cx="68624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6290" marR="5080" indent="-784225">
              <a:lnSpc>
                <a:spcPct val="100000"/>
              </a:lnSpc>
              <a:spcBef>
                <a:spcPts val="100"/>
              </a:spcBef>
            </a:pPr>
            <a:r>
              <a:rPr dirty="0"/>
              <a:t>Options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PS</a:t>
            </a:r>
            <a:r>
              <a:rPr spc="-10" dirty="0"/>
              <a:t> </a:t>
            </a:r>
            <a:r>
              <a:rPr dirty="0"/>
              <a:t>Cyber</a:t>
            </a:r>
            <a:r>
              <a:rPr spc="-5" dirty="0"/>
              <a:t>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90" dirty="0"/>
              <a:t> </a:t>
            </a:r>
            <a:r>
              <a:rPr dirty="0"/>
              <a:t>Spanning</a:t>
            </a:r>
            <a:r>
              <a:rPr spc="-85" dirty="0"/>
              <a:t> </a:t>
            </a:r>
            <a:r>
              <a:rPr spc="-20" dirty="0"/>
              <a:t>Two</a:t>
            </a:r>
            <a:r>
              <a:rPr spc="-85" dirty="0"/>
              <a:t> </a:t>
            </a:r>
            <a:r>
              <a:rPr spc="-10" dirty="0"/>
              <a:t>Subsystems</a:t>
            </a:r>
          </a:p>
        </p:txBody>
      </p:sp>
      <p:sp>
        <p:nvSpPr>
          <p:cNvPr id="7" name="object 7"/>
          <p:cNvSpPr/>
          <p:nvPr/>
        </p:nvSpPr>
        <p:spPr>
          <a:xfrm>
            <a:off x="869441" y="4066032"/>
            <a:ext cx="7729220" cy="1915795"/>
          </a:xfrm>
          <a:custGeom>
            <a:avLst/>
            <a:gdLst/>
            <a:ahLst/>
            <a:cxnLst/>
            <a:rect l="l" t="t" r="r" b="b"/>
            <a:pathLst>
              <a:path w="7729220" h="1915795">
                <a:moveTo>
                  <a:pt x="7728966" y="1608582"/>
                </a:moveTo>
                <a:lnTo>
                  <a:pt x="7728966" y="307086"/>
                </a:lnTo>
                <a:lnTo>
                  <a:pt x="7727442" y="290322"/>
                </a:lnTo>
                <a:lnTo>
                  <a:pt x="7719341" y="244035"/>
                </a:lnTo>
                <a:lnTo>
                  <a:pt x="7704885" y="200282"/>
                </a:lnTo>
                <a:lnTo>
                  <a:pt x="7684593" y="159558"/>
                </a:lnTo>
                <a:lnTo>
                  <a:pt x="7658983" y="122355"/>
                </a:lnTo>
                <a:lnTo>
                  <a:pt x="7628572" y="89168"/>
                </a:lnTo>
                <a:lnTo>
                  <a:pt x="7593879" y="60491"/>
                </a:lnTo>
                <a:lnTo>
                  <a:pt x="7555421" y="36818"/>
                </a:lnTo>
                <a:lnTo>
                  <a:pt x="7513717" y="18642"/>
                </a:lnTo>
                <a:lnTo>
                  <a:pt x="7469284" y="6459"/>
                </a:lnTo>
                <a:lnTo>
                  <a:pt x="7422642" y="762"/>
                </a:lnTo>
                <a:lnTo>
                  <a:pt x="7405878" y="0"/>
                </a:lnTo>
                <a:lnTo>
                  <a:pt x="323088" y="0"/>
                </a:lnTo>
                <a:lnTo>
                  <a:pt x="276131" y="3426"/>
                </a:lnTo>
                <a:lnTo>
                  <a:pt x="231064" y="13409"/>
                </a:lnTo>
                <a:lnTo>
                  <a:pt x="188430" y="29491"/>
                </a:lnTo>
                <a:lnTo>
                  <a:pt x="148773" y="51211"/>
                </a:lnTo>
                <a:lnTo>
                  <a:pt x="112637" y="78114"/>
                </a:lnTo>
                <a:lnTo>
                  <a:pt x="80567" y="109740"/>
                </a:lnTo>
                <a:lnTo>
                  <a:pt x="53105" y="145632"/>
                </a:lnTo>
                <a:lnTo>
                  <a:pt x="30795" y="185331"/>
                </a:lnTo>
                <a:lnTo>
                  <a:pt x="14182" y="228380"/>
                </a:lnTo>
                <a:lnTo>
                  <a:pt x="3809" y="274320"/>
                </a:lnTo>
                <a:lnTo>
                  <a:pt x="0" y="307086"/>
                </a:lnTo>
                <a:lnTo>
                  <a:pt x="0" y="1608582"/>
                </a:lnTo>
                <a:lnTo>
                  <a:pt x="1524" y="1624584"/>
                </a:lnTo>
                <a:lnTo>
                  <a:pt x="3810" y="1641348"/>
                </a:lnTo>
                <a:lnTo>
                  <a:pt x="6858" y="1657350"/>
                </a:lnTo>
                <a:lnTo>
                  <a:pt x="12954" y="1678817"/>
                </a:lnTo>
                <a:lnTo>
                  <a:pt x="12954" y="307848"/>
                </a:lnTo>
                <a:lnTo>
                  <a:pt x="16001" y="275844"/>
                </a:lnTo>
                <a:lnTo>
                  <a:pt x="16001" y="276606"/>
                </a:lnTo>
                <a:lnTo>
                  <a:pt x="19049" y="260604"/>
                </a:lnTo>
                <a:lnTo>
                  <a:pt x="19049" y="261366"/>
                </a:lnTo>
                <a:lnTo>
                  <a:pt x="22097" y="246126"/>
                </a:lnTo>
                <a:lnTo>
                  <a:pt x="26669" y="230886"/>
                </a:lnTo>
                <a:lnTo>
                  <a:pt x="26669" y="231648"/>
                </a:lnTo>
                <a:lnTo>
                  <a:pt x="31241" y="216408"/>
                </a:lnTo>
                <a:lnTo>
                  <a:pt x="31241" y="217170"/>
                </a:lnTo>
                <a:lnTo>
                  <a:pt x="37337" y="202692"/>
                </a:lnTo>
                <a:lnTo>
                  <a:pt x="43433" y="188976"/>
                </a:lnTo>
                <a:lnTo>
                  <a:pt x="50291" y="175260"/>
                </a:lnTo>
                <a:lnTo>
                  <a:pt x="65531" y="149352"/>
                </a:lnTo>
                <a:lnTo>
                  <a:pt x="65531" y="150114"/>
                </a:lnTo>
                <a:lnTo>
                  <a:pt x="73913" y="138239"/>
                </a:lnTo>
                <a:lnTo>
                  <a:pt x="73913" y="137922"/>
                </a:lnTo>
                <a:lnTo>
                  <a:pt x="83819" y="125730"/>
                </a:lnTo>
                <a:lnTo>
                  <a:pt x="92963" y="115179"/>
                </a:lnTo>
                <a:lnTo>
                  <a:pt x="103631" y="103632"/>
                </a:lnTo>
                <a:lnTo>
                  <a:pt x="114299" y="93726"/>
                </a:lnTo>
                <a:lnTo>
                  <a:pt x="125729" y="83820"/>
                </a:lnTo>
                <a:lnTo>
                  <a:pt x="137160" y="75247"/>
                </a:lnTo>
                <a:lnTo>
                  <a:pt x="137160" y="74676"/>
                </a:lnTo>
                <a:lnTo>
                  <a:pt x="150113" y="65532"/>
                </a:lnTo>
                <a:lnTo>
                  <a:pt x="150113" y="65800"/>
                </a:lnTo>
                <a:lnTo>
                  <a:pt x="162305" y="57912"/>
                </a:lnTo>
                <a:lnTo>
                  <a:pt x="175260" y="50292"/>
                </a:lnTo>
                <a:lnTo>
                  <a:pt x="188213" y="43815"/>
                </a:lnTo>
                <a:lnTo>
                  <a:pt x="188213" y="43434"/>
                </a:lnTo>
                <a:lnTo>
                  <a:pt x="201929" y="37658"/>
                </a:lnTo>
                <a:lnTo>
                  <a:pt x="201929" y="37338"/>
                </a:lnTo>
                <a:lnTo>
                  <a:pt x="230886" y="26670"/>
                </a:lnTo>
                <a:lnTo>
                  <a:pt x="245364" y="23050"/>
                </a:lnTo>
                <a:lnTo>
                  <a:pt x="245364" y="22860"/>
                </a:lnTo>
                <a:lnTo>
                  <a:pt x="260604" y="19050"/>
                </a:lnTo>
                <a:lnTo>
                  <a:pt x="275844" y="16002"/>
                </a:lnTo>
                <a:lnTo>
                  <a:pt x="275844" y="16764"/>
                </a:lnTo>
                <a:lnTo>
                  <a:pt x="291084" y="14586"/>
                </a:lnTo>
                <a:lnTo>
                  <a:pt x="307086" y="13023"/>
                </a:lnTo>
                <a:lnTo>
                  <a:pt x="7422642" y="13026"/>
                </a:lnTo>
                <a:lnTo>
                  <a:pt x="7437882" y="14478"/>
                </a:lnTo>
                <a:lnTo>
                  <a:pt x="7453122" y="16764"/>
                </a:lnTo>
                <a:lnTo>
                  <a:pt x="7468361" y="19050"/>
                </a:lnTo>
                <a:lnTo>
                  <a:pt x="7483602" y="22860"/>
                </a:lnTo>
                <a:lnTo>
                  <a:pt x="7498080" y="26670"/>
                </a:lnTo>
                <a:lnTo>
                  <a:pt x="7527035" y="37338"/>
                </a:lnTo>
                <a:lnTo>
                  <a:pt x="7527035" y="37658"/>
                </a:lnTo>
                <a:lnTo>
                  <a:pt x="7540752" y="43434"/>
                </a:lnTo>
                <a:lnTo>
                  <a:pt x="7540752" y="43814"/>
                </a:lnTo>
                <a:lnTo>
                  <a:pt x="7553706" y="50292"/>
                </a:lnTo>
                <a:lnTo>
                  <a:pt x="7566659" y="57912"/>
                </a:lnTo>
                <a:lnTo>
                  <a:pt x="7579614" y="66294"/>
                </a:lnTo>
                <a:lnTo>
                  <a:pt x="7579614" y="65532"/>
                </a:lnTo>
                <a:lnTo>
                  <a:pt x="7591806" y="74676"/>
                </a:lnTo>
                <a:lnTo>
                  <a:pt x="7603235" y="83820"/>
                </a:lnTo>
                <a:lnTo>
                  <a:pt x="7614666" y="93726"/>
                </a:lnTo>
                <a:lnTo>
                  <a:pt x="7625333" y="103632"/>
                </a:lnTo>
                <a:lnTo>
                  <a:pt x="7636002" y="115062"/>
                </a:lnTo>
                <a:lnTo>
                  <a:pt x="7636002" y="114300"/>
                </a:lnTo>
                <a:lnTo>
                  <a:pt x="7645908" y="125730"/>
                </a:lnTo>
                <a:lnTo>
                  <a:pt x="7645908" y="126667"/>
                </a:lnTo>
                <a:lnTo>
                  <a:pt x="7655052" y="137922"/>
                </a:lnTo>
                <a:lnTo>
                  <a:pt x="7655052" y="137160"/>
                </a:lnTo>
                <a:lnTo>
                  <a:pt x="7663433" y="150114"/>
                </a:lnTo>
                <a:lnTo>
                  <a:pt x="7663433" y="149352"/>
                </a:lnTo>
                <a:lnTo>
                  <a:pt x="7671816" y="162306"/>
                </a:lnTo>
                <a:lnTo>
                  <a:pt x="7679435" y="175260"/>
                </a:lnTo>
                <a:lnTo>
                  <a:pt x="7679435" y="176631"/>
                </a:lnTo>
                <a:lnTo>
                  <a:pt x="7686294" y="188976"/>
                </a:lnTo>
                <a:lnTo>
                  <a:pt x="7686294" y="190500"/>
                </a:lnTo>
                <a:lnTo>
                  <a:pt x="7692390" y="202692"/>
                </a:lnTo>
                <a:lnTo>
                  <a:pt x="7697724" y="217170"/>
                </a:lnTo>
                <a:lnTo>
                  <a:pt x="7697724" y="216408"/>
                </a:lnTo>
                <a:lnTo>
                  <a:pt x="7702296" y="231648"/>
                </a:lnTo>
                <a:lnTo>
                  <a:pt x="7702296" y="230886"/>
                </a:lnTo>
                <a:lnTo>
                  <a:pt x="7706868" y="246126"/>
                </a:lnTo>
                <a:lnTo>
                  <a:pt x="7709916" y="261366"/>
                </a:lnTo>
                <a:lnTo>
                  <a:pt x="7709916" y="260604"/>
                </a:lnTo>
                <a:lnTo>
                  <a:pt x="7712964" y="276606"/>
                </a:lnTo>
                <a:lnTo>
                  <a:pt x="7712964" y="275844"/>
                </a:lnTo>
                <a:lnTo>
                  <a:pt x="7715250" y="291846"/>
                </a:lnTo>
                <a:lnTo>
                  <a:pt x="7715250" y="299847"/>
                </a:lnTo>
                <a:lnTo>
                  <a:pt x="7716011" y="307848"/>
                </a:lnTo>
                <a:lnTo>
                  <a:pt x="7716011" y="307086"/>
                </a:lnTo>
                <a:lnTo>
                  <a:pt x="7716774" y="323850"/>
                </a:lnTo>
                <a:lnTo>
                  <a:pt x="7716774" y="1677982"/>
                </a:lnTo>
                <a:lnTo>
                  <a:pt x="7723091" y="1655187"/>
                </a:lnTo>
                <a:lnTo>
                  <a:pt x="7728966" y="1608582"/>
                </a:lnTo>
                <a:close/>
              </a:path>
              <a:path w="7729220" h="1915795">
                <a:moveTo>
                  <a:pt x="74676" y="1777746"/>
                </a:moveTo>
                <a:lnTo>
                  <a:pt x="65532" y="1765554"/>
                </a:lnTo>
                <a:lnTo>
                  <a:pt x="57912" y="1752600"/>
                </a:lnTo>
                <a:lnTo>
                  <a:pt x="57912" y="1753362"/>
                </a:lnTo>
                <a:lnTo>
                  <a:pt x="50292" y="1739646"/>
                </a:lnTo>
                <a:lnTo>
                  <a:pt x="50292" y="1740408"/>
                </a:lnTo>
                <a:lnTo>
                  <a:pt x="43434" y="1726692"/>
                </a:lnTo>
                <a:lnTo>
                  <a:pt x="37338" y="1712976"/>
                </a:lnTo>
                <a:lnTo>
                  <a:pt x="31242" y="1698498"/>
                </a:lnTo>
                <a:lnTo>
                  <a:pt x="26670" y="1684020"/>
                </a:lnTo>
                <a:lnTo>
                  <a:pt x="26670" y="1684782"/>
                </a:lnTo>
                <a:lnTo>
                  <a:pt x="22098" y="1669542"/>
                </a:lnTo>
                <a:lnTo>
                  <a:pt x="16002" y="1639062"/>
                </a:lnTo>
                <a:lnTo>
                  <a:pt x="12954" y="1607820"/>
                </a:lnTo>
                <a:lnTo>
                  <a:pt x="12954" y="1678817"/>
                </a:lnTo>
                <a:lnTo>
                  <a:pt x="20693" y="1706070"/>
                </a:lnTo>
                <a:lnTo>
                  <a:pt x="42376" y="1752161"/>
                </a:lnTo>
                <a:lnTo>
                  <a:pt x="71066" y="1794281"/>
                </a:lnTo>
                <a:lnTo>
                  <a:pt x="73914" y="1797288"/>
                </a:lnTo>
                <a:lnTo>
                  <a:pt x="73914" y="1777746"/>
                </a:lnTo>
                <a:lnTo>
                  <a:pt x="74676" y="1777746"/>
                </a:lnTo>
                <a:close/>
              </a:path>
              <a:path w="7729220" h="1915795">
                <a:moveTo>
                  <a:pt x="74675" y="137160"/>
                </a:moveTo>
                <a:lnTo>
                  <a:pt x="73913" y="137922"/>
                </a:lnTo>
                <a:lnTo>
                  <a:pt x="73913" y="138239"/>
                </a:lnTo>
                <a:lnTo>
                  <a:pt x="74675" y="137160"/>
                </a:lnTo>
                <a:close/>
              </a:path>
              <a:path w="7729220" h="1915795">
                <a:moveTo>
                  <a:pt x="93726" y="1800606"/>
                </a:moveTo>
                <a:lnTo>
                  <a:pt x="83820" y="1789176"/>
                </a:lnTo>
                <a:lnTo>
                  <a:pt x="83820" y="1789938"/>
                </a:lnTo>
                <a:lnTo>
                  <a:pt x="73914" y="1777746"/>
                </a:lnTo>
                <a:lnTo>
                  <a:pt x="73914" y="1797288"/>
                </a:lnTo>
                <a:lnTo>
                  <a:pt x="92964" y="1817406"/>
                </a:lnTo>
                <a:lnTo>
                  <a:pt x="92964" y="1800606"/>
                </a:lnTo>
                <a:lnTo>
                  <a:pt x="93726" y="1800606"/>
                </a:lnTo>
                <a:close/>
              </a:path>
              <a:path w="7729220" h="1915795">
                <a:moveTo>
                  <a:pt x="93725" y="114300"/>
                </a:moveTo>
                <a:lnTo>
                  <a:pt x="92963" y="115062"/>
                </a:lnTo>
                <a:lnTo>
                  <a:pt x="93725" y="114300"/>
                </a:lnTo>
                <a:close/>
              </a:path>
              <a:path w="7729220" h="1915795">
                <a:moveTo>
                  <a:pt x="137922" y="1840992"/>
                </a:moveTo>
                <a:lnTo>
                  <a:pt x="125730" y="1831848"/>
                </a:lnTo>
                <a:lnTo>
                  <a:pt x="114300" y="1821942"/>
                </a:lnTo>
                <a:lnTo>
                  <a:pt x="103632" y="1811274"/>
                </a:lnTo>
                <a:lnTo>
                  <a:pt x="103632" y="1812036"/>
                </a:lnTo>
                <a:lnTo>
                  <a:pt x="92964" y="1800606"/>
                </a:lnTo>
                <a:lnTo>
                  <a:pt x="92964" y="1817406"/>
                </a:lnTo>
                <a:lnTo>
                  <a:pt x="105918" y="1831086"/>
                </a:lnTo>
                <a:lnTo>
                  <a:pt x="117348" y="1841754"/>
                </a:lnTo>
                <a:lnTo>
                  <a:pt x="129540" y="1850898"/>
                </a:lnTo>
                <a:lnTo>
                  <a:pt x="137160" y="1855701"/>
                </a:lnTo>
                <a:lnTo>
                  <a:pt x="137160" y="1840992"/>
                </a:lnTo>
                <a:lnTo>
                  <a:pt x="137922" y="1840992"/>
                </a:lnTo>
                <a:close/>
              </a:path>
              <a:path w="7729220" h="1915795">
                <a:moveTo>
                  <a:pt x="137921" y="74676"/>
                </a:moveTo>
                <a:lnTo>
                  <a:pt x="137160" y="74676"/>
                </a:lnTo>
                <a:lnTo>
                  <a:pt x="137160" y="75247"/>
                </a:lnTo>
                <a:lnTo>
                  <a:pt x="137921" y="74676"/>
                </a:lnTo>
                <a:close/>
              </a:path>
              <a:path w="7729220" h="1915795">
                <a:moveTo>
                  <a:pt x="150114" y="1849374"/>
                </a:moveTo>
                <a:lnTo>
                  <a:pt x="137160" y="1840992"/>
                </a:lnTo>
                <a:lnTo>
                  <a:pt x="137160" y="1855701"/>
                </a:lnTo>
                <a:lnTo>
                  <a:pt x="149352" y="1863386"/>
                </a:lnTo>
                <a:lnTo>
                  <a:pt x="149352" y="1849374"/>
                </a:lnTo>
                <a:lnTo>
                  <a:pt x="150114" y="1849374"/>
                </a:lnTo>
                <a:close/>
              </a:path>
              <a:path w="7729220" h="1915795">
                <a:moveTo>
                  <a:pt x="150113" y="65800"/>
                </a:moveTo>
                <a:lnTo>
                  <a:pt x="150113" y="65532"/>
                </a:lnTo>
                <a:lnTo>
                  <a:pt x="149351" y="66294"/>
                </a:lnTo>
                <a:lnTo>
                  <a:pt x="150113" y="65800"/>
                </a:lnTo>
                <a:close/>
              </a:path>
              <a:path w="7729220" h="1915795">
                <a:moveTo>
                  <a:pt x="188976" y="1872234"/>
                </a:moveTo>
                <a:lnTo>
                  <a:pt x="175260" y="1865376"/>
                </a:lnTo>
                <a:lnTo>
                  <a:pt x="162306" y="1857756"/>
                </a:lnTo>
                <a:lnTo>
                  <a:pt x="149352" y="1849374"/>
                </a:lnTo>
                <a:lnTo>
                  <a:pt x="149352" y="1863386"/>
                </a:lnTo>
                <a:lnTo>
                  <a:pt x="173794" y="1878793"/>
                </a:lnTo>
                <a:lnTo>
                  <a:pt x="188214" y="1884893"/>
                </a:lnTo>
                <a:lnTo>
                  <a:pt x="188214" y="1872234"/>
                </a:lnTo>
                <a:lnTo>
                  <a:pt x="188976" y="1872234"/>
                </a:lnTo>
                <a:close/>
              </a:path>
              <a:path w="7729220" h="1915795">
                <a:moveTo>
                  <a:pt x="188976" y="43434"/>
                </a:moveTo>
                <a:lnTo>
                  <a:pt x="188213" y="43434"/>
                </a:lnTo>
                <a:lnTo>
                  <a:pt x="188213" y="43815"/>
                </a:lnTo>
                <a:lnTo>
                  <a:pt x="188976" y="43434"/>
                </a:lnTo>
                <a:close/>
              </a:path>
              <a:path w="7729220" h="1915795">
                <a:moveTo>
                  <a:pt x="202692" y="1878330"/>
                </a:moveTo>
                <a:lnTo>
                  <a:pt x="188214" y="1872234"/>
                </a:lnTo>
                <a:lnTo>
                  <a:pt x="188214" y="1884893"/>
                </a:lnTo>
                <a:lnTo>
                  <a:pt x="201930" y="1890695"/>
                </a:lnTo>
                <a:lnTo>
                  <a:pt x="201930" y="1878330"/>
                </a:lnTo>
                <a:lnTo>
                  <a:pt x="202692" y="1878330"/>
                </a:lnTo>
                <a:close/>
              </a:path>
              <a:path w="7729220" h="1915795">
                <a:moveTo>
                  <a:pt x="202692" y="37338"/>
                </a:moveTo>
                <a:lnTo>
                  <a:pt x="201929" y="37338"/>
                </a:lnTo>
                <a:lnTo>
                  <a:pt x="201929" y="37658"/>
                </a:lnTo>
                <a:lnTo>
                  <a:pt x="202692" y="37338"/>
                </a:lnTo>
                <a:close/>
              </a:path>
              <a:path w="7729220" h="1915795">
                <a:moveTo>
                  <a:pt x="246126" y="1892808"/>
                </a:moveTo>
                <a:lnTo>
                  <a:pt x="230886" y="1888236"/>
                </a:lnTo>
                <a:lnTo>
                  <a:pt x="230886" y="1888998"/>
                </a:lnTo>
                <a:lnTo>
                  <a:pt x="201930" y="1878330"/>
                </a:lnTo>
                <a:lnTo>
                  <a:pt x="201930" y="1890695"/>
                </a:lnTo>
                <a:lnTo>
                  <a:pt x="221075" y="1898794"/>
                </a:lnTo>
                <a:lnTo>
                  <a:pt x="245364" y="1904754"/>
                </a:lnTo>
                <a:lnTo>
                  <a:pt x="245364" y="1892808"/>
                </a:lnTo>
                <a:lnTo>
                  <a:pt x="246126" y="1892808"/>
                </a:lnTo>
                <a:close/>
              </a:path>
              <a:path w="7729220" h="1915795">
                <a:moveTo>
                  <a:pt x="246126" y="22860"/>
                </a:moveTo>
                <a:lnTo>
                  <a:pt x="245364" y="22860"/>
                </a:lnTo>
                <a:lnTo>
                  <a:pt x="245364" y="23050"/>
                </a:lnTo>
                <a:lnTo>
                  <a:pt x="246126" y="22860"/>
                </a:lnTo>
                <a:close/>
              </a:path>
              <a:path w="7729220" h="1915795">
                <a:moveTo>
                  <a:pt x="7437882" y="1913454"/>
                </a:moveTo>
                <a:lnTo>
                  <a:pt x="7437882" y="1901190"/>
                </a:lnTo>
                <a:lnTo>
                  <a:pt x="7405878" y="1902714"/>
                </a:lnTo>
                <a:lnTo>
                  <a:pt x="323088" y="1902714"/>
                </a:lnTo>
                <a:lnTo>
                  <a:pt x="307086" y="1901952"/>
                </a:lnTo>
                <a:lnTo>
                  <a:pt x="291084" y="1901190"/>
                </a:lnTo>
                <a:lnTo>
                  <a:pt x="275844" y="1898904"/>
                </a:lnTo>
                <a:lnTo>
                  <a:pt x="260604" y="1896618"/>
                </a:lnTo>
                <a:lnTo>
                  <a:pt x="245364" y="1892808"/>
                </a:lnTo>
                <a:lnTo>
                  <a:pt x="245364" y="1904754"/>
                </a:lnTo>
                <a:lnTo>
                  <a:pt x="270975" y="1911039"/>
                </a:lnTo>
                <a:lnTo>
                  <a:pt x="323088" y="1915668"/>
                </a:lnTo>
                <a:lnTo>
                  <a:pt x="7405878" y="1915668"/>
                </a:lnTo>
                <a:lnTo>
                  <a:pt x="7422642" y="1914906"/>
                </a:lnTo>
                <a:lnTo>
                  <a:pt x="7437882" y="1913454"/>
                </a:lnTo>
                <a:close/>
              </a:path>
              <a:path w="7729220" h="1915795">
                <a:moveTo>
                  <a:pt x="291846" y="14478"/>
                </a:moveTo>
                <a:lnTo>
                  <a:pt x="291084" y="14478"/>
                </a:lnTo>
                <a:lnTo>
                  <a:pt x="291846" y="14478"/>
                </a:lnTo>
                <a:close/>
              </a:path>
              <a:path w="7729220" h="1915795">
                <a:moveTo>
                  <a:pt x="291846" y="1901190"/>
                </a:moveTo>
                <a:lnTo>
                  <a:pt x="291084" y="1901081"/>
                </a:lnTo>
                <a:lnTo>
                  <a:pt x="291846" y="1901190"/>
                </a:lnTo>
                <a:close/>
              </a:path>
              <a:path w="7729220" h="1915795">
                <a:moveTo>
                  <a:pt x="307848" y="12954"/>
                </a:moveTo>
                <a:lnTo>
                  <a:pt x="307086" y="12954"/>
                </a:lnTo>
                <a:lnTo>
                  <a:pt x="307848" y="12954"/>
                </a:lnTo>
                <a:close/>
              </a:path>
              <a:path w="7729220" h="1915795">
                <a:moveTo>
                  <a:pt x="307848" y="1901952"/>
                </a:moveTo>
                <a:lnTo>
                  <a:pt x="307086" y="1901917"/>
                </a:lnTo>
                <a:lnTo>
                  <a:pt x="307848" y="1901952"/>
                </a:lnTo>
                <a:close/>
              </a:path>
              <a:path w="7729220" h="1915795">
                <a:moveTo>
                  <a:pt x="323850" y="1902714"/>
                </a:moveTo>
                <a:lnTo>
                  <a:pt x="323088" y="1902679"/>
                </a:lnTo>
                <a:lnTo>
                  <a:pt x="323850" y="1902714"/>
                </a:lnTo>
                <a:close/>
              </a:path>
              <a:path w="7729220" h="1915795">
                <a:moveTo>
                  <a:pt x="7437882" y="14586"/>
                </a:moveTo>
                <a:lnTo>
                  <a:pt x="7437120" y="14478"/>
                </a:lnTo>
                <a:lnTo>
                  <a:pt x="7437882" y="14586"/>
                </a:lnTo>
                <a:close/>
              </a:path>
              <a:path w="7729220" h="1915795">
                <a:moveTo>
                  <a:pt x="7527035" y="1891678"/>
                </a:moveTo>
                <a:lnTo>
                  <a:pt x="7527035" y="1878330"/>
                </a:lnTo>
                <a:lnTo>
                  <a:pt x="7498080" y="1888998"/>
                </a:lnTo>
                <a:lnTo>
                  <a:pt x="7498080" y="1888236"/>
                </a:lnTo>
                <a:lnTo>
                  <a:pt x="7483602" y="1892808"/>
                </a:lnTo>
                <a:lnTo>
                  <a:pt x="7468361" y="1896618"/>
                </a:lnTo>
                <a:lnTo>
                  <a:pt x="7453122" y="1898904"/>
                </a:lnTo>
                <a:lnTo>
                  <a:pt x="7437120" y="1901190"/>
                </a:lnTo>
                <a:lnTo>
                  <a:pt x="7437882" y="1901190"/>
                </a:lnTo>
                <a:lnTo>
                  <a:pt x="7437882" y="1913454"/>
                </a:lnTo>
                <a:lnTo>
                  <a:pt x="7438644" y="1913382"/>
                </a:lnTo>
                <a:lnTo>
                  <a:pt x="7484980" y="1905468"/>
                </a:lnTo>
                <a:lnTo>
                  <a:pt x="7527035" y="1891678"/>
                </a:lnTo>
                <a:close/>
              </a:path>
              <a:path w="7729220" h="1915795">
                <a:moveTo>
                  <a:pt x="7527035" y="37658"/>
                </a:moveTo>
                <a:lnTo>
                  <a:pt x="7527035" y="37338"/>
                </a:lnTo>
                <a:lnTo>
                  <a:pt x="7526274" y="37338"/>
                </a:lnTo>
                <a:lnTo>
                  <a:pt x="7527035" y="37658"/>
                </a:lnTo>
                <a:close/>
              </a:path>
              <a:path w="7729220" h="1915795">
                <a:moveTo>
                  <a:pt x="7540752" y="1885152"/>
                </a:moveTo>
                <a:lnTo>
                  <a:pt x="7540752" y="1872234"/>
                </a:lnTo>
                <a:lnTo>
                  <a:pt x="7526274" y="1878330"/>
                </a:lnTo>
                <a:lnTo>
                  <a:pt x="7527035" y="1878330"/>
                </a:lnTo>
                <a:lnTo>
                  <a:pt x="7527035" y="1891678"/>
                </a:lnTo>
                <a:lnTo>
                  <a:pt x="7528772" y="1891109"/>
                </a:lnTo>
                <a:lnTo>
                  <a:pt x="7540752" y="1885152"/>
                </a:lnTo>
                <a:close/>
              </a:path>
              <a:path w="7729220" h="1915795">
                <a:moveTo>
                  <a:pt x="7540752" y="43814"/>
                </a:moveTo>
                <a:lnTo>
                  <a:pt x="7540752" y="43434"/>
                </a:lnTo>
                <a:lnTo>
                  <a:pt x="7539990" y="43434"/>
                </a:lnTo>
                <a:lnTo>
                  <a:pt x="7540752" y="43814"/>
                </a:lnTo>
                <a:close/>
              </a:path>
              <a:path w="7729220" h="1915795">
                <a:moveTo>
                  <a:pt x="7645908" y="1807575"/>
                </a:moveTo>
                <a:lnTo>
                  <a:pt x="7645908" y="1789176"/>
                </a:lnTo>
                <a:lnTo>
                  <a:pt x="7636002" y="1800606"/>
                </a:lnTo>
                <a:lnTo>
                  <a:pt x="7625333" y="1812036"/>
                </a:lnTo>
                <a:lnTo>
                  <a:pt x="7625333" y="1811274"/>
                </a:lnTo>
                <a:lnTo>
                  <a:pt x="7614666" y="1821942"/>
                </a:lnTo>
                <a:lnTo>
                  <a:pt x="7600340" y="1834291"/>
                </a:lnTo>
                <a:lnTo>
                  <a:pt x="7585462" y="1845444"/>
                </a:lnTo>
                <a:lnTo>
                  <a:pt x="7569946" y="1855705"/>
                </a:lnTo>
                <a:lnTo>
                  <a:pt x="7553706" y="1865376"/>
                </a:lnTo>
                <a:lnTo>
                  <a:pt x="7539990" y="1872234"/>
                </a:lnTo>
                <a:lnTo>
                  <a:pt x="7540752" y="1872234"/>
                </a:lnTo>
                <a:lnTo>
                  <a:pt x="7540752" y="1885152"/>
                </a:lnTo>
                <a:lnTo>
                  <a:pt x="7569531" y="1870840"/>
                </a:lnTo>
                <a:lnTo>
                  <a:pt x="7606771" y="1845199"/>
                </a:lnTo>
                <a:lnTo>
                  <a:pt x="7640002" y="1814722"/>
                </a:lnTo>
                <a:lnTo>
                  <a:pt x="7645908" y="1807575"/>
                </a:lnTo>
                <a:close/>
              </a:path>
              <a:path w="7729220" h="1915795">
                <a:moveTo>
                  <a:pt x="7645908" y="126667"/>
                </a:moveTo>
                <a:lnTo>
                  <a:pt x="7645908" y="125730"/>
                </a:lnTo>
                <a:lnTo>
                  <a:pt x="7645146" y="125730"/>
                </a:lnTo>
                <a:lnTo>
                  <a:pt x="7645908" y="126667"/>
                </a:lnTo>
                <a:close/>
              </a:path>
              <a:path w="7729220" h="1915795">
                <a:moveTo>
                  <a:pt x="7679435" y="1762587"/>
                </a:moveTo>
                <a:lnTo>
                  <a:pt x="7679435" y="1739646"/>
                </a:lnTo>
                <a:lnTo>
                  <a:pt x="7671816" y="1753362"/>
                </a:lnTo>
                <a:lnTo>
                  <a:pt x="7671816" y="1752600"/>
                </a:lnTo>
                <a:lnTo>
                  <a:pt x="7663433" y="1765554"/>
                </a:lnTo>
                <a:lnTo>
                  <a:pt x="7655052" y="1777746"/>
                </a:lnTo>
                <a:lnTo>
                  <a:pt x="7645146" y="1789938"/>
                </a:lnTo>
                <a:lnTo>
                  <a:pt x="7645908" y="1789176"/>
                </a:lnTo>
                <a:lnTo>
                  <a:pt x="7645908" y="1807575"/>
                </a:lnTo>
                <a:lnTo>
                  <a:pt x="7668738" y="1779945"/>
                </a:lnTo>
                <a:lnTo>
                  <a:pt x="7679435" y="1762587"/>
                </a:lnTo>
                <a:close/>
              </a:path>
              <a:path w="7729220" h="1915795">
                <a:moveTo>
                  <a:pt x="7679435" y="176631"/>
                </a:moveTo>
                <a:lnTo>
                  <a:pt x="7679435" y="175260"/>
                </a:lnTo>
                <a:lnTo>
                  <a:pt x="7678674" y="175260"/>
                </a:lnTo>
                <a:lnTo>
                  <a:pt x="7679435" y="176631"/>
                </a:lnTo>
                <a:close/>
              </a:path>
              <a:path w="7729220" h="1915795">
                <a:moveTo>
                  <a:pt x="7686294" y="1751459"/>
                </a:moveTo>
                <a:lnTo>
                  <a:pt x="7686294" y="1726692"/>
                </a:lnTo>
                <a:lnTo>
                  <a:pt x="7678674" y="1740408"/>
                </a:lnTo>
                <a:lnTo>
                  <a:pt x="7679435" y="1739646"/>
                </a:lnTo>
                <a:lnTo>
                  <a:pt x="7679435" y="1762587"/>
                </a:lnTo>
                <a:lnTo>
                  <a:pt x="7686294" y="1751459"/>
                </a:lnTo>
                <a:close/>
              </a:path>
              <a:path w="7729220" h="1915795">
                <a:moveTo>
                  <a:pt x="7686294" y="190500"/>
                </a:moveTo>
                <a:lnTo>
                  <a:pt x="7686294" y="188976"/>
                </a:lnTo>
                <a:lnTo>
                  <a:pt x="7685532" y="188976"/>
                </a:lnTo>
                <a:lnTo>
                  <a:pt x="7686294" y="190500"/>
                </a:lnTo>
                <a:close/>
              </a:path>
              <a:path w="7729220" h="1915795">
                <a:moveTo>
                  <a:pt x="7716774" y="1677982"/>
                </a:moveTo>
                <a:lnTo>
                  <a:pt x="7716774" y="1591818"/>
                </a:lnTo>
                <a:lnTo>
                  <a:pt x="7715250" y="1623822"/>
                </a:lnTo>
                <a:lnTo>
                  <a:pt x="7712964" y="1639062"/>
                </a:lnTo>
                <a:lnTo>
                  <a:pt x="7706868" y="1669542"/>
                </a:lnTo>
                <a:lnTo>
                  <a:pt x="7702296" y="1684782"/>
                </a:lnTo>
                <a:lnTo>
                  <a:pt x="7702296" y="1684020"/>
                </a:lnTo>
                <a:lnTo>
                  <a:pt x="7697724" y="1698498"/>
                </a:lnTo>
                <a:lnTo>
                  <a:pt x="7692390" y="1712976"/>
                </a:lnTo>
                <a:lnTo>
                  <a:pt x="7685532" y="1726692"/>
                </a:lnTo>
                <a:lnTo>
                  <a:pt x="7686294" y="1726692"/>
                </a:lnTo>
                <a:lnTo>
                  <a:pt x="7686294" y="1751459"/>
                </a:lnTo>
                <a:lnTo>
                  <a:pt x="7692490" y="1741406"/>
                </a:lnTo>
                <a:lnTo>
                  <a:pt x="7710770" y="1699641"/>
                </a:lnTo>
                <a:lnTo>
                  <a:pt x="7716774" y="1677982"/>
                </a:lnTo>
                <a:close/>
              </a:path>
              <a:path w="7729220" h="1915795">
                <a:moveTo>
                  <a:pt x="7715250" y="299847"/>
                </a:moveTo>
                <a:lnTo>
                  <a:pt x="7715250" y="291846"/>
                </a:lnTo>
                <a:lnTo>
                  <a:pt x="7714488" y="291846"/>
                </a:lnTo>
                <a:lnTo>
                  <a:pt x="7715250" y="2998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7745" y="1731067"/>
            <a:ext cx="6071235" cy="4551680"/>
            <a:chOff x="1777745" y="1731067"/>
            <a:chExt cx="6071235" cy="4551680"/>
          </a:xfrm>
        </p:grpSpPr>
        <p:sp>
          <p:nvSpPr>
            <p:cNvPr id="3" name="object 3"/>
            <p:cNvSpPr/>
            <p:nvPr/>
          </p:nvSpPr>
          <p:spPr>
            <a:xfrm>
              <a:off x="2948939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30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039" y="1872234"/>
              <a:ext cx="342900" cy="2697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06605" y="1900231"/>
              <a:ext cx="342900" cy="20320"/>
            </a:xfrm>
            <a:custGeom>
              <a:avLst/>
              <a:gdLst/>
              <a:ahLst/>
              <a:cxnLst/>
              <a:rect l="l" t="t" r="r" b="b"/>
              <a:pathLst>
                <a:path w="342900" h="20319">
                  <a:moveTo>
                    <a:pt x="0" y="20008"/>
                  </a:moveTo>
                  <a:lnTo>
                    <a:pt x="342531" y="20008"/>
                  </a:lnTo>
                  <a:lnTo>
                    <a:pt x="342531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1839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0369" y="1872234"/>
              <a:ext cx="331469" cy="2697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60173" y="1900231"/>
              <a:ext cx="332105" cy="20320"/>
            </a:xfrm>
            <a:custGeom>
              <a:avLst/>
              <a:gdLst/>
              <a:ahLst/>
              <a:cxnLst/>
              <a:rect l="l" t="t" r="r" b="b"/>
              <a:pathLst>
                <a:path w="332104" h="20319">
                  <a:moveTo>
                    <a:pt x="0" y="20008"/>
                  </a:moveTo>
                  <a:lnTo>
                    <a:pt x="331863" y="20008"/>
                  </a:lnTo>
                  <a:lnTo>
                    <a:pt x="33186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48939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30" h="20319">
                  <a:moveTo>
                    <a:pt x="11429" y="19811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29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46169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3269" y="1872234"/>
              <a:ext cx="342900" cy="26974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03073" y="1900231"/>
              <a:ext cx="342900" cy="20320"/>
            </a:xfrm>
            <a:custGeom>
              <a:avLst/>
              <a:gdLst/>
              <a:ahLst/>
              <a:cxnLst/>
              <a:rect l="l" t="t" r="r" b="b"/>
              <a:pathLst>
                <a:path w="342900" h="20319">
                  <a:moveTo>
                    <a:pt x="0" y="20008"/>
                  </a:moveTo>
                  <a:lnTo>
                    <a:pt x="342531" y="20008"/>
                  </a:lnTo>
                  <a:lnTo>
                    <a:pt x="342531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1839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19811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29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9069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6838" y="1872234"/>
              <a:ext cx="332232" cy="2697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656641" y="1900231"/>
              <a:ext cx="332105" cy="20320"/>
            </a:xfrm>
            <a:custGeom>
              <a:avLst/>
              <a:gdLst/>
              <a:ahLst/>
              <a:cxnLst/>
              <a:rect l="l" t="t" r="r" b="b"/>
              <a:pathLst>
                <a:path w="332104" h="20319">
                  <a:moveTo>
                    <a:pt x="0" y="20008"/>
                  </a:moveTo>
                  <a:lnTo>
                    <a:pt x="331863" y="20008"/>
                  </a:lnTo>
                  <a:lnTo>
                    <a:pt x="33186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46169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7" y="19811"/>
                  </a:moveTo>
                  <a:lnTo>
                    <a:pt x="10667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7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2638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9738" y="1872234"/>
              <a:ext cx="342900" cy="2697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99541" y="1900231"/>
              <a:ext cx="343535" cy="20320"/>
            </a:xfrm>
            <a:custGeom>
              <a:avLst/>
              <a:gdLst/>
              <a:ahLst/>
              <a:cxnLst/>
              <a:rect l="l" t="t" r="r" b="b"/>
              <a:pathLst>
                <a:path w="343535" h="20319">
                  <a:moveTo>
                    <a:pt x="0" y="20008"/>
                  </a:moveTo>
                  <a:lnTo>
                    <a:pt x="343293" y="20008"/>
                  </a:lnTo>
                  <a:lnTo>
                    <a:pt x="34329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89069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7" y="19811"/>
                  </a:moveTo>
                  <a:lnTo>
                    <a:pt x="10667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7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6967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4067" y="1872234"/>
              <a:ext cx="342900" cy="2697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53871" y="1910235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531" y="0"/>
                  </a:lnTo>
                </a:path>
              </a:pathLst>
            </a:custGeom>
            <a:ln w="20008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42638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19811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29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9867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7635" y="1872234"/>
              <a:ext cx="332232" cy="2697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707439" y="1910235"/>
              <a:ext cx="332105" cy="0"/>
            </a:xfrm>
            <a:custGeom>
              <a:avLst/>
              <a:gdLst/>
              <a:ahLst/>
              <a:cxnLst/>
              <a:rect l="l" t="t" r="r" b="b"/>
              <a:pathLst>
                <a:path w="332104">
                  <a:moveTo>
                    <a:pt x="0" y="0"/>
                  </a:moveTo>
                  <a:lnTo>
                    <a:pt x="331863" y="0"/>
                  </a:lnTo>
                </a:path>
              </a:pathLst>
            </a:custGeom>
            <a:ln w="20008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96967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7" y="19811"/>
                  </a:moveTo>
                  <a:lnTo>
                    <a:pt x="10667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7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93436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0536" y="1872234"/>
              <a:ext cx="342900" cy="26974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50339" y="1910235"/>
              <a:ext cx="343535" cy="0"/>
            </a:xfrm>
            <a:custGeom>
              <a:avLst/>
              <a:gdLst/>
              <a:ahLst/>
              <a:cxnLst/>
              <a:rect l="l" t="t" r="r" b="b"/>
              <a:pathLst>
                <a:path w="343535">
                  <a:moveTo>
                    <a:pt x="0" y="0"/>
                  </a:moveTo>
                  <a:lnTo>
                    <a:pt x="343293" y="0"/>
                  </a:lnTo>
                </a:path>
              </a:pathLst>
            </a:custGeom>
            <a:ln w="20008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39867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7" y="19811"/>
                  </a:moveTo>
                  <a:lnTo>
                    <a:pt x="10667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7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36336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4866" y="1872234"/>
              <a:ext cx="331470" cy="26974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404669" y="1910235"/>
              <a:ext cx="332105" cy="0"/>
            </a:xfrm>
            <a:custGeom>
              <a:avLst/>
              <a:gdLst/>
              <a:ahLst/>
              <a:cxnLst/>
              <a:rect l="l" t="t" r="r" b="b"/>
              <a:pathLst>
                <a:path w="332104">
                  <a:moveTo>
                    <a:pt x="0" y="0"/>
                  </a:moveTo>
                  <a:lnTo>
                    <a:pt x="331863" y="0"/>
                  </a:lnTo>
                </a:path>
              </a:pathLst>
            </a:custGeom>
            <a:ln w="20008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3436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30" y="19811"/>
                  </a:moveTo>
                  <a:lnTo>
                    <a:pt x="11430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30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90666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7766" y="1872234"/>
              <a:ext cx="342900" cy="26974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747569" y="1910235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531" y="0"/>
                  </a:lnTo>
                </a:path>
              </a:pathLst>
            </a:custGeom>
            <a:ln w="20008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36336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30" y="19811"/>
                  </a:moveTo>
                  <a:lnTo>
                    <a:pt x="11430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30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44233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29" y="435102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1333" y="1872234"/>
              <a:ext cx="342900" cy="26974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101137" y="1900231"/>
              <a:ext cx="343535" cy="20320"/>
            </a:xfrm>
            <a:custGeom>
              <a:avLst/>
              <a:gdLst/>
              <a:ahLst/>
              <a:cxnLst/>
              <a:rect l="l" t="t" r="r" b="b"/>
              <a:pathLst>
                <a:path w="343535" h="20319">
                  <a:moveTo>
                    <a:pt x="0" y="20008"/>
                  </a:moveTo>
                  <a:lnTo>
                    <a:pt x="343293" y="20008"/>
                  </a:lnTo>
                  <a:lnTo>
                    <a:pt x="34329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666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7" y="19811"/>
                  </a:moveTo>
                  <a:lnTo>
                    <a:pt x="10667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7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787133" y="1920240"/>
              <a:ext cx="11430" cy="4351020"/>
            </a:xfrm>
            <a:custGeom>
              <a:avLst/>
              <a:gdLst/>
              <a:ahLst/>
              <a:cxnLst/>
              <a:rect l="l" t="t" r="r" b="b"/>
              <a:pathLst>
                <a:path w="11429" h="4351020">
                  <a:moveTo>
                    <a:pt x="0" y="4351020"/>
                  </a:moveTo>
                  <a:lnTo>
                    <a:pt x="11430" y="4351020"/>
                  </a:lnTo>
                  <a:lnTo>
                    <a:pt x="11430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5663" y="1872234"/>
              <a:ext cx="331469" cy="26974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455467" y="1900231"/>
              <a:ext cx="332105" cy="20320"/>
            </a:xfrm>
            <a:custGeom>
              <a:avLst/>
              <a:gdLst/>
              <a:ahLst/>
              <a:cxnLst/>
              <a:rect l="l" t="t" r="r" b="b"/>
              <a:pathLst>
                <a:path w="332104" h="20319">
                  <a:moveTo>
                    <a:pt x="0" y="20008"/>
                  </a:moveTo>
                  <a:lnTo>
                    <a:pt x="331863" y="20008"/>
                  </a:lnTo>
                  <a:lnTo>
                    <a:pt x="33186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44233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19811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29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41463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7" y="4351020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8563" y="1872234"/>
              <a:ext cx="342900" cy="26974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798367" y="1900231"/>
              <a:ext cx="342900" cy="20320"/>
            </a:xfrm>
            <a:custGeom>
              <a:avLst/>
              <a:gdLst/>
              <a:ahLst/>
              <a:cxnLst/>
              <a:rect l="l" t="t" r="r" b="b"/>
              <a:pathLst>
                <a:path w="342900" h="20319">
                  <a:moveTo>
                    <a:pt x="0" y="20008"/>
                  </a:moveTo>
                  <a:lnTo>
                    <a:pt x="342531" y="20008"/>
                  </a:lnTo>
                  <a:lnTo>
                    <a:pt x="342531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87133" y="1900428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19811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1429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84363" y="1920240"/>
              <a:ext cx="10795" cy="4351020"/>
            </a:xfrm>
            <a:custGeom>
              <a:avLst/>
              <a:gdLst/>
              <a:ahLst/>
              <a:cxnLst/>
              <a:rect l="l" t="t" r="r" b="b"/>
              <a:pathLst>
                <a:path w="10795" h="4351020">
                  <a:moveTo>
                    <a:pt x="0" y="4351020"/>
                  </a:moveTo>
                  <a:lnTo>
                    <a:pt x="10668" y="4351020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435102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2131" y="1872234"/>
              <a:ext cx="332231" cy="26974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151934" y="1900231"/>
              <a:ext cx="332105" cy="20320"/>
            </a:xfrm>
            <a:custGeom>
              <a:avLst/>
              <a:gdLst/>
              <a:ahLst/>
              <a:cxnLst/>
              <a:rect l="l" t="t" r="r" b="b"/>
              <a:pathLst>
                <a:path w="332104" h="20319">
                  <a:moveTo>
                    <a:pt x="0" y="20008"/>
                  </a:moveTo>
                  <a:lnTo>
                    <a:pt x="331863" y="20008"/>
                  </a:lnTo>
                  <a:lnTo>
                    <a:pt x="33186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41463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8" y="19811"/>
                  </a:moveTo>
                  <a:lnTo>
                    <a:pt x="10668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8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5031" y="1872234"/>
              <a:ext cx="342900" cy="26974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494834" y="1900231"/>
              <a:ext cx="343535" cy="20320"/>
            </a:xfrm>
            <a:custGeom>
              <a:avLst/>
              <a:gdLst/>
              <a:ahLst/>
              <a:cxnLst/>
              <a:rect l="l" t="t" r="r" b="b"/>
              <a:pathLst>
                <a:path w="343534" h="20319">
                  <a:moveTo>
                    <a:pt x="0" y="20008"/>
                  </a:moveTo>
                  <a:lnTo>
                    <a:pt x="343293" y="20008"/>
                  </a:lnTo>
                  <a:lnTo>
                    <a:pt x="343293" y="0"/>
                  </a:lnTo>
                  <a:lnTo>
                    <a:pt x="0" y="0"/>
                  </a:lnTo>
                  <a:lnTo>
                    <a:pt x="0" y="20008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84363" y="1900428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19">
                  <a:moveTo>
                    <a:pt x="10668" y="19811"/>
                  </a:moveTo>
                  <a:lnTo>
                    <a:pt x="10668" y="0"/>
                  </a:lnTo>
                  <a:lnTo>
                    <a:pt x="0" y="0"/>
                  </a:lnTo>
                  <a:lnTo>
                    <a:pt x="0" y="19811"/>
                  </a:lnTo>
                  <a:lnTo>
                    <a:pt x="10668" y="1981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06039" y="1732026"/>
              <a:ext cx="5232400" cy="168910"/>
            </a:xfrm>
            <a:custGeom>
              <a:avLst/>
              <a:gdLst/>
              <a:ahLst/>
              <a:cxnLst/>
              <a:rect l="l" t="t" r="r" b="b"/>
              <a:pathLst>
                <a:path w="5232400" h="168910">
                  <a:moveTo>
                    <a:pt x="5231892" y="168401"/>
                  </a:moveTo>
                  <a:lnTo>
                    <a:pt x="5231892" y="0"/>
                  </a:lnTo>
                  <a:lnTo>
                    <a:pt x="0" y="0"/>
                  </a:lnTo>
                  <a:lnTo>
                    <a:pt x="0" y="168401"/>
                  </a:lnTo>
                  <a:lnTo>
                    <a:pt x="5231892" y="1684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9338" y="1777746"/>
              <a:ext cx="1219200" cy="8686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9338" y="1864614"/>
              <a:ext cx="1219200" cy="8686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612135" y="1736598"/>
              <a:ext cx="5220970" cy="159385"/>
            </a:xfrm>
            <a:custGeom>
              <a:avLst/>
              <a:gdLst/>
              <a:ahLst/>
              <a:cxnLst/>
              <a:rect l="l" t="t" r="r" b="b"/>
              <a:pathLst>
                <a:path w="5220970" h="159385">
                  <a:moveTo>
                    <a:pt x="0" y="159257"/>
                  </a:moveTo>
                  <a:lnTo>
                    <a:pt x="0" y="0"/>
                  </a:lnTo>
                  <a:lnTo>
                    <a:pt x="5220462" y="0"/>
                  </a:lnTo>
                  <a:lnTo>
                    <a:pt x="5220462" y="159257"/>
                  </a:lnTo>
                  <a:lnTo>
                    <a:pt x="0" y="159257"/>
                  </a:lnTo>
                  <a:close/>
                </a:path>
              </a:pathLst>
            </a:custGeom>
            <a:ln w="11061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9373" y="5418582"/>
              <a:ext cx="725424" cy="14173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9373" y="4872227"/>
              <a:ext cx="719327" cy="14173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49373" y="4325874"/>
              <a:ext cx="725424" cy="14173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77745" y="3789426"/>
              <a:ext cx="798575" cy="14173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7745" y="3243072"/>
              <a:ext cx="780288" cy="14173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7745" y="2696718"/>
              <a:ext cx="798575" cy="14173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7745" y="2150364"/>
              <a:ext cx="792479" cy="14173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2606039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48533" y="4885944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5" h="52704">
                  <a:moveTo>
                    <a:pt x="58674" y="25907"/>
                  </a:moveTo>
                  <a:lnTo>
                    <a:pt x="56280" y="15751"/>
                  </a:lnTo>
                  <a:lnTo>
                    <a:pt x="49815" y="7524"/>
                  </a:lnTo>
                  <a:lnTo>
                    <a:pt x="40350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7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7"/>
                  </a:lnTo>
                  <a:lnTo>
                    <a:pt x="40350" y="50446"/>
                  </a:lnTo>
                  <a:lnTo>
                    <a:pt x="49815" y="44672"/>
                  </a:lnTo>
                  <a:lnTo>
                    <a:pt x="56280" y="3618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48534" y="3253739"/>
              <a:ext cx="59055" cy="1141095"/>
            </a:xfrm>
            <a:custGeom>
              <a:avLst/>
              <a:gdLst/>
              <a:ahLst/>
              <a:cxnLst/>
              <a:rect l="l" t="t" r="r" b="b"/>
              <a:pathLst>
                <a:path w="59055" h="1141095">
                  <a:moveTo>
                    <a:pt x="58674" y="1114044"/>
                  </a:moveTo>
                  <a:lnTo>
                    <a:pt x="56273" y="1103896"/>
                  </a:lnTo>
                  <a:lnTo>
                    <a:pt x="49809" y="1095667"/>
                  </a:lnTo>
                  <a:lnTo>
                    <a:pt x="40347" y="1090155"/>
                  </a:lnTo>
                  <a:lnTo>
                    <a:pt x="28956" y="1088136"/>
                  </a:lnTo>
                  <a:lnTo>
                    <a:pt x="17678" y="1090155"/>
                  </a:lnTo>
                  <a:lnTo>
                    <a:pt x="8470" y="1095667"/>
                  </a:lnTo>
                  <a:lnTo>
                    <a:pt x="2273" y="1103896"/>
                  </a:lnTo>
                  <a:lnTo>
                    <a:pt x="0" y="1114044"/>
                  </a:lnTo>
                  <a:lnTo>
                    <a:pt x="2273" y="1124331"/>
                  </a:lnTo>
                  <a:lnTo>
                    <a:pt x="8470" y="1132814"/>
                  </a:lnTo>
                  <a:lnTo>
                    <a:pt x="17678" y="1138593"/>
                  </a:lnTo>
                  <a:lnTo>
                    <a:pt x="28956" y="1140714"/>
                  </a:lnTo>
                  <a:lnTo>
                    <a:pt x="40347" y="1138593"/>
                  </a:lnTo>
                  <a:lnTo>
                    <a:pt x="49809" y="1132814"/>
                  </a:lnTo>
                  <a:lnTo>
                    <a:pt x="56273" y="1124331"/>
                  </a:lnTo>
                  <a:lnTo>
                    <a:pt x="58674" y="1114044"/>
                  </a:lnTo>
                  <a:close/>
                </a:path>
                <a:path w="59055" h="1141095">
                  <a:moveTo>
                    <a:pt x="58674" y="26670"/>
                  </a:moveTo>
                  <a:lnTo>
                    <a:pt x="56273" y="16395"/>
                  </a:lnTo>
                  <a:lnTo>
                    <a:pt x="49809" y="7912"/>
                  </a:lnTo>
                  <a:lnTo>
                    <a:pt x="40347" y="2133"/>
                  </a:lnTo>
                  <a:lnTo>
                    <a:pt x="28956" y="0"/>
                  </a:lnTo>
                  <a:lnTo>
                    <a:pt x="17678" y="2133"/>
                  </a:lnTo>
                  <a:lnTo>
                    <a:pt x="8470" y="7912"/>
                  </a:lnTo>
                  <a:lnTo>
                    <a:pt x="2273" y="16395"/>
                  </a:lnTo>
                  <a:lnTo>
                    <a:pt x="0" y="26670"/>
                  </a:lnTo>
                  <a:lnTo>
                    <a:pt x="2273" y="36830"/>
                  </a:lnTo>
                  <a:lnTo>
                    <a:pt x="8470" y="45059"/>
                  </a:lnTo>
                  <a:lnTo>
                    <a:pt x="17678" y="50571"/>
                  </a:lnTo>
                  <a:lnTo>
                    <a:pt x="28956" y="52578"/>
                  </a:lnTo>
                  <a:lnTo>
                    <a:pt x="40347" y="50571"/>
                  </a:lnTo>
                  <a:lnTo>
                    <a:pt x="49809" y="45059"/>
                  </a:lnTo>
                  <a:lnTo>
                    <a:pt x="56273" y="36830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748533" y="2166366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5" h="52705">
                  <a:moveTo>
                    <a:pt x="58674" y="25908"/>
                  </a:moveTo>
                  <a:lnTo>
                    <a:pt x="56280" y="15751"/>
                  </a:lnTo>
                  <a:lnTo>
                    <a:pt x="49815" y="7524"/>
                  </a:lnTo>
                  <a:lnTo>
                    <a:pt x="40350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350" y="50446"/>
                  </a:lnTo>
                  <a:lnTo>
                    <a:pt x="49815" y="44672"/>
                  </a:lnTo>
                  <a:lnTo>
                    <a:pt x="56280" y="3618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12135" y="1925574"/>
              <a:ext cx="0" cy="4351020"/>
            </a:xfrm>
            <a:custGeom>
              <a:avLst/>
              <a:gdLst/>
              <a:ahLst/>
              <a:cxnLst/>
              <a:rect l="l" t="t" r="r" b="b"/>
              <a:pathLst>
                <a:path h="4351020">
                  <a:moveTo>
                    <a:pt x="0" y="435102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12135" y="6276594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342138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60369" y="1920240"/>
              <a:ext cx="331470" cy="4351020"/>
            </a:xfrm>
            <a:custGeom>
              <a:avLst/>
              <a:gdLst/>
              <a:ahLst/>
              <a:cxnLst/>
              <a:rect l="l" t="t" r="r" b="b"/>
              <a:pathLst>
                <a:path w="331470" h="4351020">
                  <a:moveTo>
                    <a:pt x="331470" y="4351020"/>
                  </a:moveTo>
                  <a:lnTo>
                    <a:pt x="331469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147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96767" y="5973317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5" h="52704">
                  <a:moveTo>
                    <a:pt x="58674" y="26669"/>
                  </a:moveTo>
                  <a:lnTo>
                    <a:pt x="56388" y="16394"/>
                  </a:lnTo>
                  <a:lnTo>
                    <a:pt x="50101" y="7905"/>
                  </a:lnTo>
                  <a:lnTo>
                    <a:pt x="4067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69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7"/>
                  </a:lnTo>
                  <a:lnTo>
                    <a:pt x="40671" y="50565"/>
                  </a:lnTo>
                  <a:lnTo>
                    <a:pt x="50101" y="45053"/>
                  </a:lnTo>
                  <a:lnTo>
                    <a:pt x="56388" y="36826"/>
                  </a:lnTo>
                  <a:lnTo>
                    <a:pt x="58674" y="26669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96767" y="4885944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5" h="52704">
                  <a:moveTo>
                    <a:pt x="58674" y="25907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7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7"/>
                  </a:lnTo>
                  <a:lnTo>
                    <a:pt x="40671" y="50446"/>
                  </a:lnTo>
                  <a:lnTo>
                    <a:pt x="50101" y="44672"/>
                  </a:lnTo>
                  <a:lnTo>
                    <a:pt x="56388" y="3618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96767" y="4341876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5" h="52704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671" y="50446"/>
                  </a:lnTo>
                  <a:lnTo>
                    <a:pt x="50101" y="44672"/>
                  </a:lnTo>
                  <a:lnTo>
                    <a:pt x="56388" y="3618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965703" y="6276594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70">
                  <a:moveTo>
                    <a:pt x="331469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03269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45002" y="4885944"/>
              <a:ext cx="59055" cy="1140460"/>
            </a:xfrm>
            <a:custGeom>
              <a:avLst/>
              <a:gdLst/>
              <a:ahLst/>
              <a:cxnLst/>
              <a:rect l="l" t="t" r="r" b="b"/>
              <a:pathLst>
                <a:path w="59054" h="1140460">
                  <a:moveTo>
                    <a:pt x="58674" y="1114044"/>
                  </a:moveTo>
                  <a:lnTo>
                    <a:pt x="56388" y="1103769"/>
                  </a:lnTo>
                  <a:lnTo>
                    <a:pt x="50190" y="1095286"/>
                  </a:lnTo>
                  <a:lnTo>
                    <a:pt x="40982" y="1089507"/>
                  </a:lnTo>
                  <a:lnTo>
                    <a:pt x="29718" y="1087374"/>
                  </a:lnTo>
                  <a:lnTo>
                    <a:pt x="18313" y="1089507"/>
                  </a:lnTo>
                  <a:lnTo>
                    <a:pt x="8851" y="1095286"/>
                  </a:lnTo>
                  <a:lnTo>
                    <a:pt x="2387" y="1103769"/>
                  </a:lnTo>
                  <a:lnTo>
                    <a:pt x="0" y="1114044"/>
                  </a:lnTo>
                  <a:lnTo>
                    <a:pt x="2387" y="1124204"/>
                  </a:lnTo>
                  <a:lnTo>
                    <a:pt x="8851" y="1132433"/>
                  </a:lnTo>
                  <a:lnTo>
                    <a:pt x="18313" y="1137945"/>
                  </a:lnTo>
                  <a:lnTo>
                    <a:pt x="29718" y="1139952"/>
                  </a:lnTo>
                  <a:lnTo>
                    <a:pt x="40982" y="1137945"/>
                  </a:lnTo>
                  <a:lnTo>
                    <a:pt x="50190" y="1132433"/>
                  </a:lnTo>
                  <a:lnTo>
                    <a:pt x="56388" y="1124204"/>
                  </a:lnTo>
                  <a:lnTo>
                    <a:pt x="58674" y="1114044"/>
                  </a:lnTo>
                  <a:close/>
                </a:path>
                <a:path w="59054" h="1140460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8313" y="2019"/>
                  </a:lnTo>
                  <a:lnTo>
                    <a:pt x="8851" y="7531"/>
                  </a:lnTo>
                  <a:lnTo>
                    <a:pt x="2387" y="15760"/>
                  </a:lnTo>
                  <a:lnTo>
                    <a:pt x="0" y="25908"/>
                  </a:lnTo>
                  <a:lnTo>
                    <a:pt x="2387" y="36195"/>
                  </a:lnTo>
                  <a:lnTo>
                    <a:pt x="8851" y="44678"/>
                  </a:lnTo>
                  <a:lnTo>
                    <a:pt x="18313" y="50457"/>
                  </a:lnTo>
                  <a:lnTo>
                    <a:pt x="29718" y="52578"/>
                  </a:lnTo>
                  <a:lnTo>
                    <a:pt x="40982" y="50457"/>
                  </a:lnTo>
                  <a:lnTo>
                    <a:pt x="50190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45001" y="3797808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70"/>
                  </a:moveTo>
                  <a:lnTo>
                    <a:pt x="56399" y="16394"/>
                  </a:lnTo>
                  <a:lnTo>
                    <a:pt x="50196" y="7905"/>
                  </a:lnTo>
                  <a:lnTo>
                    <a:pt x="40993" y="2131"/>
                  </a:lnTo>
                  <a:lnTo>
                    <a:pt x="29718" y="0"/>
                  </a:lnTo>
                  <a:lnTo>
                    <a:pt x="18323" y="2131"/>
                  </a:lnTo>
                  <a:lnTo>
                    <a:pt x="8858" y="7905"/>
                  </a:lnTo>
                  <a:lnTo>
                    <a:pt x="2393" y="16394"/>
                  </a:lnTo>
                  <a:lnTo>
                    <a:pt x="0" y="26670"/>
                  </a:lnTo>
                  <a:lnTo>
                    <a:pt x="2393" y="36826"/>
                  </a:lnTo>
                  <a:lnTo>
                    <a:pt x="8858" y="45053"/>
                  </a:lnTo>
                  <a:lnTo>
                    <a:pt x="18323" y="50565"/>
                  </a:lnTo>
                  <a:lnTo>
                    <a:pt x="29718" y="52578"/>
                  </a:lnTo>
                  <a:lnTo>
                    <a:pt x="40993" y="50565"/>
                  </a:lnTo>
                  <a:lnTo>
                    <a:pt x="50196" y="45053"/>
                  </a:lnTo>
                  <a:lnTo>
                    <a:pt x="56399" y="36826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08603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56838" y="1920240"/>
              <a:ext cx="332740" cy="4351020"/>
            </a:xfrm>
            <a:custGeom>
              <a:avLst/>
              <a:gdLst/>
              <a:ahLst/>
              <a:cxnLst/>
              <a:rect l="l" t="t" r="r" b="b"/>
              <a:pathLst>
                <a:path w="332739" h="4351020">
                  <a:moveTo>
                    <a:pt x="332232" y="4351020"/>
                  </a:moveTo>
                  <a:lnTo>
                    <a:pt x="332232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2232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93997" y="4341876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93998" y="2710433"/>
              <a:ext cx="58419" cy="1140460"/>
            </a:xfrm>
            <a:custGeom>
              <a:avLst/>
              <a:gdLst/>
              <a:ahLst/>
              <a:cxnLst/>
              <a:rect l="l" t="t" r="r" b="b"/>
              <a:pathLst>
                <a:path w="58420" h="1140460">
                  <a:moveTo>
                    <a:pt x="57912" y="1114044"/>
                  </a:moveTo>
                  <a:lnTo>
                    <a:pt x="55626" y="1103769"/>
                  </a:lnTo>
                  <a:lnTo>
                    <a:pt x="49428" y="1095286"/>
                  </a:lnTo>
                  <a:lnTo>
                    <a:pt x="40220" y="1089507"/>
                  </a:lnTo>
                  <a:lnTo>
                    <a:pt x="28956" y="1087374"/>
                  </a:lnTo>
                  <a:lnTo>
                    <a:pt x="17678" y="1089507"/>
                  </a:lnTo>
                  <a:lnTo>
                    <a:pt x="8470" y="1095286"/>
                  </a:lnTo>
                  <a:lnTo>
                    <a:pt x="2273" y="1103769"/>
                  </a:lnTo>
                  <a:lnTo>
                    <a:pt x="0" y="1114044"/>
                  </a:lnTo>
                  <a:lnTo>
                    <a:pt x="2273" y="1124204"/>
                  </a:lnTo>
                  <a:lnTo>
                    <a:pt x="8470" y="1132433"/>
                  </a:lnTo>
                  <a:lnTo>
                    <a:pt x="17678" y="1137945"/>
                  </a:lnTo>
                  <a:lnTo>
                    <a:pt x="28956" y="1139952"/>
                  </a:lnTo>
                  <a:lnTo>
                    <a:pt x="40220" y="1137945"/>
                  </a:lnTo>
                  <a:lnTo>
                    <a:pt x="49428" y="1132433"/>
                  </a:lnTo>
                  <a:lnTo>
                    <a:pt x="55626" y="1124204"/>
                  </a:lnTo>
                  <a:lnTo>
                    <a:pt x="57912" y="1114044"/>
                  </a:lnTo>
                  <a:close/>
                </a:path>
                <a:path w="58420" h="1140460">
                  <a:moveTo>
                    <a:pt x="57912" y="25908"/>
                  </a:moveTo>
                  <a:lnTo>
                    <a:pt x="55626" y="15760"/>
                  </a:lnTo>
                  <a:lnTo>
                    <a:pt x="49428" y="7531"/>
                  </a:lnTo>
                  <a:lnTo>
                    <a:pt x="40220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6195"/>
                  </a:lnTo>
                  <a:lnTo>
                    <a:pt x="8470" y="44678"/>
                  </a:lnTo>
                  <a:lnTo>
                    <a:pt x="17678" y="50457"/>
                  </a:lnTo>
                  <a:lnTo>
                    <a:pt x="28956" y="52578"/>
                  </a:lnTo>
                  <a:lnTo>
                    <a:pt x="40220" y="50457"/>
                  </a:lnTo>
                  <a:lnTo>
                    <a:pt x="49428" y="44678"/>
                  </a:lnTo>
                  <a:lnTo>
                    <a:pt x="55626" y="36195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93997" y="2166366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5">
                  <a:moveTo>
                    <a:pt x="57912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62172" y="627659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332232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99738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42231" y="5429250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70"/>
                  </a:moveTo>
                  <a:lnTo>
                    <a:pt x="56280" y="16394"/>
                  </a:lnTo>
                  <a:lnTo>
                    <a:pt x="49815" y="7905"/>
                  </a:lnTo>
                  <a:lnTo>
                    <a:pt x="40350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350" y="50565"/>
                  </a:lnTo>
                  <a:lnTo>
                    <a:pt x="49815" y="45053"/>
                  </a:lnTo>
                  <a:lnTo>
                    <a:pt x="56280" y="36826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142231" y="3797808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70"/>
                  </a:moveTo>
                  <a:lnTo>
                    <a:pt x="56280" y="16394"/>
                  </a:lnTo>
                  <a:lnTo>
                    <a:pt x="49815" y="7905"/>
                  </a:lnTo>
                  <a:lnTo>
                    <a:pt x="40350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350" y="50565"/>
                  </a:lnTo>
                  <a:lnTo>
                    <a:pt x="49815" y="45053"/>
                  </a:lnTo>
                  <a:lnTo>
                    <a:pt x="56280" y="36826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42231" y="3253740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70"/>
                  </a:moveTo>
                  <a:lnTo>
                    <a:pt x="56280" y="16394"/>
                  </a:lnTo>
                  <a:lnTo>
                    <a:pt x="49815" y="7905"/>
                  </a:lnTo>
                  <a:lnTo>
                    <a:pt x="40350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350" y="50565"/>
                  </a:lnTo>
                  <a:lnTo>
                    <a:pt x="49815" y="45053"/>
                  </a:lnTo>
                  <a:lnTo>
                    <a:pt x="56280" y="36826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05072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54067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95800" y="4885944"/>
              <a:ext cx="59055" cy="1140460"/>
            </a:xfrm>
            <a:custGeom>
              <a:avLst/>
              <a:gdLst/>
              <a:ahLst/>
              <a:cxnLst/>
              <a:rect l="l" t="t" r="r" b="b"/>
              <a:pathLst>
                <a:path w="59054" h="1140460">
                  <a:moveTo>
                    <a:pt x="58674" y="1114044"/>
                  </a:moveTo>
                  <a:lnTo>
                    <a:pt x="56388" y="1103769"/>
                  </a:lnTo>
                  <a:lnTo>
                    <a:pt x="50190" y="1095286"/>
                  </a:lnTo>
                  <a:lnTo>
                    <a:pt x="40982" y="1089507"/>
                  </a:lnTo>
                  <a:lnTo>
                    <a:pt x="29718" y="1087374"/>
                  </a:lnTo>
                  <a:lnTo>
                    <a:pt x="18313" y="1089507"/>
                  </a:lnTo>
                  <a:lnTo>
                    <a:pt x="8851" y="1095286"/>
                  </a:lnTo>
                  <a:lnTo>
                    <a:pt x="2387" y="1103769"/>
                  </a:lnTo>
                  <a:lnTo>
                    <a:pt x="0" y="1114044"/>
                  </a:lnTo>
                  <a:lnTo>
                    <a:pt x="2387" y="1124204"/>
                  </a:lnTo>
                  <a:lnTo>
                    <a:pt x="8851" y="1132433"/>
                  </a:lnTo>
                  <a:lnTo>
                    <a:pt x="18313" y="1137945"/>
                  </a:lnTo>
                  <a:lnTo>
                    <a:pt x="29718" y="1139952"/>
                  </a:lnTo>
                  <a:lnTo>
                    <a:pt x="40982" y="1137945"/>
                  </a:lnTo>
                  <a:lnTo>
                    <a:pt x="50190" y="1132433"/>
                  </a:lnTo>
                  <a:lnTo>
                    <a:pt x="56388" y="1124204"/>
                  </a:lnTo>
                  <a:lnTo>
                    <a:pt x="58674" y="1114044"/>
                  </a:lnTo>
                  <a:close/>
                </a:path>
                <a:path w="59054" h="1140460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8313" y="2019"/>
                  </a:lnTo>
                  <a:lnTo>
                    <a:pt x="8851" y="7531"/>
                  </a:lnTo>
                  <a:lnTo>
                    <a:pt x="2387" y="15760"/>
                  </a:lnTo>
                  <a:lnTo>
                    <a:pt x="0" y="25908"/>
                  </a:lnTo>
                  <a:lnTo>
                    <a:pt x="2387" y="36195"/>
                  </a:lnTo>
                  <a:lnTo>
                    <a:pt x="8851" y="44678"/>
                  </a:lnTo>
                  <a:lnTo>
                    <a:pt x="18313" y="50457"/>
                  </a:lnTo>
                  <a:lnTo>
                    <a:pt x="29718" y="52578"/>
                  </a:lnTo>
                  <a:lnTo>
                    <a:pt x="40982" y="50457"/>
                  </a:lnTo>
                  <a:lnTo>
                    <a:pt x="50190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95800" y="3253740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70"/>
                  </a:moveTo>
                  <a:lnTo>
                    <a:pt x="56399" y="16394"/>
                  </a:lnTo>
                  <a:lnTo>
                    <a:pt x="50196" y="7905"/>
                  </a:lnTo>
                  <a:lnTo>
                    <a:pt x="40993" y="2131"/>
                  </a:lnTo>
                  <a:lnTo>
                    <a:pt x="29718" y="0"/>
                  </a:lnTo>
                  <a:lnTo>
                    <a:pt x="18323" y="2131"/>
                  </a:lnTo>
                  <a:lnTo>
                    <a:pt x="8858" y="7905"/>
                  </a:lnTo>
                  <a:lnTo>
                    <a:pt x="2393" y="16394"/>
                  </a:lnTo>
                  <a:lnTo>
                    <a:pt x="0" y="26670"/>
                  </a:lnTo>
                  <a:lnTo>
                    <a:pt x="2393" y="36826"/>
                  </a:lnTo>
                  <a:lnTo>
                    <a:pt x="8858" y="45053"/>
                  </a:lnTo>
                  <a:lnTo>
                    <a:pt x="18323" y="50565"/>
                  </a:lnTo>
                  <a:lnTo>
                    <a:pt x="29718" y="52578"/>
                  </a:lnTo>
                  <a:lnTo>
                    <a:pt x="40993" y="50565"/>
                  </a:lnTo>
                  <a:lnTo>
                    <a:pt x="50196" y="45053"/>
                  </a:lnTo>
                  <a:lnTo>
                    <a:pt x="56399" y="36826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359401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707635" y="1920240"/>
              <a:ext cx="332740" cy="4351020"/>
            </a:xfrm>
            <a:custGeom>
              <a:avLst/>
              <a:gdLst/>
              <a:ahLst/>
              <a:cxnLst/>
              <a:rect l="l" t="t" r="r" b="b"/>
              <a:pathLst>
                <a:path w="332739" h="4351020">
                  <a:moveTo>
                    <a:pt x="332232" y="4351020"/>
                  </a:moveTo>
                  <a:lnTo>
                    <a:pt x="332232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2232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44795" y="5973317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6669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69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7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2" y="26669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844795" y="5429250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6670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2" y="26670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44795" y="4341876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12969" y="627659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39">
                  <a:moveTo>
                    <a:pt x="332232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50536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193030" y="5973317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6669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69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7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2" y="26669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93030" y="5429250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6670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2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93030" y="3797808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2" y="26670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8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2" y="26670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193030" y="2166366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5">
                  <a:moveTo>
                    <a:pt x="57912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55869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04866" y="1920240"/>
              <a:ext cx="331470" cy="4351020"/>
            </a:xfrm>
            <a:custGeom>
              <a:avLst/>
              <a:gdLst/>
              <a:ahLst/>
              <a:cxnLst/>
              <a:rect l="l" t="t" r="r" b="b"/>
              <a:pathLst>
                <a:path w="331470" h="4351020">
                  <a:moveTo>
                    <a:pt x="331470" y="4351020"/>
                  </a:moveTo>
                  <a:lnTo>
                    <a:pt x="33147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147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41264" y="3797807"/>
              <a:ext cx="59055" cy="596900"/>
            </a:xfrm>
            <a:custGeom>
              <a:avLst/>
              <a:gdLst/>
              <a:ahLst/>
              <a:cxnLst/>
              <a:rect l="l" t="t" r="r" b="b"/>
              <a:pathLst>
                <a:path w="59054" h="596900">
                  <a:moveTo>
                    <a:pt x="58674" y="569976"/>
                  </a:moveTo>
                  <a:lnTo>
                    <a:pt x="56388" y="559828"/>
                  </a:lnTo>
                  <a:lnTo>
                    <a:pt x="50101" y="551599"/>
                  </a:lnTo>
                  <a:lnTo>
                    <a:pt x="40665" y="546087"/>
                  </a:lnTo>
                  <a:lnTo>
                    <a:pt x="28956" y="544068"/>
                  </a:lnTo>
                  <a:lnTo>
                    <a:pt x="17678" y="546087"/>
                  </a:lnTo>
                  <a:lnTo>
                    <a:pt x="8470" y="551599"/>
                  </a:lnTo>
                  <a:lnTo>
                    <a:pt x="2273" y="559828"/>
                  </a:lnTo>
                  <a:lnTo>
                    <a:pt x="0" y="569976"/>
                  </a:lnTo>
                  <a:lnTo>
                    <a:pt x="2273" y="580263"/>
                  </a:lnTo>
                  <a:lnTo>
                    <a:pt x="8470" y="588746"/>
                  </a:lnTo>
                  <a:lnTo>
                    <a:pt x="17678" y="594525"/>
                  </a:lnTo>
                  <a:lnTo>
                    <a:pt x="28956" y="596646"/>
                  </a:lnTo>
                  <a:lnTo>
                    <a:pt x="40665" y="594525"/>
                  </a:lnTo>
                  <a:lnTo>
                    <a:pt x="50101" y="588746"/>
                  </a:lnTo>
                  <a:lnTo>
                    <a:pt x="56388" y="580263"/>
                  </a:lnTo>
                  <a:lnTo>
                    <a:pt x="58674" y="569976"/>
                  </a:lnTo>
                  <a:close/>
                </a:path>
                <a:path w="59054" h="596900">
                  <a:moveTo>
                    <a:pt x="58674" y="26670"/>
                  </a:moveTo>
                  <a:lnTo>
                    <a:pt x="56388" y="16395"/>
                  </a:lnTo>
                  <a:lnTo>
                    <a:pt x="50101" y="7912"/>
                  </a:lnTo>
                  <a:lnTo>
                    <a:pt x="40665" y="2133"/>
                  </a:lnTo>
                  <a:lnTo>
                    <a:pt x="28956" y="0"/>
                  </a:lnTo>
                  <a:lnTo>
                    <a:pt x="17678" y="2133"/>
                  </a:lnTo>
                  <a:lnTo>
                    <a:pt x="8470" y="7912"/>
                  </a:lnTo>
                  <a:lnTo>
                    <a:pt x="2273" y="16395"/>
                  </a:lnTo>
                  <a:lnTo>
                    <a:pt x="0" y="26670"/>
                  </a:lnTo>
                  <a:lnTo>
                    <a:pt x="2273" y="36830"/>
                  </a:lnTo>
                  <a:lnTo>
                    <a:pt x="8470" y="45059"/>
                  </a:lnTo>
                  <a:lnTo>
                    <a:pt x="17678" y="50571"/>
                  </a:lnTo>
                  <a:lnTo>
                    <a:pt x="28956" y="52578"/>
                  </a:lnTo>
                  <a:lnTo>
                    <a:pt x="40665" y="50571"/>
                  </a:lnTo>
                  <a:lnTo>
                    <a:pt x="50101" y="45059"/>
                  </a:lnTo>
                  <a:lnTo>
                    <a:pt x="56388" y="36830"/>
                  </a:lnTo>
                  <a:lnTo>
                    <a:pt x="58674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41264" y="2166365"/>
              <a:ext cx="59055" cy="1140460"/>
            </a:xfrm>
            <a:custGeom>
              <a:avLst/>
              <a:gdLst/>
              <a:ahLst/>
              <a:cxnLst/>
              <a:rect l="l" t="t" r="r" b="b"/>
              <a:pathLst>
                <a:path w="59054" h="1140460">
                  <a:moveTo>
                    <a:pt x="58674" y="1114044"/>
                  </a:moveTo>
                  <a:lnTo>
                    <a:pt x="56388" y="1103769"/>
                  </a:lnTo>
                  <a:lnTo>
                    <a:pt x="50101" y="1095286"/>
                  </a:lnTo>
                  <a:lnTo>
                    <a:pt x="40665" y="1089507"/>
                  </a:lnTo>
                  <a:lnTo>
                    <a:pt x="28956" y="1087374"/>
                  </a:lnTo>
                  <a:lnTo>
                    <a:pt x="17678" y="1089507"/>
                  </a:lnTo>
                  <a:lnTo>
                    <a:pt x="8470" y="1095286"/>
                  </a:lnTo>
                  <a:lnTo>
                    <a:pt x="2273" y="1103769"/>
                  </a:lnTo>
                  <a:lnTo>
                    <a:pt x="0" y="1114044"/>
                  </a:lnTo>
                  <a:lnTo>
                    <a:pt x="2273" y="1124204"/>
                  </a:lnTo>
                  <a:lnTo>
                    <a:pt x="8470" y="1132433"/>
                  </a:lnTo>
                  <a:lnTo>
                    <a:pt x="17678" y="1137945"/>
                  </a:lnTo>
                  <a:lnTo>
                    <a:pt x="28956" y="1139952"/>
                  </a:lnTo>
                  <a:lnTo>
                    <a:pt x="40665" y="1137945"/>
                  </a:lnTo>
                  <a:lnTo>
                    <a:pt x="50101" y="1132433"/>
                  </a:lnTo>
                  <a:lnTo>
                    <a:pt x="56388" y="1124204"/>
                  </a:lnTo>
                  <a:lnTo>
                    <a:pt x="58674" y="1114044"/>
                  </a:lnTo>
                  <a:close/>
                </a:path>
                <a:path w="59054" h="1140460">
                  <a:moveTo>
                    <a:pt x="58674" y="25908"/>
                  </a:moveTo>
                  <a:lnTo>
                    <a:pt x="56388" y="15760"/>
                  </a:lnTo>
                  <a:lnTo>
                    <a:pt x="50101" y="7531"/>
                  </a:lnTo>
                  <a:lnTo>
                    <a:pt x="40665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6195"/>
                  </a:lnTo>
                  <a:lnTo>
                    <a:pt x="8470" y="44678"/>
                  </a:lnTo>
                  <a:lnTo>
                    <a:pt x="17678" y="50457"/>
                  </a:lnTo>
                  <a:lnTo>
                    <a:pt x="28956" y="52578"/>
                  </a:lnTo>
                  <a:lnTo>
                    <a:pt x="40665" y="50457"/>
                  </a:lnTo>
                  <a:lnTo>
                    <a:pt x="50101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10199" y="6276594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70">
                  <a:moveTo>
                    <a:pt x="33147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747766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889498" y="4341875"/>
              <a:ext cx="59055" cy="1140460"/>
            </a:xfrm>
            <a:custGeom>
              <a:avLst/>
              <a:gdLst/>
              <a:ahLst/>
              <a:cxnLst/>
              <a:rect l="l" t="t" r="r" b="b"/>
              <a:pathLst>
                <a:path w="59054" h="1140460">
                  <a:moveTo>
                    <a:pt x="58674" y="1114044"/>
                  </a:moveTo>
                  <a:lnTo>
                    <a:pt x="56388" y="1103769"/>
                  </a:lnTo>
                  <a:lnTo>
                    <a:pt x="50190" y="1095286"/>
                  </a:lnTo>
                  <a:lnTo>
                    <a:pt x="40982" y="1089507"/>
                  </a:lnTo>
                  <a:lnTo>
                    <a:pt x="29718" y="1087374"/>
                  </a:lnTo>
                  <a:lnTo>
                    <a:pt x="17995" y="1089507"/>
                  </a:lnTo>
                  <a:lnTo>
                    <a:pt x="8572" y="1095286"/>
                  </a:lnTo>
                  <a:lnTo>
                    <a:pt x="2286" y="1103769"/>
                  </a:lnTo>
                  <a:lnTo>
                    <a:pt x="0" y="1114044"/>
                  </a:lnTo>
                  <a:lnTo>
                    <a:pt x="2286" y="1124204"/>
                  </a:lnTo>
                  <a:lnTo>
                    <a:pt x="8572" y="1132433"/>
                  </a:lnTo>
                  <a:lnTo>
                    <a:pt x="17995" y="1137945"/>
                  </a:lnTo>
                  <a:lnTo>
                    <a:pt x="29718" y="1139952"/>
                  </a:lnTo>
                  <a:lnTo>
                    <a:pt x="40982" y="1137945"/>
                  </a:lnTo>
                  <a:lnTo>
                    <a:pt x="50190" y="1132433"/>
                  </a:lnTo>
                  <a:lnTo>
                    <a:pt x="56388" y="1124204"/>
                  </a:lnTo>
                  <a:lnTo>
                    <a:pt x="58674" y="1114044"/>
                  </a:lnTo>
                  <a:close/>
                </a:path>
                <a:path w="59054" h="1140460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7995" y="2019"/>
                  </a:lnTo>
                  <a:lnTo>
                    <a:pt x="8572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6195"/>
                  </a:lnTo>
                  <a:lnTo>
                    <a:pt x="8572" y="44678"/>
                  </a:lnTo>
                  <a:lnTo>
                    <a:pt x="17995" y="50457"/>
                  </a:lnTo>
                  <a:lnTo>
                    <a:pt x="29718" y="52578"/>
                  </a:lnTo>
                  <a:lnTo>
                    <a:pt x="40982" y="50457"/>
                  </a:lnTo>
                  <a:lnTo>
                    <a:pt x="50190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89498" y="2710433"/>
              <a:ext cx="59055" cy="596265"/>
            </a:xfrm>
            <a:custGeom>
              <a:avLst/>
              <a:gdLst/>
              <a:ahLst/>
              <a:cxnLst/>
              <a:rect l="l" t="t" r="r" b="b"/>
              <a:pathLst>
                <a:path w="59054" h="596264">
                  <a:moveTo>
                    <a:pt x="58674" y="569976"/>
                  </a:moveTo>
                  <a:lnTo>
                    <a:pt x="56388" y="559701"/>
                  </a:lnTo>
                  <a:lnTo>
                    <a:pt x="50190" y="551218"/>
                  </a:lnTo>
                  <a:lnTo>
                    <a:pt x="40982" y="545439"/>
                  </a:lnTo>
                  <a:lnTo>
                    <a:pt x="29718" y="543306"/>
                  </a:lnTo>
                  <a:lnTo>
                    <a:pt x="17995" y="545439"/>
                  </a:lnTo>
                  <a:lnTo>
                    <a:pt x="8572" y="551218"/>
                  </a:lnTo>
                  <a:lnTo>
                    <a:pt x="2286" y="559701"/>
                  </a:lnTo>
                  <a:lnTo>
                    <a:pt x="0" y="569976"/>
                  </a:lnTo>
                  <a:lnTo>
                    <a:pt x="2286" y="580136"/>
                  </a:lnTo>
                  <a:lnTo>
                    <a:pt x="8572" y="588365"/>
                  </a:lnTo>
                  <a:lnTo>
                    <a:pt x="17995" y="593877"/>
                  </a:lnTo>
                  <a:lnTo>
                    <a:pt x="29718" y="595884"/>
                  </a:lnTo>
                  <a:lnTo>
                    <a:pt x="40982" y="593877"/>
                  </a:lnTo>
                  <a:lnTo>
                    <a:pt x="50190" y="588365"/>
                  </a:lnTo>
                  <a:lnTo>
                    <a:pt x="56388" y="580136"/>
                  </a:lnTo>
                  <a:lnTo>
                    <a:pt x="58674" y="569976"/>
                  </a:lnTo>
                  <a:close/>
                </a:path>
                <a:path w="59054" h="596264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7995" y="2019"/>
                  </a:lnTo>
                  <a:lnTo>
                    <a:pt x="8572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6195"/>
                  </a:lnTo>
                  <a:lnTo>
                    <a:pt x="8572" y="44678"/>
                  </a:lnTo>
                  <a:lnTo>
                    <a:pt x="17995" y="50457"/>
                  </a:lnTo>
                  <a:lnTo>
                    <a:pt x="29718" y="52578"/>
                  </a:lnTo>
                  <a:lnTo>
                    <a:pt x="40982" y="50457"/>
                  </a:lnTo>
                  <a:lnTo>
                    <a:pt x="50190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753099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01333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43828" y="2710433"/>
              <a:ext cx="58419" cy="3315970"/>
            </a:xfrm>
            <a:custGeom>
              <a:avLst/>
              <a:gdLst/>
              <a:ahLst/>
              <a:cxnLst/>
              <a:rect l="l" t="t" r="r" b="b"/>
              <a:pathLst>
                <a:path w="58420" h="3315970">
                  <a:moveTo>
                    <a:pt x="57912" y="3289554"/>
                  </a:moveTo>
                  <a:lnTo>
                    <a:pt x="55626" y="3279279"/>
                  </a:lnTo>
                  <a:lnTo>
                    <a:pt x="49428" y="3270796"/>
                  </a:lnTo>
                  <a:lnTo>
                    <a:pt x="40220" y="3265017"/>
                  </a:lnTo>
                  <a:lnTo>
                    <a:pt x="28956" y="3262884"/>
                  </a:lnTo>
                  <a:lnTo>
                    <a:pt x="17678" y="3265017"/>
                  </a:lnTo>
                  <a:lnTo>
                    <a:pt x="8470" y="3270796"/>
                  </a:lnTo>
                  <a:lnTo>
                    <a:pt x="2273" y="3279279"/>
                  </a:lnTo>
                  <a:lnTo>
                    <a:pt x="0" y="3289554"/>
                  </a:lnTo>
                  <a:lnTo>
                    <a:pt x="2273" y="3299714"/>
                  </a:lnTo>
                  <a:lnTo>
                    <a:pt x="8470" y="3307943"/>
                  </a:lnTo>
                  <a:lnTo>
                    <a:pt x="17678" y="3313455"/>
                  </a:lnTo>
                  <a:lnTo>
                    <a:pt x="28956" y="3315462"/>
                  </a:lnTo>
                  <a:lnTo>
                    <a:pt x="40220" y="3313455"/>
                  </a:lnTo>
                  <a:lnTo>
                    <a:pt x="49428" y="3307943"/>
                  </a:lnTo>
                  <a:lnTo>
                    <a:pt x="55626" y="3299714"/>
                  </a:lnTo>
                  <a:lnTo>
                    <a:pt x="57912" y="3289554"/>
                  </a:lnTo>
                  <a:close/>
                </a:path>
                <a:path w="58420" h="3315970">
                  <a:moveTo>
                    <a:pt x="57912" y="25908"/>
                  </a:moveTo>
                  <a:lnTo>
                    <a:pt x="55626" y="15760"/>
                  </a:lnTo>
                  <a:lnTo>
                    <a:pt x="49428" y="7531"/>
                  </a:lnTo>
                  <a:lnTo>
                    <a:pt x="40220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6195"/>
                  </a:lnTo>
                  <a:lnTo>
                    <a:pt x="8470" y="44678"/>
                  </a:lnTo>
                  <a:lnTo>
                    <a:pt x="17678" y="50457"/>
                  </a:lnTo>
                  <a:lnTo>
                    <a:pt x="28956" y="52578"/>
                  </a:lnTo>
                  <a:lnTo>
                    <a:pt x="40220" y="50457"/>
                  </a:lnTo>
                  <a:lnTo>
                    <a:pt x="49428" y="44678"/>
                  </a:lnTo>
                  <a:lnTo>
                    <a:pt x="55626" y="36195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43827" y="2166366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5">
                  <a:moveTo>
                    <a:pt x="57912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6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06667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455663" y="1920240"/>
              <a:ext cx="331470" cy="4351020"/>
            </a:xfrm>
            <a:custGeom>
              <a:avLst/>
              <a:gdLst/>
              <a:ahLst/>
              <a:cxnLst/>
              <a:rect l="l" t="t" r="r" b="b"/>
              <a:pathLst>
                <a:path w="331470" h="4351020">
                  <a:moveTo>
                    <a:pt x="331469" y="4351020"/>
                  </a:moveTo>
                  <a:lnTo>
                    <a:pt x="331469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1469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592061" y="5429250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69"/>
                  </a:moveTo>
                  <a:lnTo>
                    <a:pt x="56388" y="16394"/>
                  </a:lnTo>
                  <a:lnTo>
                    <a:pt x="50101" y="7905"/>
                  </a:lnTo>
                  <a:lnTo>
                    <a:pt x="40671" y="2131"/>
                  </a:lnTo>
                  <a:lnTo>
                    <a:pt x="28956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69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6" y="52577"/>
                  </a:lnTo>
                  <a:lnTo>
                    <a:pt x="40671" y="50565"/>
                  </a:lnTo>
                  <a:lnTo>
                    <a:pt x="50101" y="45053"/>
                  </a:lnTo>
                  <a:lnTo>
                    <a:pt x="56388" y="36826"/>
                  </a:lnTo>
                  <a:lnTo>
                    <a:pt x="58674" y="26669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592049" y="2166365"/>
              <a:ext cx="59055" cy="2772410"/>
            </a:xfrm>
            <a:custGeom>
              <a:avLst/>
              <a:gdLst/>
              <a:ahLst/>
              <a:cxnLst/>
              <a:rect l="l" t="t" r="r" b="b"/>
              <a:pathLst>
                <a:path w="59054" h="2772410">
                  <a:moveTo>
                    <a:pt x="58674" y="2745486"/>
                  </a:moveTo>
                  <a:lnTo>
                    <a:pt x="56388" y="2735338"/>
                  </a:lnTo>
                  <a:lnTo>
                    <a:pt x="50101" y="2727109"/>
                  </a:lnTo>
                  <a:lnTo>
                    <a:pt x="40678" y="2721597"/>
                  </a:lnTo>
                  <a:lnTo>
                    <a:pt x="28956" y="2719578"/>
                  </a:lnTo>
                  <a:lnTo>
                    <a:pt x="17691" y="2721597"/>
                  </a:lnTo>
                  <a:lnTo>
                    <a:pt x="8483" y="2727109"/>
                  </a:lnTo>
                  <a:lnTo>
                    <a:pt x="2286" y="2735338"/>
                  </a:lnTo>
                  <a:lnTo>
                    <a:pt x="0" y="2745486"/>
                  </a:lnTo>
                  <a:lnTo>
                    <a:pt x="2286" y="2755773"/>
                  </a:lnTo>
                  <a:lnTo>
                    <a:pt x="8483" y="2764256"/>
                  </a:lnTo>
                  <a:lnTo>
                    <a:pt x="17691" y="2770035"/>
                  </a:lnTo>
                  <a:lnTo>
                    <a:pt x="28956" y="2772156"/>
                  </a:lnTo>
                  <a:lnTo>
                    <a:pt x="40678" y="2770035"/>
                  </a:lnTo>
                  <a:lnTo>
                    <a:pt x="50101" y="2764256"/>
                  </a:lnTo>
                  <a:lnTo>
                    <a:pt x="56388" y="2755773"/>
                  </a:lnTo>
                  <a:lnTo>
                    <a:pt x="58674" y="2745486"/>
                  </a:lnTo>
                  <a:close/>
                </a:path>
                <a:path w="59054" h="2772410">
                  <a:moveTo>
                    <a:pt x="58674" y="25908"/>
                  </a:moveTo>
                  <a:lnTo>
                    <a:pt x="56388" y="15760"/>
                  </a:lnTo>
                  <a:lnTo>
                    <a:pt x="50101" y="7531"/>
                  </a:lnTo>
                  <a:lnTo>
                    <a:pt x="40678" y="2019"/>
                  </a:lnTo>
                  <a:lnTo>
                    <a:pt x="28956" y="0"/>
                  </a:lnTo>
                  <a:lnTo>
                    <a:pt x="17691" y="2019"/>
                  </a:lnTo>
                  <a:lnTo>
                    <a:pt x="8483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6195"/>
                  </a:lnTo>
                  <a:lnTo>
                    <a:pt x="8483" y="44678"/>
                  </a:lnTo>
                  <a:lnTo>
                    <a:pt x="17691" y="50457"/>
                  </a:lnTo>
                  <a:lnTo>
                    <a:pt x="28956" y="52578"/>
                  </a:lnTo>
                  <a:lnTo>
                    <a:pt x="40678" y="50457"/>
                  </a:lnTo>
                  <a:lnTo>
                    <a:pt x="50101" y="44678"/>
                  </a:lnTo>
                  <a:lnTo>
                    <a:pt x="56388" y="36195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460998" y="6276594"/>
              <a:ext cx="331470" cy="0"/>
            </a:xfrm>
            <a:custGeom>
              <a:avLst/>
              <a:gdLst/>
              <a:ahLst/>
              <a:cxnLst/>
              <a:rect l="l" t="t" r="r" b="b"/>
              <a:pathLst>
                <a:path w="331470">
                  <a:moveTo>
                    <a:pt x="33147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98563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40295" y="5429250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6669"/>
                  </a:moveTo>
                  <a:lnTo>
                    <a:pt x="56399" y="16394"/>
                  </a:lnTo>
                  <a:lnTo>
                    <a:pt x="50196" y="7905"/>
                  </a:lnTo>
                  <a:lnTo>
                    <a:pt x="40993" y="2131"/>
                  </a:lnTo>
                  <a:lnTo>
                    <a:pt x="29718" y="0"/>
                  </a:lnTo>
                  <a:lnTo>
                    <a:pt x="18002" y="2131"/>
                  </a:lnTo>
                  <a:lnTo>
                    <a:pt x="8572" y="7905"/>
                  </a:lnTo>
                  <a:lnTo>
                    <a:pt x="2286" y="16394"/>
                  </a:lnTo>
                  <a:lnTo>
                    <a:pt x="0" y="26669"/>
                  </a:lnTo>
                  <a:lnTo>
                    <a:pt x="2286" y="36826"/>
                  </a:lnTo>
                  <a:lnTo>
                    <a:pt x="8572" y="45053"/>
                  </a:lnTo>
                  <a:lnTo>
                    <a:pt x="18002" y="50565"/>
                  </a:lnTo>
                  <a:lnTo>
                    <a:pt x="29718" y="52577"/>
                  </a:lnTo>
                  <a:lnTo>
                    <a:pt x="40993" y="50565"/>
                  </a:lnTo>
                  <a:lnTo>
                    <a:pt x="50196" y="45053"/>
                  </a:lnTo>
                  <a:lnTo>
                    <a:pt x="56399" y="36826"/>
                  </a:lnTo>
                  <a:lnTo>
                    <a:pt x="58674" y="26669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940295" y="4885944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4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6183"/>
                  </a:lnTo>
                  <a:lnTo>
                    <a:pt x="8572" y="44672"/>
                  </a:lnTo>
                  <a:lnTo>
                    <a:pt x="18002" y="50446"/>
                  </a:lnTo>
                  <a:lnTo>
                    <a:pt x="29718" y="52578"/>
                  </a:lnTo>
                  <a:lnTo>
                    <a:pt x="40993" y="50446"/>
                  </a:lnTo>
                  <a:lnTo>
                    <a:pt x="50196" y="44672"/>
                  </a:lnTo>
                  <a:lnTo>
                    <a:pt x="56399" y="3618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40295" y="2710434"/>
              <a:ext cx="59055" cy="52705"/>
            </a:xfrm>
            <a:custGeom>
              <a:avLst/>
              <a:gdLst/>
              <a:ahLst/>
              <a:cxnLst/>
              <a:rect l="l" t="t" r="r" b="b"/>
              <a:pathLst>
                <a:path w="59054" h="5270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6183"/>
                  </a:lnTo>
                  <a:lnTo>
                    <a:pt x="8572" y="44672"/>
                  </a:lnTo>
                  <a:lnTo>
                    <a:pt x="18002" y="50446"/>
                  </a:lnTo>
                  <a:lnTo>
                    <a:pt x="29718" y="52578"/>
                  </a:lnTo>
                  <a:lnTo>
                    <a:pt x="40993" y="50446"/>
                  </a:lnTo>
                  <a:lnTo>
                    <a:pt x="50196" y="44672"/>
                  </a:lnTo>
                  <a:lnTo>
                    <a:pt x="56399" y="3618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03898" y="6276594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52131" y="1920240"/>
              <a:ext cx="332740" cy="4351020"/>
            </a:xfrm>
            <a:custGeom>
              <a:avLst/>
              <a:gdLst/>
              <a:ahLst/>
              <a:cxnLst/>
              <a:rect l="l" t="t" r="r" b="b"/>
              <a:pathLst>
                <a:path w="332740" h="4351020">
                  <a:moveTo>
                    <a:pt x="332231" y="4351020"/>
                  </a:moveTo>
                  <a:lnTo>
                    <a:pt x="332231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32231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89292" y="4885944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1" y="25908"/>
                  </a:moveTo>
                  <a:lnTo>
                    <a:pt x="55637" y="15751"/>
                  </a:lnTo>
                  <a:lnTo>
                    <a:pt x="49434" y="7524"/>
                  </a:lnTo>
                  <a:lnTo>
                    <a:pt x="40231" y="2012"/>
                  </a:lnTo>
                  <a:lnTo>
                    <a:pt x="28955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6183"/>
                  </a:lnTo>
                  <a:lnTo>
                    <a:pt x="8477" y="44672"/>
                  </a:lnTo>
                  <a:lnTo>
                    <a:pt x="17680" y="50446"/>
                  </a:lnTo>
                  <a:lnTo>
                    <a:pt x="28955" y="52578"/>
                  </a:lnTo>
                  <a:lnTo>
                    <a:pt x="40231" y="50446"/>
                  </a:lnTo>
                  <a:lnTo>
                    <a:pt x="49434" y="44672"/>
                  </a:lnTo>
                  <a:lnTo>
                    <a:pt x="55637" y="36183"/>
                  </a:lnTo>
                  <a:lnTo>
                    <a:pt x="57911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89292" y="2710433"/>
              <a:ext cx="58419" cy="1140460"/>
            </a:xfrm>
            <a:custGeom>
              <a:avLst/>
              <a:gdLst/>
              <a:ahLst/>
              <a:cxnLst/>
              <a:rect l="l" t="t" r="r" b="b"/>
              <a:pathLst>
                <a:path w="58420" h="1140460">
                  <a:moveTo>
                    <a:pt x="57912" y="1114044"/>
                  </a:moveTo>
                  <a:lnTo>
                    <a:pt x="55626" y="1103769"/>
                  </a:lnTo>
                  <a:lnTo>
                    <a:pt x="49428" y="1095286"/>
                  </a:lnTo>
                  <a:lnTo>
                    <a:pt x="40220" y="1089507"/>
                  </a:lnTo>
                  <a:lnTo>
                    <a:pt x="28956" y="1087374"/>
                  </a:lnTo>
                  <a:lnTo>
                    <a:pt x="17678" y="1089507"/>
                  </a:lnTo>
                  <a:lnTo>
                    <a:pt x="8470" y="1095286"/>
                  </a:lnTo>
                  <a:lnTo>
                    <a:pt x="2273" y="1103769"/>
                  </a:lnTo>
                  <a:lnTo>
                    <a:pt x="0" y="1114044"/>
                  </a:lnTo>
                  <a:lnTo>
                    <a:pt x="2273" y="1124204"/>
                  </a:lnTo>
                  <a:lnTo>
                    <a:pt x="8470" y="1132433"/>
                  </a:lnTo>
                  <a:lnTo>
                    <a:pt x="17678" y="1137945"/>
                  </a:lnTo>
                  <a:lnTo>
                    <a:pt x="28956" y="1139952"/>
                  </a:lnTo>
                  <a:lnTo>
                    <a:pt x="40220" y="1137945"/>
                  </a:lnTo>
                  <a:lnTo>
                    <a:pt x="49428" y="1132433"/>
                  </a:lnTo>
                  <a:lnTo>
                    <a:pt x="55626" y="1124204"/>
                  </a:lnTo>
                  <a:lnTo>
                    <a:pt x="57912" y="1114044"/>
                  </a:lnTo>
                  <a:close/>
                </a:path>
                <a:path w="58420" h="1140460">
                  <a:moveTo>
                    <a:pt x="57912" y="25908"/>
                  </a:moveTo>
                  <a:lnTo>
                    <a:pt x="55626" y="15760"/>
                  </a:lnTo>
                  <a:lnTo>
                    <a:pt x="49428" y="7531"/>
                  </a:lnTo>
                  <a:lnTo>
                    <a:pt x="40220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6195"/>
                  </a:lnTo>
                  <a:lnTo>
                    <a:pt x="8470" y="44678"/>
                  </a:lnTo>
                  <a:lnTo>
                    <a:pt x="17678" y="50457"/>
                  </a:lnTo>
                  <a:lnTo>
                    <a:pt x="28956" y="52578"/>
                  </a:lnTo>
                  <a:lnTo>
                    <a:pt x="40220" y="50457"/>
                  </a:lnTo>
                  <a:lnTo>
                    <a:pt x="49428" y="44678"/>
                  </a:lnTo>
                  <a:lnTo>
                    <a:pt x="55626" y="36195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157466" y="6276594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231" y="0"/>
                  </a:moveTo>
                  <a:lnTo>
                    <a:pt x="0" y="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495031" y="1920240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4351020"/>
                  </a:moveTo>
                  <a:lnTo>
                    <a:pt x="342900" y="0"/>
                  </a:lnTo>
                  <a:lnTo>
                    <a:pt x="0" y="0"/>
                  </a:lnTo>
                  <a:lnTo>
                    <a:pt x="0" y="4351020"/>
                  </a:lnTo>
                  <a:lnTo>
                    <a:pt x="342900" y="435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637525" y="5973317"/>
              <a:ext cx="58419" cy="52705"/>
            </a:xfrm>
            <a:custGeom>
              <a:avLst/>
              <a:gdLst/>
              <a:ahLst/>
              <a:cxnLst/>
              <a:rect l="l" t="t" r="r" b="b"/>
              <a:pathLst>
                <a:path w="58420" h="52704">
                  <a:moveTo>
                    <a:pt x="57911" y="26670"/>
                  </a:moveTo>
                  <a:lnTo>
                    <a:pt x="55637" y="16394"/>
                  </a:lnTo>
                  <a:lnTo>
                    <a:pt x="49434" y="7905"/>
                  </a:lnTo>
                  <a:lnTo>
                    <a:pt x="40231" y="2131"/>
                  </a:lnTo>
                  <a:lnTo>
                    <a:pt x="28955" y="0"/>
                  </a:lnTo>
                  <a:lnTo>
                    <a:pt x="17680" y="2131"/>
                  </a:lnTo>
                  <a:lnTo>
                    <a:pt x="8477" y="7905"/>
                  </a:lnTo>
                  <a:lnTo>
                    <a:pt x="2274" y="16394"/>
                  </a:lnTo>
                  <a:lnTo>
                    <a:pt x="0" y="26670"/>
                  </a:lnTo>
                  <a:lnTo>
                    <a:pt x="2274" y="36826"/>
                  </a:lnTo>
                  <a:lnTo>
                    <a:pt x="8477" y="45053"/>
                  </a:lnTo>
                  <a:lnTo>
                    <a:pt x="17680" y="50565"/>
                  </a:lnTo>
                  <a:lnTo>
                    <a:pt x="28955" y="52578"/>
                  </a:lnTo>
                  <a:lnTo>
                    <a:pt x="40231" y="50565"/>
                  </a:lnTo>
                  <a:lnTo>
                    <a:pt x="49434" y="45053"/>
                  </a:lnTo>
                  <a:lnTo>
                    <a:pt x="55637" y="36826"/>
                  </a:lnTo>
                  <a:lnTo>
                    <a:pt x="57911" y="2667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637526" y="2710433"/>
              <a:ext cx="58419" cy="596265"/>
            </a:xfrm>
            <a:custGeom>
              <a:avLst/>
              <a:gdLst/>
              <a:ahLst/>
              <a:cxnLst/>
              <a:rect l="l" t="t" r="r" b="b"/>
              <a:pathLst>
                <a:path w="58420" h="596264">
                  <a:moveTo>
                    <a:pt x="57912" y="569976"/>
                  </a:moveTo>
                  <a:lnTo>
                    <a:pt x="55626" y="559701"/>
                  </a:lnTo>
                  <a:lnTo>
                    <a:pt x="49428" y="551218"/>
                  </a:lnTo>
                  <a:lnTo>
                    <a:pt x="40220" y="545439"/>
                  </a:lnTo>
                  <a:lnTo>
                    <a:pt x="28956" y="543306"/>
                  </a:lnTo>
                  <a:lnTo>
                    <a:pt x="17678" y="545439"/>
                  </a:lnTo>
                  <a:lnTo>
                    <a:pt x="8470" y="551218"/>
                  </a:lnTo>
                  <a:lnTo>
                    <a:pt x="2273" y="559701"/>
                  </a:lnTo>
                  <a:lnTo>
                    <a:pt x="0" y="569976"/>
                  </a:lnTo>
                  <a:lnTo>
                    <a:pt x="2273" y="580136"/>
                  </a:lnTo>
                  <a:lnTo>
                    <a:pt x="8470" y="588365"/>
                  </a:lnTo>
                  <a:lnTo>
                    <a:pt x="17678" y="593877"/>
                  </a:lnTo>
                  <a:lnTo>
                    <a:pt x="28956" y="595884"/>
                  </a:lnTo>
                  <a:lnTo>
                    <a:pt x="40220" y="593877"/>
                  </a:lnTo>
                  <a:lnTo>
                    <a:pt x="49428" y="588365"/>
                  </a:lnTo>
                  <a:lnTo>
                    <a:pt x="55626" y="580136"/>
                  </a:lnTo>
                  <a:lnTo>
                    <a:pt x="57912" y="569976"/>
                  </a:lnTo>
                  <a:close/>
                </a:path>
                <a:path w="58420" h="596264">
                  <a:moveTo>
                    <a:pt x="57912" y="25908"/>
                  </a:moveTo>
                  <a:lnTo>
                    <a:pt x="55626" y="15760"/>
                  </a:lnTo>
                  <a:lnTo>
                    <a:pt x="49428" y="7531"/>
                  </a:lnTo>
                  <a:lnTo>
                    <a:pt x="40220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6195"/>
                  </a:lnTo>
                  <a:lnTo>
                    <a:pt x="8470" y="44678"/>
                  </a:lnTo>
                  <a:lnTo>
                    <a:pt x="17678" y="50457"/>
                  </a:lnTo>
                  <a:lnTo>
                    <a:pt x="28956" y="52578"/>
                  </a:lnTo>
                  <a:lnTo>
                    <a:pt x="40220" y="50457"/>
                  </a:lnTo>
                  <a:lnTo>
                    <a:pt x="49428" y="44678"/>
                  </a:lnTo>
                  <a:lnTo>
                    <a:pt x="55626" y="36195"/>
                  </a:lnTo>
                  <a:lnTo>
                    <a:pt x="57912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500366" y="1925574"/>
              <a:ext cx="342900" cy="4351020"/>
            </a:xfrm>
            <a:custGeom>
              <a:avLst/>
              <a:gdLst/>
              <a:ahLst/>
              <a:cxnLst/>
              <a:rect l="l" t="t" r="r" b="b"/>
              <a:pathLst>
                <a:path w="342900" h="4351020">
                  <a:moveTo>
                    <a:pt x="342900" y="0"/>
                  </a:moveTo>
                  <a:lnTo>
                    <a:pt x="342900" y="4351020"/>
                  </a:lnTo>
                  <a:lnTo>
                    <a:pt x="0" y="4351020"/>
                  </a:lnTo>
                </a:path>
              </a:pathLst>
            </a:custGeom>
            <a:ln w="1106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1" name="object 1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49373" y="5964935"/>
            <a:ext cx="707135" cy="141731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916418" y="1835657"/>
            <a:ext cx="731520" cy="137160"/>
          </a:xfrm>
          <a:prstGeom prst="rect">
            <a:avLst/>
          </a:prstGeom>
        </p:spPr>
      </p:pic>
      <p:sp>
        <p:nvSpPr>
          <p:cNvPr id="143" name="object 143"/>
          <p:cNvSpPr/>
          <p:nvPr/>
        </p:nvSpPr>
        <p:spPr>
          <a:xfrm>
            <a:off x="7963661" y="2038350"/>
            <a:ext cx="59055" cy="52705"/>
          </a:xfrm>
          <a:custGeom>
            <a:avLst/>
            <a:gdLst/>
            <a:ahLst/>
            <a:cxnLst/>
            <a:rect l="l" t="t" r="r" b="b"/>
            <a:pathLst>
              <a:path w="59054" h="52705">
                <a:moveTo>
                  <a:pt x="58674" y="26670"/>
                </a:moveTo>
                <a:lnTo>
                  <a:pt x="56280" y="16394"/>
                </a:lnTo>
                <a:lnTo>
                  <a:pt x="49815" y="7905"/>
                </a:lnTo>
                <a:lnTo>
                  <a:pt x="40350" y="2131"/>
                </a:lnTo>
                <a:lnTo>
                  <a:pt x="28956" y="0"/>
                </a:lnTo>
                <a:lnTo>
                  <a:pt x="17680" y="2131"/>
                </a:lnTo>
                <a:lnTo>
                  <a:pt x="8477" y="7905"/>
                </a:lnTo>
                <a:lnTo>
                  <a:pt x="2274" y="16394"/>
                </a:lnTo>
                <a:lnTo>
                  <a:pt x="0" y="26670"/>
                </a:lnTo>
                <a:lnTo>
                  <a:pt x="2274" y="36826"/>
                </a:lnTo>
                <a:lnTo>
                  <a:pt x="8477" y="45053"/>
                </a:lnTo>
                <a:lnTo>
                  <a:pt x="17680" y="50565"/>
                </a:lnTo>
                <a:lnTo>
                  <a:pt x="28956" y="52578"/>
                </a:lnTo>
                <a:lnTo>
                  <a:pt x="40350" y="50565"/>
                </a:lnTo>
                <a:lnTo>
                  <a:pt x="49815" y="45053"/>
                </a:lnTo>
                <a:lnTo>
                  <a:pt x="56280" y="36826"/>
                </a:lnTo>
                <a:lnTo>
                  <a:pt x="58674" y="26670"/>
                </a:lnTo>
                <a:close/>
              </a:path>
            </a:pathLst>
          </a:custGeom>
          <a:solidFill>
            <a:srgbClr val="416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8120633" y="2020823"/>
            <a:ext cx="841375" cy="268605"/>
            <a:chOff x="8120633" y="2020823"/>
            <a:chExt cx="841375" cy="268605"/>
          </a:xfrm>
        </p:grpSpPr>
        <p:pic>
          <p:nvPicPr>
            <p:cNvPr id="145" name="object 1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20633" y="2020823"/>
              <a:ext cx="822959" cy="118871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20633" y="2170175"/>
              <a:ext cx="841248" cy="118871"/>
            </a:xfrm>
            <a:prstGeom prst="rect">
              <a:avLst/>
            </a:prstGeom>
          </p:spPr>
        </p:pic>
      </p:grpSp>
      <p:sp>
        <p:nvSpPr>
          <p:cNvPr id="147" name="object 147"/>
          <p:cNvSpPr/>
          <p:nvPr/>
        </p:nvSpPr>
        <p:spPr>
          <a:xfrm>
            <a:off x="7963661" y="2187701"/>
            <a:ext cx="59055" cy="52069"/>
          </a:xfrm>
          <a:custGeom>
            <a:avLst/>
            <a:gdLst/>
            <a:ahLst/>
            <a:cxnLst/>
            <a:rect l="l" t="t" r="r" b="b"/>
            <a:pathLst>
              <a:path w="59054" h="52069">
                <a:moveTo>
                  <a:pt x="58674" y="25908"/>
                </a:moveTo>
                <a:lnTo>
                  <a:pt x="56280" y="15751"/>
                </a:lnTo>
                <a:lnTo>
                  <a:pt x="49815" y="7524"/>
                </a:lnTo>
                <a:lnTo>
                  <a:pt x="40350" y="2012"/>
                </a:lnTo>
                <a:lnTo>
                  <a:pt x="28956" y="0"/>
                </a:lnTo>
                <a:lnTo>
                  <a:pt x="17680" y="2012"/>
                </a:lnTo>
                <a:lnTo>
                  <a:pt x="8477" y="7524"/>
                </a:lnTo>
                <a:lnTo>
                  <a:pt x="2274" y="15751"/>
                </a:lnTo>
                <a:lnTo>
                  <a:pt x="0" y="25908"/>
                </a:lnTo>
                <a:lnTo>
                  <a:pt x="2274" y="36064"/>
                </a:lnTo>
                <a:lnTo>
                  <a:pt x="8477" y="44291"/>
                </a:lnTo>
                <a:lnTo>
                  <a:pt x="17680" y="49803"/>
                </a:lnTo>
                <a:lnTo>
                  <a:pt x="28956" y="51816"/>
                </a:lnTo>
                <a:lnTo>
                  <a:pt x="40350" y="49803"/>
                </a:lnTo>
                <a:lnTo>
                  <a:pt x="49815" y="44291"/>
                </a:lnTo>
                <a:lnTo>
                  <a:pt x="56280" y="36064"/>
                </a:lnTo>
                <a:lnTo>
                  <a:pt x="58674" y="25908"/>
                </a:lnTo>
                <a:close/>
              </a:path>
            </a:pathLst>
          </a:custGeom>
          <a:solidFill>
            <a:srgbClr val="D3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2326639" y="479552"/>
            <a:ext cx="552704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90" dirty="0"/>
              <a:t> </a:t>
            </a:r>
            <a:r>
              <a:rPr dirty="0"/>
              <a:t>Spanning</a:t>
            </a:r>
            <a:r>
              <a:rPr spc="-85" dirty="0"/>
              <a:t> </a:t>
            </a:r>
            <a:r>
              <a:rPr spc="-20" dirty="0"/>
              <a:t>Two</a:t>
            </a:r>
            <a:r>
              <a:rPr spc="-85" dirty="0"/>
              <a:t> </a:t>
            </a:r>
            <a:r>
              <a:rPr spc="-10" dirty="0"/>
              <a:t>Subsystems</a:t>
            </a:r>
          </a:p>
          <a:p>
            <a:pPr marL="258572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15</a:t>
            </a:r>
            <a:r>
              <a:rPr sz="1200" b="1" spc="-10" dirty="0">
                <a:latin typeface="Arial"/>
                <a:cs typeface="Arial"/>
              </a:rPr>
              <a:t> 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841498" y="1470660"/>
            <a:ext cx="1929764" cy="76200"/>
          </a:xfrm>
          <a:custGeom>
            <a:avLst/>
            <a:gdLst/>
            <a:ahLst/>
            <a:cxnLst/>
            <a:rect l="l" t="t" r="r" b="b"/>
            <a:pathLst>
              <a:path w="1929764" h="76200">
                <a:moveTo>
                  <a:pt x="76200" y="28228"/>
                </a:moveTo>
                <a:lnTo>
                  <a:pt x="76200" y="0"/>
                </a:lnTo>
                <a:lnTo>
                  <a:pt x="0" y="37337"/>
                </a:lnTo>
                <a:lnTo>
                  <a:pt x="64007" y="69982"/>
                </a:lnTo>
                <a:lnTo>
                  <a:pt x="64007" y="28193"/>
                </a:lnTo>
                <a:lnTo>
                  <a:pt x="76200" y="28228"/>
                </a:lnTo>
                <a:close/>
              </a:path>
              <a:path w="1929764" h="76200">
                <a:moveTo>
                  <a:pt x="1929383" y="52577"/>
                </a:moveTo>
                <a:lnTo>
                  <a:pt x="1929383" y="33527"/>
                </a:lnTo>
                <a:lnTo>
                  <a:pt x="64007" y="28193"/>
                </a:lnTo>
                <a:lnTo>
                  <a:pt x="64007" y="47243"/>
                </a:lnTo>
                <a:lnTo>
                  <a:pt x="1929383" y="52577"/>
                </a:lnTo>
                <a:close/>
              </a:path>
              <a:path w="1929764" h="76200">
                <a:moveTo>
                  <a:pt x="76200" y="76199"/>
                </a:moveTo>
                <a:lnTo>
                  <a:pt x="76200" y="47278"/>
                </a:lnTo>
                <a:lnTo>
                  <a:pt x="64007" y="47243"/>
                </a:lnTo>
                <a:lnTo>
                  <a:pt x="64007" y="69982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47815" y="1469897"/>
            <a:ext cx="1584325" cy="76200"/>
          </a:xfrm>
          <a:custGeom>
            <a:avLst/>
            <a:gdLst/>
            <a:ahLst/>
            <a:cxnLst/>
            <a:rect l="l" t="t" r="r" b="b"/>
            <a:pathLst>
              <a:path w="1584325" h="76200">
                <a:moveTo>
                  <a:pt x="1520952" y="48006"/>
                </a:moveTo>
                <a:lnTo>
                  <a:pt x="1520952" y="28956"/>
                </a:lnTo>
                <a:lnTo>
                  <a:pt x="0" y="28956"/>
                </a:lnTo>
                <a:lnTo>
                  <a:pt x="0" y="48006"/>
                </a:lnTo>
                <a:lnTo>
                  <a:pt x="1520952" y="48006"/>
                </a:lnTo>
                <a:close/>
              </a:path>
              <a:path w="1584325" h="76200">
                <a:moveTo>
                  <a:pt x="1584198" y="38100"/>
                </a:moveTo>
                <a:lnTo>
                  <a:pt x="1507998" y="0"/>
                </a:lnTo>
                <a:lnTo>
                  <a:pt x="1507998" y="28956"/>
                </a:lnTo>
                <a:lnTo>
                  <a:pt x="1520952" y="28956"/>
                </a:lnTo>
                <a:lnTo>
                  <a:pt x="1520952" y="69723"/>
                </a:lnTo>
                <a:lnTo>
                  <a:pt x="1584198" y="38100"/>
                </a:lnTo>
                <a:close/>
              </a:path>
              <a:path w="1584325" h="76200">
                <a:moveTo>
                  <a:pt x="1520952" y="69723"/>
                </a:moveTo>
                <a:lnTo>
                  <a:pt x="1520952" y="48006"/>
                </a:lnTo>
                <a:lnTo>
                  <a:pt x="1507998" y="48006"/>
                </a:lnTo>
                <a:lnTo>
                  <a:pt x="1507998" y="76200"/>
                </a:lnTo>
                <a:lnTo>
                  <a:pt x="1520952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855217" y="6486396"/>
            <a:ext cx="71342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224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68%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041104" y="3433733"/>
            <a:ext cx="196215" cy="1048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8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86611" y="4525517"/>
            <a:ext cx="76200" cy="1612900"/>
          </a:xfrm>
          <a:custGeom>
            <a:avLst/>
            <a:gdLst/>
            <a:ahLst/>
            <a:cxnLst/>
            <a:rect l="l" t="t" r="r" b="b"/>
            <a:pathLst>
              <a:path w="76200" h="1612900">
                <a:moveTo>
                  <a:pt x="76200" y="1536192"/>
                </a:moveTo>
                <a:lnTo>
                  <a:pt x="0" y="1536192"/>
                </a:lnTo>
                <a:lnTo>
                  <a:pt x="28956" y="1594104"/>
                </a:lnTo>
                <a:lnTo>
                  <a:pt x="28956" y="1548384"/>
                </a:lnTo>
                <a:lnTo>
                  <a:pt x="48006" y="1548384"/>
                </a:lnTo>
                <a:lnTo>
                  <a:pt x="48006" y="1592580"/>
                </a:lnTo>
                <a:lnTo>
                  <a:pt x="76200" y="1536192"/>
                </a:lnTo>
                <a:close/>
              </a:path>
              <a:path w="76200" h="1612900">
                <a:moveTo>
                  <a:pt x="48006" y="1536192"/>
                </a:moveTo>
                <a:lnTo>
                  <a:pt x="48006" y="0"/>
                </a:lnTo>
                <a:lnTo>
                  <a:pt x="28956" y="0"/>
                </a:lnTo>
                <a:lnTo>
                  <a:pt x="28956" y="1536192"/>
                </a:lnTo>
                <a:lnTo>
                  <a:pt x="48006" y="1536192"/>
                </a:lnTo>
                <a:close/>
              </a:path>
              <a:path w="76200" h="1612900">
                <a:moveTo>
                  <a:pt x="48006" y="1592580"/>
                </a:moveTo>
                <a:lnTo>
                  <a:pt x="48006" y="1548384"/>
                </a:lnTo>
                <a:lnTo>
                  <a:pt x="28956" y="1548384"/>
                </a:lnTo>
                <a:lnTo>
                  <a:pt x="28956" y="1594104"/>
                </a:lnTo>
                <a:lnTo>
                  <a:pt x="38100" y="1612392"/>
                </a:lnTo>
                <a:lnTo>
                  <a:pt x="48006" y="15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04138" y="2019300"/>
            <a:ext cx="76200" cy="1363345"/>
          </a:xfrm>
          <a:custGeom>
            <a:avLst/>
            <a:gdLst/>
            <a:ahLst/>
            <a:cxnLst/>
            <a:rect l="l" t="t" r="r" b="b"/>
            <a:pathLst>
              <a:path w="76200" h="1363345">
                <a:moveTo>
                  <a:pt x="76200" y="76199"/>
                </a:moveTo>
                <a:lnTo>
                  <a:pt x="38861" y="0"/>
                </a:lnTo>
                <a:lnTo>
                  <a:pt x="0" y="75437"/>
                </a:lnTo>
                <a:lnTo>
                  <a:pt x="28033" y="75718"/>
                </a:lnTo>
                <a:lnTo>
                  <a:pt x="28193" y="63245"/>
                </a:lnTo>
                <a:lnTo>
                  <a:pt x="47244" y="63245"/>
                </a:lnTo>
                <a:lnTo>
                  <a:pt x="47244" y="75910"/>
                </a:lnTo>
                <a:lnTo>
                  <a:pt x="76200" y="76199"/>
                </a:lnTo>
                <a:close/>
              </a:path>
              <a:path w="76200" h="1363345">
                <a:moveTo>
                  <a:pt x="47080" y="75908"/>
                </a:moveTo>
                <a:lnTo>
                  <a:pt x="28033" y="75718"/>
                </a:lnTo>
                <a:lnTo>
                  <a:pt x="11430" y="1362455"/>
                </a:lnTo>
                <a:lnTo>
                  <a:pt x="30480" y="1363217"/>
                </a:lnTo>
                <a:lnTo>
                  <a:pt x="47080" y="75908"/>
                </a:lnTo>
                <a:close/>
              </a:path>
              <a:path w="76200" h="1363345">
                <a:moveTo>
                  <a:pt x="47244" y="63245"/>
                </a:moveTo>
                <a:lnTo>
                  <a:pt x="28193" y="63245"/>
                </a:lnTo>
                <a:lnTo>
                  <a:pt x="28033" y="75718"/>
                </a:lnTo>
                <a:lnTo>
                  <a:pt x="47080" y="75908"/>
                </a:lnTo>
                <a:lnTo>
                  <a:pt x="47244" y="63245"/>
                </a:lnTo>
                <a:close/>
              </a:path>
              <a:path w="76200" h="1363345">
                <a:moveTo>
                  <a:pt x="47244" y="75910"/>
                </a:moveTo>
                <a:lnTo>
                  <a:pt x="47244" y="63245"/>
                </a:lnTo>
                <a:lnTo>
                  <a:pt x="47080" y="75908"/>
                </a:lnTo>
                <a:lnTo>
                  <a:pt x="47244" y="75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394576" y="3383024"/>
            <a:ext cx="167640" cy="122809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55217" y="6749508"/>
            <a:ext cx="650494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confidence;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65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assessments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  <a:p>
            <a:pPr marL="1512570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9092436" y="6876699"/>
            <a:ext cx="15240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2436" y="6865872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9141" y="1600453"/>
            <a:ext cx="7340600" cy="406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Suppose </a:t>
            </a:r>
            <a:r>
              <a:rPr sz="1800" b="1" spc="-10" dirty="0">
                <a:latin typeface="Arial"/>
                <a:cs typeface="Arial"/>
              </a:rPr>
              <a:t>Further</a:t>
            </a:r>
            <a:r>
              <a:rPr sz="1800" spc="-10" dirty="0">
                <a:latin typeface="Arial"/>
                <a:cs typeface="Arial"/>
              </a:rPr>
              <a:t>: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Assessment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two-subsystem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combinations</a:t>
            </a:r>
            <a:r>
              <a:rPr sz="1800" spc="-10" dirty="0">
                <a:latin typeface="Arial"/>
                <a:cs typeface="Arial"/>
              </a:rPr>
              <a:t> narrows </a:t>
            </a:r>
            <a:r>
              <a:rPr sz="1800" dirty="0">
                <a:latin typeface="Arial"/>
                <a:cs typeface="Arial"/>
              </a:rPr>
              <a:t>focus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6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 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 targets; </a:t>
            </a:r>
            <a:r>
              <a:rPr sz="1800" spc="-10" dirty="0">
                <a:latin typeface="Arial"/>
                <a:cs typeface="Arial"/>
              </a:rPr>
              <a:t>but--</a:t>
            </a:r>
            <a:r>
              <a:rPr sz="1800" spc="-5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i="1" dirty="0">
                <a:latin typeface="Arial"/>
                <a:cs typeface="Arial"/>
              </a:rPr>
              <a:t>Concern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exists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regarding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attacks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spanning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up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three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subsystems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Consider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attacks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spanning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identified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targets,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remaining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15-2</a:t>
            </a:r>
            <a:r>
              <a:rPr sz="1800" spc="-10" dirty="0">
                <a:latin typeface="Arial"/>
                <a:cs typeface="Arial"/>
              </a:rPr>
              <a:t> subsystems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1498600" marR="424815" indent="-1485900">
              <a:lnSpc>
                <a:spcPct val="100000"/>
              </a:lnSpc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Option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Entry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first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Targets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(Target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1)</a:t>
            </a:r>
            <a:endParaRPr sz="1800">
              <a:latin typeface="Arial"/>
              <a:cs typeface="Arial"/>
            </a:endParaRPr>
          </a:p>
          <a:p>
            <a:pPr marL="1370965" marR="297180" indent="1270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6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</a:t>
            </a:r>
            <a:r>
              <a:rPr sz="1800" spc="-20" dirty="0">
                <a:latin typeface="Arial"/>
                <a:cs typeface="Arial"/>
              </a:rPr>
              <a:t> (Target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2) </a:t>
            </a:r>
            <a:r>
              <a:rPr sz="1800" dirty="0">
                <a:latin typeface="Arial"/>
                <a:cs typeface="Arial"/>
              </a:rPr>
              <a:t>13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third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(Target </a:t>
            </a:r>
            <a:r>
              <a:rPr sz="1800" dirty="0">
                <a:latin typeface="Arial"/>
                <a:cs typeface="Arial"/>
              </a:rPr>
              <a:t>Subsystem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3) </a:t>
            </a:r>
            <a:r>
              <a:rPr sz="1800" dirty="0">
                <a:latin typeface="Arial"/>
                <a:cs typeface="Arial"/>
              </a:rPr>
              <a:t>Insider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Attack </a:t>
            </a:r>
            <a:r>
              <a:rPr sz="1800" spc="-10" dirty="0">
                <a:latin typeface="Arial"/>
                <a:cs typeface="Arial"/>
              </a:rPr>
              <a:t>Posture</a:t>
            </a:r>
            <a:endParaRPr sz="1800">
              <a:latin typeface="Arial"/>
              <a:cs typeface="Arial"/>
            </a:endParaRPr>
          </a:p>
          <a:p>
            <a:pPr marL="14351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Most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Applicable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Tool</a:t>
            </a:r>
            <a:endParaRPr sz="1800">
              <a:latin typeface="Arial"/>
              <a:cs typeface="Arial"/>
            </a:endParaRPr>
          </a:p>
          <a:p>
            <a:pPr marL="13709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1248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Combinations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(2x8x6x13)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961" rIns="0" bIns="0" rtlCol="0">
            <a:spAutoFit/>
          </a:bodyPr>
          <a:lstStyle/>
          <a:p>
            <a:pPr marL="93980" marR="5080" indent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55" dirty="0"/>
              <a:t> </a:t>
            </a:r>
            <a:r>
              <a:rPr dirty="0"/>
              <a:t>Spanning</a:t>
            </a:r>
            <a:r>
              <a:rPr spc="-55" dirty="0"/>
              <a:t> </a:t>
            </a:r>
            <a:r>
              <a:rPr dirty="0"/>
              <a:t>Three</a:t>
            </a:r>
            <a:r>
              <a:rPr spc="-55" dirty="0"/>
              <a:t> </a:t>
            </a:r>
            <a:r>
              <a:rPr spc="-10" dirty="0"/>
              <a:t>Subsystems</a:t>
            </a:r>
          </a:p>
        </p:txBody>
      </p:sp>
      <p:sp>
        <p:nvSpPr>
          <p:cNvPr id="7" name="object 7"/>
          <p:cNvSpPr/>
          <p:nvPr/>
        </p:nvSpPr>
        <p:spPr>
          <a:xfrm>
            <a:off x="883158" y="3491484"/>
            <a:ext cx="7729220" cy="2245995"/>
          </a:xfrm>
          <a:custGeom>
            <a:avLst/>
            <a:gdLst/>
            <a:ahLst/>
            <a:cxnLst/>
            <a:rect l="l" t="t" r="r" b="b"/>
            <a:pathLst>
              <a:path w="7729220" h="2245995">
                <a:moveTo>
                  <a:pt x="7728966" y="1886712"/>
                </a:moveTo>
                <a:lnTo>
                  <a:pt x="7728966" y="358902"/>
                </a:lnTo>
                <a:lnTo>
                  <a:pt x="7727442" y="339852"/>
                </a:lnTo>
                <a:lnTo>
                  <a:pt x="7718935" y="290539"/>
                </a:lnTo>
                <a:lnTo>
                  <a:pt x="7704304" y="243582"/>
                </a:lnTo>
                <a:lnTo>
                  <a:pt x="7683990" y="199427"/>
                </a:lnTo>
                <a:lnTo>
                  <a:pt x="7658436" y="158522"/>
                </a:lnTo>
                <a:lnTo>
                  <a:pt x="7628086" y="121314"/>
                </a:lnTo>
                <a:lnTo>
                  <a:pt x="7593382" y="88251"/>
                </a:lnTo>
                <a:lnTo>
                  <a:pt x="7554768" y="59779"/>
                </a:lnTo>
                <a:lnTo>
                  <a:pt x="7512686" y="36347"/>
                </a:lnTo>
                <a:lnTo>
                  <a:pt x="7467579" y="18402"/>
                </a:lnTo>
                <a:lnTo>
                  <a:pt x="7419891" y="6391"/>
                </a:lnTo>
                <a:lnTo>
                  <a:pt x="7370064" y="762"/>
                </a:lnTo>
                <a:lnTo>
                  <a:pt x="7351014" y="0"/>
                </a:lnTo>
                <a:lnTo>
                  <a:pt x="378713" y="0"/>
                </a:lnTo>
                <a:lnTo>
                  <a:pt x="328773" y="3118"/>
                </a:lnTo>
                <a:lnTo>
                  <a:pt x="280531" y="12724"/>
                </a:lnTo>
                <a:lnTo>
                  <a:pt x="234483" y="28390"/>
                </a:lnTo>
                <a:lnTo>
                  <a:pt x="191125" y="49692"/>
                </a:lnTo>
                <a:lnTo>
                  <a:pt x="150953" y="76202"/>
                </a:lnTo>
                <a:lnTo>
                  <a:pt x="114462" y="107496"/>
                </a:lnTo>
                <a:lnTo>
                  <a:pt x="82147" y="143146"/>
                </a:lnTo>
                <a:lnTo>
                  <a:pt x="54505" y="182728"/>
                </a:lnTo>
                <a:lnTo>
                  <a:pt x="32032" y="225815"/>
                </a:lnTo>
                <a:lnTo>
                  <a:pt x="15222" y="271982"/>
                </a:lnTo>
                <a:lnTo>
                  <a:pt x="4571" y="320802"/>
                </a:lnTo>
                <a:lnTo>
                  <a:pt x="0" y="358902"/>
                </a:lnTo>
                <a:lnTo>
                  <a:pt x="0" y="1886712"/>
                </a:lnTo>
                <a:lnTo>
                  <a:pt x="1524" y="1905762"/>
                </a:lnTo>
                <a:lnTo>
                  <a:pt x="7620" y="1943862"/>
                </a:lnTo>
                <a:lnTo>
                  <a:pt x="12954" y="1963888"/>
                </a:lnTo>
                <a:lnTo>
                  <a:pt x="12954" y="359664"/>
                </a:lnTo>
                <a:lnTo>
                  <a:pt x="16637" y="323850"/>
                </a:lnTo>
                <a:lnTo>
                  <a:pt x="23912" y="288136"/>
                </a:lnTo>
                <a:lnTo>
                  <a:pt x="34662" y="253323"/>
                </a:lnTo>
                <a:lnTo>
                  <a:pt x="48767" y="220218"/>
                </a:lnTo>
                <a:lnTo>
                  <a:pt x="56387" y="205670"/>
                </a:lnTo>
                <a:lnTo>
                  <a:pt x="56387" y="204216"/>
                </a:lnTo>
                <a:lnTo>
                  <a:pt x="65531" y="188976"/>
                </a:lnTo>
                <a:lnTo>
                  <a:pt x="74675" y="174908"/>
                </a:lnTo>
                <a:lnTo>
                  <a:pt x="74675" y="174498"/>
                </a:lnTo>
                <a:lnTo>
                  <a:pt x="85343" y="159258"/>
                </a:lnTo>
                <a:lnTo>
                  <a:pt x="85343" y="160020"/>
                </a:lnTo>
                <a:lnTo>
                  <a:pt x="96012" y="145542"/>
                </a:lnTo>
                <a:lnTo>
                  <a:pt x="96012" y="146304"/>
                </a:lnTo>
                <a:lnTo>
                  <a:pt x="107441" y="132588"/>
                </a:lnTo>
                <a:lnTo>
                  <a:pt x="119633" y="119634"/>
                </a:lnTo>
                <a:lnTo>
                  <a:pt x="119633" y="120396"/>
                </a:lnTo>
                <a:lnTo>
                  <a:pt x="132587" y="107442"/>
                </a:lnTo>
                <a:lnTo>
                  <a:pt x="132587" y="108204"/>
                </a:lnTo>
                <a:lnTo>
                  <a:pt x="145542" y="96012"/>
                </a:lnTo>
                <a:lnTo>
                  <a:pt x="145542" y="96774"/>
                </a:lnTo>
                <a:lnTo>
                  <a:pt x="159257" y="85945"/>
                </a:lnTo>
                <a:lnTo>
                  <a:pt x="159257" y="85344"/>
                </a:lnTo>
                <a:lnTo>
                  <a:pt x="173735" y="75438"/>
                </a:lnTo>
                <a:lnTo>
                  <a:pt x="188976" y="65532"/>
                </a:lnTo>
                <a:lnTo>
                  <a:pt x="204215" y="57150"/>
                </a:lnTo>
                <a:lnTo>
                  <a:pt x="219456" y="49167"/>
                </a:lnTo>
                <a:lnTo>
                  <a:pt x="219456" y="48768"/>
                </a:lnTo>
                <a:lnTo>
                  <a:pt x="236220" y="41148"/>
                </a:lnTo>
                <a:lnTo>
                  <a:pt x="236220" y="41910"/>
                </a:lnTo>
                <a:lnTo>
                  <a:pt x="252222" y="35363"/>
                </a:lnTo>
                <a:lnTo>
                  <a:pt x="252222" y="35052"/>
                </a:lnTo>
                <a:lnTo>
                  <a:pt x="269748" y="28956"/>
                </a:lnTo>
                <a:lnTo>
                  <a:pt x="286512" y="24582"/>
                </a:lnTo>
                <a:lnTo>
                  <a:pt x="286512" y="24384"/>
                </a:lnTo>
                <a:lnTo>
                  <a:pt x="322326" y="16922"/>
                </a:lnTo>
                <a:lnTo>
                  <a:pt x="322326" y="16764"/>
                </a:lnTo>
                <a:lnTo>
                  <a:pt x="340614" y="14569"/>
                </a:lnTo>
                <a:lnTo>
                  <a:pt x="359664" y="12954"/>
                </a:lnTo>
                <a:lnTo>
                  <a:pt x="7370064" y="13014"/>
                </a:lnTo>
                <a:lnTo>
                  <a:pt x="7388352" y="14478"/>
                </a:lnTo>
                <a:lnTo>
                  <a:pt x="7406640" y="16764"/>
                </a:lnTo>
                <a:lnTo>
                  <a:pt x="7406640" y="16922"/>
                </a:lnTo>
                <a:lnTo>
                  <a:pt x="7442454" y="24384"/>
                </a:lnTo>
                <a:lnTo>
                  <a:pt x="7442454" y="24582"/>
                </a:lnTo>
                <a:lnTo>
                  <a:pt x="7459218" y="28956"/>
                </a:lnTo>
                <a:lnTo>
                  <a:pt x="7476744" y="35052"/>
                </a:lnTo>
                <a:lnTo>
                  <a:pt x="7476744" y="35350"/>
                </a:lnTo>
                <a:lnTo>
                  <a:pt x="7492746" y="41611"/>
                </a:lnTo>
                <a:lnTo>
                  <a:pt x="7492746" y="41148"/>
                </a:lnTo>
                <a:lnTo>
                  <a:pt x="7509509" y="48768"/>
                </a:lnTo>
                <a:lnTo>
                  <a:pt x="7509509" y="49148"/>
                </a:lnTo>
                <a:lnTo>
                  <a:pt x="7525511" y="57150"/>
                </a:lnTo>
                <a:lnTo>
                  <a:pt x="7525511" y="57549"/>
                </a:lnTo>
                <a:lnTo>
                  <a:pt x="7540752" y="65532"/>
                </a:lnTo>
                <a:lnTo>
                  <a:pt x="7540752" y="66027"/>
                </a:lnTo>
                <a:lnTo>
                  <a:pt x="7555230" y="75438"/>
                </a:lnTo>
                <a:lnTo>
                  <a:pt x="7569708" y="85344"/>
                </a:lnTo>
                <a:lnTo>
                  <a:pt x="7583424" y="96774"/>
                </a:lnTo>
                <a:lnTo>
                  <a:pt x="7583424" y="96012"/>
                </a:lnTo>
                <a:lnTo>
                  <a:pt x="7596378" y="108204"/>
                </a:lnTo>
                <a:lnTo>
                  <a:pt x="7596378" y="107442"/>
                </a:lnTo>
                <a:lnTo>
                  <a:pt x="7609332" y="120396"/>
                </a:lnTo>
                <a:lnTo>
                  <a:pt x="7609332" y="119634"/>
                </a:lnTo>
                <a:lnTo>
                  <a:pt x="7621524" y="132588"/>
                </a:lnTo>
                <a:lnTo>
                  <a:pt x="7632954" y="146304"/>
                </a:lnTo>
                <a:lnTo>
                  <a:pt x="7632954" y="145542"/>
                </a:lnTo>
                <a:lnTo>
                  <a:pt x="7643622" y="160020"/>
                </a:lnTo>
                <a:lnTo>
                  <a:pt x="7643622" y="159258"/>
                </a:lnTo>
                <a:lnTo>
                  <a:pt x="7654290" y="174498"/>
                </a:lnTo>
                <a:lnTo>
                  <a:pt x="7654290" y="174908"/>
                </a:lnTo>
                <a:lnTo>
                  <a:pt x="7663433" y="188976"/>
                </a:lnTo>
                <a:lnTo>
                  <a:pt x="7672578" y="204216"/>
                </a:lnTo>
                <a:lnTo>
                  <a:pt x="7687818" y="236220"/>
                </a:lnTo>
                <a:lnTo>
                  <a:pt x="7694676" y="252984"/>
                </a:lnTo>
                <a:lnTo>
                  <a:pt x="7694676" y="255079"/>
                </a:lnTo>
                <a:lnTo>
                  <a:pt x="7700009" y="269748"/>
                </a:lnTo>
                <a:lnTo>
                  <a:pt x="7705344" y="287274"/>
                </a:lnTo>
                <a:lnTo>
                  <a:pt x="7705344" y="290195"/>
                </a:lnTo>
                <a:lnTo>
                  <a:pt x="7709154" y="304800"/>
                </a:lnTo>
                <a:lnTo>
                  <a:pt x="7712202" y="323088"/>
                </a:lnTo>
                <a:lnTo>
                  <a:pt x="7714488" y="341376"/>
                </a:lnTo>
                <a:lnTo>
                  <a:pt x="7716011" y="359664"/>
                </a:lnTo>
                <a:lnTo>
                  <a:pt x="7716774" y="378714"/>
                </a:lnTo>
                <a:lnTo>
                  <a:pt x="7716774" y="1961005"/>
                </a:lnTo>
                <a:lnTo>
                  <a:pt x="7723020" y="1936559"/>
                </a:lnTo>
                <a:lnTo>
                  <a:pt x="7728966" y="1886712"/>
                </a:lnTo>
                <a:close/>
              </a:path>
              <a:path w="7729220" h="2245995">
                <a:moveTo>
                  <a:pt x="57150" y="2042160"/>
                </a:moveTo>
                <a:lnTo>
                  <a:pt x="48768" y="2026158"/>
                </a:lnTo>
                <a:lnTo>
                  <a:pt x="41148" y="2009394"/>
                </a:lnTo>
                <a:lnTo>
                  <a:pt x="41148" y="2010156"/>
                </a:lnTo>
                <a:lnTo>
                  <a:pt x="35052" y="1993392"/>
                </a:lnTo>
                <a:lnTo>
                  <a:pt x="28956" y="1975866"/>
                </a:lnTo>
                <a:lnTo>
                  <a:pt x="28956" y="1976628"/>
                </a:lnTo>
                <a:lnTo>
                  <a:pt x="24384" y="1959102"/>
                </a:lnTo>
                <a:lnTo>
                  <a:pt x="19812" y="1940814"/>
                </a:lnTo>
                <a:lnTo>
                  <a:pt x="19812" y="1941576"/>
                </a:lnTo>
                <a:lnTo>
                  <a:pt x="16764" y="1923288"/>
                </a:lnTo>
                <a:lnTo>
                  <a:pt x="14478" y="1905000"/>
                </a:lnTo>
                <a:lnTo>
                  <a:pt x="12954" y="1885950"/>
                </a:lnTo>
                <a:lnTo>
                  <a:pt x="12954" y="1963888"/>
                </a:lnTo>
                <a:lnTo>
                  <a:pt x="19503" y="1988478"/>
                </a:lnTo>
                <a:lnTo>
                  <a:pt x="38186" y="2033171"/>
                </a:lnTo>
                <a:lnTo>
                  <a:pt x="56388" y="2065046"/>
                </a:lnTo>
                <a:lnTo>
                  <a:pt x="56388" y="2041398"/>
                </a:lnTo>
                <a:lnTo>
                  <a:pt x="57150" y="2042160"/>
                </a:lnTo>
                <a:close/>
              </a:path>
              <a:path w="7729220" h="2245995">
                <a:moveTo>
                  <a:pt x="57149" y="204216"/>
                </a:moveTo>
                <a:lnTo>
                  <a:pt x="56387" y="204216"/>
                </a:lnTo>
                <a:lnTo>
                  <a:pt x="56387" y="205670"/>
                </a:lnTo>
                <a:lnTo>
                  <a:pt x="57149" y="204216"/>
                </a:lnTo>
                <a:close/>
              </a:path>
              <a:path w="7729220" h="2245995">
                <a:moveTo>
                  <a:pt x="75438" y="2071878"/>
                </a:moveTo>
                <a:lnTo>
                  <a:pt x="65532" y="2056638"/>
                </a:lnTo>
                <a:lnTo>
                  <a:pt x="65532" y="2057400"/>
                </a:lnTo>
                <a:lnTo>
                  <a:pt x="56388" y="2041398"/>
                </a:lnTo>
                <a:lnTo>
                  <a:pt x="56388" y="2065046"/>
                </a:lnTo>
                <a:lnTo>
                  <a:pt x="62586" y="2075901"/>
                </a:lnTo>
                <a:lnTo>
                  <a:pt x="74676" y="2092027"/>
                </a:lnTo>
                <a:lnTo>
                  <a:pt x="74676" y="2071878"/>
                </a:lnTo>
                <a:lnTo>
                  <a:pt x="75438" y="2071878"/>
                </a:lnTo>
                <a:close/>
              </a:path>
              <a:path w="7729220" h="2245995">
                <a:moveTo>
                  <a:pt x="75437" y="173736"/>
                </a:moveTo>
                <a:lnTo>
                  <a:pt x="74675" y="174498"/>
                </a:lnTo>
                <a:lnTo>
                  <a:pt x="74675" y="174908"/>
                </a:lnTo>
                <a:lnTo>
                  <a:pt x="75437" y="173736"/>
                </a:lnTo>
                <a:close/>
              </a:path>
              <a:path w="7729220" h="2245995">
                <a:moveTo>
                  <a:pt x="160020" y="2176335"/>
                </a:moveTo>
                <a:lnTo>
                  <a:pt x="160020" y="2161032"/>
                </a:lnTo>
                <a:lnTo>
                  <a:pt x="145542" y="2149602"/>
                </a:lnTo>
                <a:lnTo>
                  <a:pt x="132588" y="2138172"/>
                </a:lnTo>
                <a:lnTo>
                  <a:pt x="119634" y="2125980"/>
                </a:lnTo>
                <a:lnTo>
                  <a:pt x="107442" y="2113026"/>
                </a:lnTo>
                <a:lnTo>
                  <a:pt x="107442" y="2113788"/>
                </a:lnTo>
                <a:lnTo>
                  <a:pt x="96012" y="2100072"/>
                </a:lnTo>
                <a:lnTo>
                  <a:pt x="85344" y="2086356"/>
                </a:lnTo>
                <a:lnTo>
                  <a:pt x="74676" y="2071878"/>
                </a:lnTo>
                <a:lnTo>
                  <a:pt x="74676" y="2092027"/>
                </a:lnTo>
                <a:lnTo>
                  <a:pt x="91620" y="2114629"/>
                </a:lnTo>
                <a:lnTo>
                  <a:pt x="124206" y="2147316"/>
                </a:lnTo>
                <a:lnTo>
                  <a:pt x="137922" y="2159508"/>
                </a:lnTo>
                <a:lnTo>
                  <a:pt x="151638" y="2170938"/>
                </a:lnTo>
                <a:lnTo>
                  <a:pt x="160020" y="2176335"/>
                </a:lnTo>
                <a:close/>
              </a:path>
              <a:path w="7729220" h="2245995">
                <a:moveTo>
                  <a:pt x="160019" y="85344"/>
                </a:moveTo>
                <a:lnTo>
                  <a:pt x="159257" y="85344"/>
                </a:lnTo>
                <a:lnTo>
                  <a:pt x="159257" y="85945"/>
                </a:lnTo>
                <a:lnTo>
                  <a:pt x="160019" y="85344"/>
                </a:lnTo>
                <a:close/>
              </a:path>
              <a:path w="7729220" h="2245995">
                <a:moveTo>
                  <a:pt x="220218" y="2210538"/>
                </a:moveTo>
                <a:lnTo>
                  <a:pt x="220218" y="2197608"/>
                </a:lnTo>
                <a:lnTo>
                  <a:pt x="204216" y="2189226"/>
                </a:lnTo>
                <a:lnTo>
                  <a:pt x="173736" y="2170938"/>
                </a:lnTo>
                <a:lnTo>
                  <a:pt x="159258" y="2160270"/>
                </a:lnTo>
                <a:lnTo>
                  <a:pt x="160020" y="2161032"/>
                </a:lnTo>
                <a:lnTo>
                  <a:pt x="160020" y="2176335"/>
                </a:lnTo>
                <a:lnTo>
                  <a:pt x="192450" y="2197219"/>
                </a:lnTo>
                <a:lnTo>
                  <a:pt x="220218" y="2210538"/>
                </a:lnTo>
                <a:close/>
              </a:path>
              <a:path w="7729220" h="2245995">
                <a:moveTo>
                  <a:pt x="220218" y="48768"/>
                </a:moveTo>
                <a:lnTo>
                  <a:pt x="219456" y="48768"/>
                </a:lnTo>
                <a:lnTo>
                  <a:pt x="219456" y="49167"/>
                </a:lnTo>
                <a:lnTo>
                  <a:pt x="220218" y="48768"/>
                </a:lnTo>
                <a:close/>
              </a:path>
              <a:path w="7729220" h="2245995">
                <a:moveTo>
                  <a:pt x="252984" y="2211324"/>
                </a:moveTo>
                <a:lnTo>
                  <a:pt x="236220" y="2204466"/>
                </a:lnTo>
                <a:lnTo>
                  <a:pt x="219456" y="2196846"/>
                </a:lnTo>
                <a:lnTo>
                  <a:pt x="220218" y="2197608"/>
                </a:lnTo>
                <a:lnTo>
                  <a:pt x="220218" y="2210538"/>
                </a:lnTo>
                <a:lnTo>
                  <a:pt x="236332" y="2218267"/>
                </a:lnTo>
                <a:lnTo>
                  <a:pt x="252222" y="2223557"/>
                </a:lnTo>
                <a:lnTo>
                  <a:pt x="252222" y="2211324"/>
                </a:lnTo>
                <a:lnTo>
                  <a:pt x="252984" y="2211324"/>
                </a:lnTo>
                <a:close/>
              </a:path>
              <a:path w="7729220" h="2245995">
                <a:moveTo>
                  <a:pt x="252984" y="35052"/>
                </a:moveTo>
                <a:lnTo>
                  <a:pt x="252222" y="35052"/>
                </a:lnTo>
                <a:lnTo>
                  <a:pt x="252222" y="35363"/>
                </a:lnTo>
                <a:lnTo>
                  <a:pt x="252984" y="35052"/>
                </a:lnTo>
                <a:close/>
              </a:path>
              <a:path w="7729220" h="2245995">
                <a:moveTo>
                  <a:pt x="7351014" y="2245614"/>
                </a:moveTo>
                <a:lnTo>
                  <a:pt x="7351014" y="2233422"/>
                </a:lnTo>
                <a:lnTo>
                  <a:pt x="378714" y="2233422"/>
                </a:lnTo>
                <a:lnTo>
                  <a:pt x="359664" y="2232660"/>
                </a:lnTo>
                <a:lnTo>
                  <a:pt x="340614" y="2231136"/>
                </a:lnTo>
                <a:lnTo>
                  <a:pt x="322326" y="2228850"/>
                </a:lnTo>
                <a:lnTo>
                  <a:pt x="304800" y="2225802"/>
                </a:lnTo>
                <a:lnTo>
                  <a:pt x="287274" y="2221992"/>
                </a:lnTo>
                <a:lnTo>
                  <a:pt x="252222" y="2211324"/>
                </a:lnTo>
                <a:lnTo>
                  <a:pt x="252222" y="2223557"/>
                </a:lnTo>
                <a:lnTo>
                  <a:pt x="282516" y="2233643"/>
                </a:lnTo>
                <a:lnTo>
                  <a:pt x="330232" y="2242906"/>
                </a:lnTo>
                <a:lnTo>
                  <a:pt x="378714" y="2245614"/>
                </a:lnTo>
                <a:lnTo>
                  <a:pt x="7351014" y="2245614"/>
                </a:lnTo>
                <a:close/>
              </a:path>
              <a:path w="7729220" h="2245995">
                <a:moveTo>
                  <a:pt x="287274" y="24384"/>
                </a:moveTo>
                <a:lnTo>
                  <a:pt x="286512" y="24384"/>
                </a:lnTo>
                <a:lnTo>
                  <a:pt x="286512" y="24582"/>
                </a:lnTo>
                <a:lnTo>
                  <a:pt x="287274" y="24384"/>
                </a:lnTo>
                <a:close/>
              </a:path>
              <a:path w="7729220" h="2245995">
                <a:moveTo>
                  <a:pt x="323088" y="16764"/>
                </a:moveTo>
                <a:lnTo>
                  <a:pt x="322326" y="16764"/>
                </a:lnTo>
                <a:lnTo>
                  <a:pt x="322326" y="16922"/>
                </a:lnTo>
                <a:lnTo>
                  <a:pt x="323088" y="16764"/>
                </a:lnTo>
                <a:close/>
              </a:path>
              <a:path w="7729220" h="2245995">
                <a:moveTo>
                  <a:pt x="323088" y="2228850"/>
                </a:moveTo>
                <a:lnTo>
                  <a:pt x="322326" y="2228723"/>
                </a:lnTo>
                <a:lnTo>
                  <a:pt x="323088" y="2228850"/>
                </a:lnTo>
                <a:close/>
              </a:path>
              <a:path w="7729220" h="2245995">
                <a:moveTo>
                  <a:pt x="341376" y="14478"/>
                </a:moveTo>
                <a:lnTo>
                  <a:pt x="340614" y="14478"/>
                </a:lnTo>
                <a:lnTo>
                  <a:pt x="341376" y="14478"/>
                </a:lnTo>
                <a:close/>
              </a:path>
              <a:path w="7729220" h="2245995">
                <a:moveTo>
                  <a:pt x="341376" y="2231136"/>
                </a:moveTo>
                <a:lnTo>
                  <a:pt x="340614" y="2231044"/>
                </a:lnTo>
                <a:lnTo>
                  <a:pt x="341376" y="2231136"/>
                </a:lnTo>
                <a:close/>
              </a:path>
              <a:path w="7729220" h="2245995">
                <a:moveTo>
                  <a:pt x="7388352" y="2244150"/>
                </a:moveTo>
                <a:lnTo>
                  <a:pt x="7388352" y="2231136"/>
                </a:lnTo>
                <a:lnTo>
                  <a:pt x="7369302" y="2232660"/>
                </a:lnTo>
                <a:lnTo>
                  <a:pt x="7350252" y="2233422"/>
                </a:lnTo>
                <a:lnTo>
                  <a:pt x="7351014" y="2233422"/>
                </a:lnTo>
                <a:lnTo>
                  <a:pt x="7351014" y="2245614"/>
                </a:lnTo>
                <a:lnTo>
                  <a:pt x="7370064" y="2245614"/>
                </a:lnTo>
                <a:lnTo>
                  <a:pt x="7388352" y="2244150"/>
                </a:lnTo>
                <a:close/>
              </a:path>
              <a:path w="7729220" h="2245995">
                <a:moveTo>
                  <a:pt x="7388352" y="14569"/>
                </a:moveTo>
                <a:lnTo>
                  <a:pt x="7387590" y="14478"/>
                </a:lnTo>
                <a:lnTo>
                  <a:pt x="7388352" y="14569"/>
                </a:lnTo>
                <a:close/>
              </a:path>
              <a:path w="7729220" h="2245995">
                <a:moveTo>
                  <a:pt x="7406640" y="2241131"/>
                </a:moveTo>
                <a:lnTo>
                  <a:pt x="7406640" y="2228850"/>
                </a:lnTo>
                <a:lnTo>
                  <a:pt x="7387590" y="2231136"/>
                </a:lnTo>
                <a:lnTo>
                  <a:pt x="7388352" y="2231136"/>
                </a:lnTo>
                <a:lnTo>
                  <a:pt x="7388352" y="2244150"/>
                </a:lnTo>
                <a:lnTo>
                  <a:pt x="7389114" y="2244090"/>
                </a:lnTo>
                <a:lnTo>
                  <a:pt x="7406640" y="2241131"/>
                </a:lnTo>
                <a:close/>
              </a:path>
              <a:path w="7729220" h="2245995">
                <a:moveTo>
                  <a:pt x="7406640" y="16922"/>
                </a:moveTo>
                <a:lnTo>
                  <a:pt x="7406640" y="16764"/>
                </a:lnTo>
                <a:lnTo>
                  <a:pt x="7405878" y="16764"/>
                </a:lnTo>
                <a:lnTo>
                  <a:pt x="7406640" y="16922"/>
                </a:lnTo>
                <a:close/>
              </a:path>
              <a:path w="7729220" h="2245995">
                <a:moveTo>
                  <a:pt x="7442454" y="2234555"/>
                </a:moveTo>
                <a:lnTo>
                  <a:pt x="7442454" y="2221992"/>
                </a:lnTo>
                <a:lnTo>
                  <a:pt x="7424166" y="2225802"/>
                </a:lnTo>
                <a:lnTo>
                  <a:pt x="7405878" y="2228850"/>
                </a:lnTo>
                <a:lnTo>
                  <a:pt x="7406640" y="2228850"/>
                </a:lnTo>
                <a:lnTo>
                  <a:pt x="7406640" y="2241131"/>
                </a:lnTo>
                <a:lnTo>
                  <a:pt x="7438660" y="2235727"/>
                </a:lnTo>
                <a:lnTo>
                  <a:pt x="7442454" y="2234555"/>
                </a:lnTo>
                <a:close/>
              </a:path>
              <a:path w="7729220" h="2245995">
                <a:moveTo>
                  <a:pt x="7442454" y="24582"/>
                </a:moveTo>
                <a:lnTo>
                  <a:pt x="7442454" y="24384"/>
                </a:lnTo>
                <a:lnTo>
                  <a:pt x="7441692" y="24384"/>
                </a:lnTo>
                <a:lnTo>
                  <a:pt x="7442454" y="24582"/>
                </a:lnTo>
                <a:close/>
              </a:path>
              <a:path w="7729220" h="2245995">
                <a:moveTo>
                  <a:pt x="7476744" y="2223963"/>
                </a:moveTo>
                <a:lnTo>
                  <a:pt x="7476744" y="2211324"/>
                </a:lnTo>
                <a:lnTo>
                  <a:pt x="7441692" y="2221992"/>
                </a:lnTo>
                <a:lnTo>
                  <a:pt x="7442454" y="2221992"/>
                </a:lnTo>
                <a:lnTo>
                  <a:pt x="7442454" y="2234555"/>
                </a:lnTo>
                <a:lnTo>
                  <a:pt x="7476744" y="2223963"/>
                </a:lnTo>
                <a:close/>
              </a:path>
              <a:path w="7729220" h="2245995">
                <a:moveTo>
                  <a:pt x="7476744" y="35350"/>
                </a:moveTo>
                <a:lnTo>
                  <a:pt x="7476744" y="35052"/>
                </a:lnTo>
                <a:lnTo>
                  <a:pt x="7475982" y="35052"/>
                </a:lnTo>
                <a:lnTo>
                  <a:pt x="7476744" y="35350"/>
                </a:lnTo>
                <a:close/>
              </a:path>
              <a:path w="7729220" h="2245995">
                <a:moveTo>
                  <a:pt x="7493508" y="2217621"/>
                </a:moveTo>
                <a:lnTo>
                  <a:pt x="7493508" y="2204466"/>
                </a:lnTo>
                <a:lnTo>
                  <a:pt x="7475982" y="2211324"/>
                </a:lnTo>
                <a:lnTo>
                  <a:pt x="7476744" y="2211324"/>
                </a:lnTo>
                <a:lnTo>
                  <a:pt x="7476744" y="2223963"/>
                </a:lnTo>
                <a:lnTo>
                  <a:pt x="7485736" y="2221186"/>
                </a:lnTo>
                <a:lnTo>
                  <a:pt x="7493508" y="2217621"/>
                </a:lnTo>
                <a:close/>
              </a:path>
              <a:path w="7729220" h="2245995">
                <a:moveTo>
                  <a:pt x="7493508" y="41910"/>
                </a:moveTo>
                <a:lnTo>
                  <a:pt x="7492746" y="41148"/>
                </a:lnTo>
                <a:lnTo>
                  <a:pt x="7492746" y="41611"/>
                </a:lnTo>
                <a:lnTo>
                  <a:pt x="7493508" y="41910"/>
                </a:lnTo>
                <a:close/>
              </a:path>
              <a:path w="7729220" h="2245995">
                <a:moveTo>
                  <a:pt x="7509509" y="2196846"/>
                </a:moveTo>
                <a:lnTo>
                  <a:pt x="7492746" y="2204466"/>
                </a:lnTo>
                <a:lnTo>
                  <a:pt x="7493508" y="2204466"/>
                </a:lnTo>
                <a:lnTo>
                  <a:pt x="7493508" y="2217621"/>
                </a:lnTo>
                <a:lnTo>
                  <a:pt x="7508748" y="2210630"/>
                </a:lnTo>
                <a:lnTo>
                  <a:pt x="7508748" y="2197608"/>
                </a:lnTo>
                <a:lnTo>
                  <a:pt x="7509509" y="2196846"/>
                </a:lnTo>
                <a:close/>
              </a:path>
              <a:path w="7729220" h="2245995">
                <a:moveTo>
                  <a:pt x="7509509" y="49148"/>
                </a:moveTo>
                <a:lnTo>
                  <a:pt x="7509509" y="48768"/>
                </a:lnTo>
                <a:lnTo>
                  <a:pt x="7508748" y="48768"/>
                </a:lnTo>
                <a:lnTo>
                  <a:pt x="7509509" y="49148"/>
                </a:lnTo>
                <a:close/>
              </a:path>
              <a:path w="7729220" h="2245995">
                <a:moveTo>
                  <a:pt x="7525511" y="2202940"/>
                </a:moveTo>
                <a:lnTo>
                  <a:pt x="7525511" y="2189226"/>
                </a:lnTo>
                <a:lnTo>
                  <a:pt x="7508748" y="2197608"/>
                </a:lnTo>
                <a:lnTo>
                  <a:pt x="7508748" y="2210630"/>
                </a:lnTo>
                <a:lnTo>
                  <a:pt x="7525511" y="2202940"/>
                </a:lnTo>
                <a:close/>
              </a:path>
              <a:path w="7729220" h="2245995">
                <a:moveTo>
                  <a:pt x="7525511" y="57549"/>
                </a:moveTo>
                <a:lnTo>
                  <a:pt x="7525511" y="57150"/>
                </a:lnTo>
                <a:lnTo>
                  <a:pt x="7524750" y="57150"/>
                </a:lnTo>
                <a:lnTo>
                  <a:pt x="7525511" y="57549"/>
                </a:lnTo>
                <a:close/>
              </a:path>
              <a:path w="7729220" h="2245995">
                <a:moveTo>
                  <a:pt x="7540752" y="2194149"/>
                </a:moveTo>
                <a:lnTo>
                  <a:pt x="7540752" y="2180082"/>
                </a:lnTo>
                <a:lnTo>
                  <a:pt x="7524750" y="2189226"/>
                </a:lnTo>
                <a:lnTo>
                  <a:pt x="7525511" y="2189226"/>
                </a:lnTo>
                <a:lnTo>
                  <a:pt x="7525511" y="2202940"/>
                </a:lnTo>
                <a:lnTo>
                  <a:pt x="7529922" y="2200917"/>
                </a:lnTo>
                <a:lnTo>
                  <a:pt x="7540752" y="2194149"/>
                </a:lnTo>
                <a:close/>
              </a:path>
              <a:path w="7729220" h="2245995">
                <a:moveTo>
                  <a:pt x="7540752" y="66027"/>
                </a:moveTo>
                <a:lnTo>
                  <a:pt x="7540752" y="65532"/>
                </a:lnTo>
                <a:lnTo>
                  <a:pt x="7539990" y="65532"/>
                </a:lnTo>
                <a:lnTo>
                  <a:pt x="7540752" y="66027"/>
                </a:lnTo>
                <a:close/>
              </a:path>
              <a:path w="7729220" h="2245995">
                <a:moveTo>
                  <a:pt x="7654290" y="2092094"/>
                </a:moveTo>
                <a:lnTo>
                  <a:pt x="7654290" y="2071878"/>
                </a:lnTo>
                <a:lnTo>
                  <a:pt x="7643622" y="2086356"/>
                </a:lnTo>
                <a:lnTo>
                  <a:pt x="7632954" y="2100072"/>
                </a:lnTo>
                <a:lnTo>
                  <a:pt x="7621524" y="2113788"/>
                </a:lnTo>
                <a:lnTo>
                  <a:pt x="7621524" y="2113026"/>
                </a:lnTo>
                <a:lnTo>
                  <a:pt x="7609332" y="2125980"/>
                </a:lnTo>
                <a:lnTo>
                  <a:pt x="7596378" y="2138172"/>
                </a:lnTo>
                <a:lnTo>
                  <a:pt x="7583424" y="2149602"/>
                </a:lnTo>
                <a:lnTo>
                  <a:pt x="7569708" y="2161032"/>
                </a:lnTo>
                <a:lnTo>
                  <a:pt x="7569708" y="2160270"/>
                </a:lnTo>
                <a:lnTo>
                  <a:pt x="7555230" y="2170938"/>
                </a:lnTo>
                <a:lnTo>
                  <a:pt x="7539990" y="2180082"/>
                </a:lnTo>
                <a:lnTo>
                  <a:pt x="7540752" y="2180082"/>
                </a:lnTo>
                <a:lnTo>
                  <a:pt x="7540752" y="2194149"/>
                </a:lnTo>
                <a:lnTo>
                  <a:pt x="7570798" y="2175371"/>
                </a:lnTo>
                <a:lnTo>
                  <a:pt x="7607943" y="2145000"/>
                </a:lnTo>
                <a:lnTo>
                  <a:pt x="7640938" y="2110255"/>
                </a:lnTo>
                <a:lnTo>
                  <a:pt x="7654290" y="2092094"/>
                </a:lnTo>
                <a:close/>
              </a:path>
              <a:path w="7729220" h="2245995">
                <a:moveTo>
                  <a:pt x="7654290" y="174908"/>
                </a:moveTo>
                <a:lnTo>
                  <a:pt x="7654290" y="174498"/>
                </a:lnTo>
                <a:lnTo>
                  <a:pt x="7653528" y="173736"/>
                </a:lnTo>
                <a:lnTo>
                  <a:pt x="7654290" y="174908"/>
                </a:lnTo>
                <a:close/>
              </a:path>
              <a:path w="7729220" h="2245995">
                <a:moveTo>
                  <a:pt x="7694676" y="2024747"/>
                </a:moveTo>
                <a:lnTo>
                  <a:pt x="7694676" y="1993392"/>
                </a:lnTo>
                <a:lnTo>
                  <a:pt x="7687818" y="2010156"/>
                </a:lnTo>
                <a:lnTo>
                  <a:pt x="7687818" y="2009394"/>
                </a:lnTo>
                <a:lnTo>
                  <a:pt x="7680198" y="2026158"/>
                </a:lnTo>
                <a:lnTo>
                  <a:pt x="7672578" y="2042160"/>
                </a:lnTo>
                <a:lnTo>
                  <a:pt x="7672578" y="2041398"/>
                </a:lnTo>
                <a:lnTo>
                  <a:pt x="7663433" y="2057400"/>
                </a:lnTo>
                <a:lnTo>
                  <a:pt x="7663433" y="2056638"/>
                </a:lnTo>
                <a:lnTo>
                  <a:pt x="7653528" y="2071878"/>
                </a:lnTo>
                <a:lnTo>
                  <a:pt x="7654290" y="2071878"/>
                </a:lnTo>
                <a:lnTo>
                  <a:pt x="7654290" y="2092094"/>
                </a:lnTo>
                <a:lnTo>
                  <a:pt x="7669364" y="2071588"/>
                </a:lnTo>
                <a:lnTo>
                  <a:pt x="7692799" y="2029448"/>
                </a:lnTo>
                <a:lnTo>
                  <a:pt x="7694676" y="2024747"/>
                </a:lnTo>
                <a:close/>
              </a:path>
              <a:path w="7729220" h="2245995">
                <a:moveTo>
                  <a:pt x="7694676" y="255079"/>
                </a:moveTo>
                <a:lnTo>
                  <a:pt x="7694676" y="252984"/>
                </a:lnTo>
                <a:lnTo>
                  <a:pt x="7693914" y="252984"/>
                </a:lnTo>
                <a:lnTo>
                  <a:pt x="7694676" y="255079"/>
                </a:lnTo>
                <a:close/>
              </a:path>
              <a:path w="7729220" h="2245995">
                <a:moveTo>
                  <a:pt x="7705344" y="1998020"/>
                </a:moveTo>
                <a:lnTo>
                  <a:pt x="7705344" y="1959102"/>
                </a:lnTo>
                <a:lnTo>
                  <a:pt x="7700009" y="1976627"/>
                </a:lnTo>
                <a:lnTo>
                  <a:pt x="7700009" y="1975866"/>
                </a:lnTo>
                <a:lnTo>
                  <a:pt x="7693914" y="1993392"/>
                </a:lnTo>
                <a:lnTo>
                  <a:pt x="7694676" y="1993392"/>
                </a:lnTo>
                <a:lnTo>
                  <a:pt x="7694676" y="2024747"/>
                </a:lnTo>
                <a:lnTo>
                  <a:pt x="7705344" y="1998020"/>
                </a:lnTo>
                <a:close/>
              </a:path>
              <a:path w="7729220" h="2245995">
                <a:moveTo>
                  <a:pt x="7705344" y="290195"/>
                </a:moveTo>
                <a:lnTo>
                  <a:pt x="7705344" y="287274"/>
                </a:lnTo>
                <a:lnTo>
                  <a:pt x="7704582" y="287274"/>
                </a:lnTo>
                <a:lnTo>
                  <a:pt x="7705344" y="290195"/>
                </a:lnTo>
                <a:close/>
              </a:path>
              <a:path w="7729220" h="2245995">
                <a:moveTo>
                  <a:pt x="7716774" y="1961005"/>
                </a:moveTo>
                <a:lnTo>
                  <a:pt x="7716774" y="1867662"/>
                </a:lnTo>
                <a:lnTo>
                  <a:pt x="7716011" y="1886712"/>
                </a:lnTo>
                <a:lnTo>
                  <a:pt x="7716011" y="1885950"/>
                </a:lnTo>
                <a:lnTo>
                  <a:pt x="7714488" y="1905000"/>
                </a:lnTo>
                <a:lnTo>
                  <a:pt x="7712202" y="1923288"/>
                </a:lnTo>
                <a:lnTo>
                  <a:pt x="7709154" y="1941576"/>
                </a:lnTo>
                <a:lnTo>
                  <a:pt x="7709154" y="1940814"/>
                </a:lnTo>
                <a:lnTo>
                  <a:pt x="7704582" y="1959102"/>
                </a:lnTo>
                <a:lnTo>
                  <a:pt x="7705344" y="1959102"/>
                </a:lnTo>
                <a:lnTo>
                  <a:pt x="7705344" y="1998020"/>
                </a:lnTo>
                <a:lnTo>
                  <a:pt x="7710824" y="1984288"/>
                </a:lnTo>
                <a:lnTo>
                  <a:pt x="7716774" y="1961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2436" y="6865872"/>
            <a:ext cx="152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11451" y="1702441"/>
            <a:ext cx="6118860" cy="4271645"/>
            <a:chOff x="1711451" y="1702441"/>
            <a:chExt cx="6118860" cy="4271645"/>
          </a:xfrm>
        </p:grpSpPr>
        <p:sp>
          <p:nvSpPr>
            <p:cNvPr id="6" name="object 6"/>
            <p:cNvSpPr/>
            <p:nvPr/>
          </p:nvSpPr>
          <p:spPr>
            <a:xfrm>
              <a:off x="3464813" y="1887474"/>
              <a:ext cx="12700" cy="4075429"/>
            </a:xfrm>
            <a:custGeom>
              <a:avLst/>
              <a:gdLst/>
              <a:ahLst/>
              <a:cxnLst/>
              <a:rect l="l" t="t" r="r" b="b"/>
              <a:pathLst>
                <a:path w="12700" h="4075429">
                  <a:moveTo>
                    <a:pt x="0" y="4075176"/>
                  </a:moveTo>
                  <a:lnTo>
                    <a:pt x="12191" y="4075176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5663" y="1844040"/>
              <a:ext cx="780288" cy="1280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35779" y="1887474"/>
              <a:ext cx="11430" cy="4075429"/>
            </a:xfrm>
            <a:custGeom>
              <a:avLst/>
              <a:gdLst/>
              <a:ahLst/>
              <a:cxnLst/>
              <a:rect l="l" t="t" r="r" b="b"/>
              <a:pathLst>
                <a:path w="11429" h="4075429">
                  <a:moveTo>
                    <a:pt x="0" y="4075176"/>
                  </a:moveTo>
                  <a:lnTo>
                    <a:pt x="11429" y="407517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6629" y="1844040"/>
              <a:ext cx="786383" cy="1280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5983" y="1887474"/>
              <a:ext cx="12700" cy="4075429"/>
            </a:xfrm>
            <a:custGeom>
              <a:avLst/>
              <a:gdLst/>
              <a:ahLst/>
              <a:cxnLst/>
              <a:rect l="l" t="t" r="r" b="b"/>
              <a:pathLst>
                <a:path w="12700" h="4075429">
                  <a:moveTo>
                    <a:pt x="0" y="4075176"/>
                  </a:moveTo>
                  <a:lnTo>
                    <a:pt x="12191" y="4075176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6833" y="1844040"/>
              <a:ext cx="786383" cy="1280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76949" y="1887474"/>
              <a:ext cx="11430" cy="4075429"/>
            </a:xfrm>
            <a:custGeom>
              <a:avLst/>
              <a:gdLst/>
              <a:ahLst/>
              <a:cxnLst/>
              <a:rect l="l" t="t" r="r" b="b"/>
              <a:pathLst>
                <a:path w="11429" h="4075429">
                  <a:moveTo>
                    <a:pt x="0" y="4075176"/>
                  </a:moveTo>
                  <a:lnTo>
                    <a:pt x="11429" y="407517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7799" y="1844040"/>
              <a:ext cx="786383" cy="1280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47154" y="1887474"/>
              <a:ext cx="12700" cy="4075429"/>
            </a:xfrm>
            <a:custGeom>
              <a:avLst/>
              <a:gdLst/>
              <a:ahLst/>
              <a:cxnLst/>
              <a:rect l="l" t="t" r="r" b="b"/>
              <a:pathLst>
                <a:path w="12700" h="4075429">
                  <a:moveTo>
                    <a:pt x="0" y="4075176"/>
                  </a:moveTo>
                  <a:lnTo>
                    <a:pt x="12192" y="4075176"/>
                  </a:lnTo>
                  <a:lnTo>
                    <a:pt x="12192" y="0"/>
                  </a:lnTo>
                  <a:lnTo>
                    <a:pt x="0" y="0"/>
                  </a:lnTo>
                  <a:lnTo>
                    <a:pt x="0" y="407517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8004" y="1844040"/>
              <a:ext cx="780288" cy="1280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4492" y="1844040"/>
              <a:ext cx="810768" cy="1280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06039" y="1703070"/>
              <a:ext cx="5212080" cy="184785"/>
            </a:xfrm>
            <a:custGeom>
              <a:avLst/>
              <a:gdLst/>
              <a:ahLst/>
              <a:cxnLst/>
              <a:rect l="l" t="t" r="r" b="b"/>
              <a:pathLst>
                <a:path w="5212080" h="184785">
                  <a:moveTo>
                    <a:pt x="5212079" y="184404"/>
                  </a:moveTo>
                  <a:lnTo>
                    <a:pt x="5212079" y="0"/>
                  </a:lnTo>
                  <a:lnTo>
                    <a:pt x="0" y="0"/>
                  </a:lnTo>
                  <a:lnTo>
                    <a:pt x="0" y="184404"/>
                  </a:lnTo>
                  <a:lnTo>
                    <a:pt x="5212079" y="184404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2187" y="1751838"/>
              <a:ext cx="1316735" cy="7772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2187" y="1829562"/>
              <a:ext cx="1316735" cy="777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612135" y="1708404"/>
              <a:ext cx="5200015" cy="173990"/>
            </a:xfrm>
            <a:custGeom>
              <a:avLst/>
              <a:gdLst/>
              <a:ahLst/>
              <a:cxnLst/>
              <a:rect l="l" t="t" r="r" b="b"/>
              <a:pathLst>
                <a:path w="5200015" h="173989">
                  <a:moveTo>
                    <a:pt x="0" y="173736"/>
                  </a:moveTo>
                  <a:lnTo>
                    <a:pt x="0" y="0"/>
                  </a:lnTo>
                  <a:lnTo>
                    <a:pt x="5199888" y="0"/>
                  </a:lnTo>
                  <a:lnTo>
                    <a:pt x="5199888" y="173735"/>
                  </a:lnTo>
                  <a:lnTo>
                    <a:pt x="0" y="173736"/>
                  </a:lnTo>
                  <a:close/>
                </a:path>
              </a:pathLst>
            </a:custGeom>
            <a:ln w="11925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175" y="5149596"/>
              <a:ext cx="780288" cy="1280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9175" y="4639818"/>
              <a:ext cx="780288" cy="1280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89175" y="4130802"/>
              <a:ext cx="786383" cy="1280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1451" y="3621024"/>
              <a:ext cx="859536" cy="1280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11451" y="3112008"/>
              <a:ext cx="841248" cy="1280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11451" y="2602992"/>
              <a:ext cx="859536" cy="1280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11451" y="2093214"/>
              <a:ext cx="859536" cy="1280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06039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6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6"/>
                  </a:lnTo>
                  <a:lnTo>
                    <a:pt x="858774" y="4075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3754" y="2113787"/>
              <a:ext cx="292100" cy="3112770"/>
            </a:xfrm>
            <a:custGeom>
              <a:avLst/>
              <a:gdLst/>
              <a:ahLst/>
              <a:cxnLst/>
              <a:rect l="l" t="t" r="r" b="b"/>
              <a:pathLst>
                <a:path w="292100" h="3112770">
                  <a:moveTo>
                    <a:pt x="62484" y="3084576"/>
                  </a:moveTo>
                  <a:lnTo>
                    <a:pt x="60058" y="3073311"/>
                  </a:lnTo>
                  <a:lnTo>
                    <a:pt x="53428" y="3064103"/>
                  </a:lnTo>
                  <a:lnTo>
                    <a:pt x="43510" y="3057906"/>
                  </a:lnTo>
                  <a:lnTo>
                    <a:pt x="31242" y="3055620"/>
                  </a:lnTo>
                  <a:lnTo>
                    <a:pt x="18961" y="3057906"/>
                  </a:lnTo>
                  <a:lnTo>
                    <a:pt x="9042" y="3064103"/>
                  </a:lnTo>
                  <a:lnTo>
                    <a:pt x="2413" y="3073311"/>
                  </a:lnTo>
                  <a:lnTo>
                    <a:pt x="0" y="3084576"/>
                  </a:lnTo>
                  <a:lnTo>
                    <a:pt x="2413" y="3095739"/>
                  </a:lnTo>
                  <a:lnTo>
                    <a:pt x="9042" y="3104680"/>
                  </a:lnTo>
                  <a:lnTo>
                    <a:pt x="18961" y="3110623"/>
                  </a:lnTo>
                  <a:lnTo>
                    <a:pt x="31242" y="3112770"/>
                  </a:lnTo>
                  <a:lnTo>
                    <a:pt x="43510" y="3110623"/>
                  </a:lnTo>
                  <a:lnTo>
                    <a:pt x="53428" y="3104680"/>
                  </a:lnTo>
                  <a:lnTo>
                    <a:pt x="60058" y="3095739"/>
                  </a:lnTo>
                  <a:lnTo>
                    <a:pt x="62484" y="3084576"/>
                  </a:lnTo>
                  <a:close/>
                </a:path>
                <a:path w="292100" h="3112770">
                  <a:moveTo>
                    <a:pt x="291846" y="28194"/>
                  </a:moveTo>
                  <a:lnTo>
                    <a:pt x="289306" y="17360"/>
                  </a:lnTo>
                  <a:lnTo>
                    <a:pt x="282409" y="8382"/>
                  </a:lnTo>
                  <a:lnTo>
                    <a:pt x="272224" y="2273"/>
                  </a:lnTo>
                  <a:lnTo>
                    <a:pt x="259842" y="0"/>
                  </a:lnTo>
                  <a:lnTo>
                    <a:pt x="247878" y="2273"/>
                  </a:lnTo>
                  <a:lnTo>
                    <a:pt x="237934" y="8382"/>
                  </a:lnTo>
                  <a:lnTo>
                    <a:pt x="231114" y="17360"/>
                  </a:lnTo>
                  <a:lnTo>
                    <a:pt x="228600" y="28194"/>
                  </a:lnTo>
                  <a:lnTo>
                    <a:pt x="231114" y="39471"/>
                  </a:lnTo>
                  <a:lnTo>
                    <a:pt x="237934" y="48679"/>
                  </a:lnTo>
                  <a:lnTo>
                    <a:pt x="247878" y="54876"/>
                  </a:lnTo>
                  <a:lnTo>
                    <a:pt x="259842" y="57150"/>
                  </a:lnTo>
                  <a:lnTo>
                    <a:pt x="272224" y="54876"/>
                  </a:lnTo>
                  <a:lnTo>
                    <a:pt x="282409" y="48679"/>
                  </a:lnTo>
                  <a:lnTo>
                    <a:pt x="289306" y="39471"/>
                  </a:lnTo>
                  <a:lnTo>
                    <a:pt x="291846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89504" y="2622803"/>
              <a:ext cx="120650" cy="2094864"/>
            </a:xfrm>
            <a:custGeom>
              <a:avLst/>
              <a:gdLst/>
              <a:ahLst/>
              <a:cxnLst/>
              <a:rect l="l" t="t" r="r" b="b"/>
              <a:pathLst>
                <a:path w="120650" h="2094864">
                  <a:moveTo>
                    <a:pt x="63246" y="2065782"/>
                  </a:moveTo>
                  <a:lnTo>
                    <a:pt x="60706" y="2054948"/>
                  </a:lnTo>
                  <a:lnTo>
                    <a:pt x="53809" y="2045970"/>
                  </a:lnTo>
                  <a:lnTo>
                    <a:pt x="43624" y="2039861"/>
                  </a:lnTo>
                  <a:lnTo>
                    <a:pt x="31242" y="2037588"/>
                  </a:lnTo>
                  <a:lnTo>
                    <a:pt x="19278" y="2039861"/>
                  </a:lnTo>
                  <a:lnTo>
                    <a:pt x="9334" y="2045970"/>
                  </a:lnTo>
                  <a:lnTo>
                    <a:pt x="2514" y="2054948"/>
                  </a:lnTo>
                  <a:lnTo>
                    <a:pt x="0" y="2065782"/>
                  </a:lnTo>
                  <a:lnTo>
                    <a:pt x="2514" y="2077059"/>
                  </a:lnTo>
                  <a:lnTo>
                    <a:pt x="9334" y="2086267"/>
                  </a:lnTo>
                  <a:lnTo>
                    <a:pt x="19278" y="2092464"/>
                  </a:lnTo>
                  <a:lnTo>
                    <a:pt x="31242" y="2094738"/>
                  </a:lnTo>
                  <a:lnTo>
                    <a:pt x="43624" y="2092464"/>
                  </a:lnTo>
                  <a:lnTo>
                    <a:pt x="53809" y="2086267"/>
                  </a:lnTo>
                  <a:lnTo>
                    <a:pt x="60706" y="2077059"/>
                  </a:lnTo>
                  <a:lnTo>
                    <a:pt x="63246" y="2065782"/>
                  </a:lnTo>
                  <a:close/>
                </a:path>
                <a:path w="120650" h="2094864">
                  <a:moveTo>
                    <a:pt x="120396" y="28956"/>
                  </a:moveTo>
                  <a:lnTo>
                    <a:pt x="117868" y="17691"/>
                  </a:lnTo>
                  <a:lnTo>
                    <a:pt x="111061" y="8483"/>
                  </a:lnTo>
                  <a:lnTo>
                    <a:pt x="101104" y="2286"/>
                  </a:lnTo>
                  <a:lnTo>
                    <a:pt x="89154" y="0"/>
                  </a:lnTo>
                  <a:lnTo>
                    <a:pt x="76758" y="2286"/>
                  </a:lnTo>
                  <a:lnTo>
                    <a:pt x="66573" y="8483"/>
                  </a:lnTo>
                  <a:lnTo>
                    <a:pt x="59677" y="17691"/>
                  </a:lnTo>
                  <a:lnTo>
                    <a:pt x="57150" y="28956"/>
                  </a:lnTo>
                  <a:lnTo>
                    <a:pt x="59677" y="39801"/>
                  </a:lnTo>
                  <a:lnTo>
                    <a:pt x="66573" y="48768"/>
                  </a:lnTo>
                  <a:lnTo>
                    <a:pt x="76758" y="54889"/>
                  </a:lnTo>
                  <a:lnTo>
                    <a:pt x="89154" y="57150"/>
                  </a:lnTo>
                  <a:lnTo>
                    <a:pt x="101104" y="54889"/>
                  </a:lnTo>
                  <a:lnTo>
                    <a:pt x="111061" y="48768"/>
                  </a:lnTo>
                  <a:lnTo>
                    <a:pt x="117868" y="39801"/>
                  </a:lnTo>
                  <a:lnTo>
                    <a:pt x="12039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03803" y="364159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5" y="28955"/>
                  </a:moveTo>
                  <a:lnTo>
                    <a:pt x="60829" y="17680"/>
                  </a:lnTo>
                  <a:lnTo>
                    <a:pt x="54197" y="8477"/>
                  </a:lnTo>
                  <a:lnTo>
                    <a:pt x="44279" y="2274"/>
                  </a:lnTo>
                  <a:lnTo>
                    <a:pt x="32003" y="0"/>
                  </a:lnTo>
                  <a:lnTo>
                    <a:pt x="19609" y="2274"/>
                  </a:lnTo>
                  <a:lnTo>
                    <a:pt x="9429" y="8477"/>
                  </a:lnTo>
                  <a:lnTo>
                    <a:pt x="2536" y="17680"/>
                  </a:lnTo>
                  <a:lnTo>
                    <a:pt x="0" y="28955"/>
                  </a:lnTo>
                  <a:lnTo>
                    <a:pt x="2536" y="39790"/>
                  </a:lnTo>
                  <a:lnTo>
                    <a:pt x="9429" y="48767"/>
                  </a:lnTo>
                  <a:lnTo>
                    <a:pt x="19609" y="54887"/>
                  </a:lnTo>
                  <a:lnTo>
                    <a:pt x="32003" y="57149"/>
                  </a:lnTo>
                  <a:lnTo>
                    <a:pt x="44279" y="54887"/>
                  </a:lnTo>
                  <a:lnTo>
                    <a:pt x="54197" y="48767"/>
                  </a:lnTo>
                  <a:lnTo>
                    <a:pt x="60829" y="39790"/>
                  </a:lnTo>
                  <a:lnTo>
                    <a:pt x="63245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18866" y="2113787"/>
              <a:ext cx="120014" cy="2094864"/>
            </a:xfrm>
            <a:custGeom>
              <a:avLst/>
              <a:gdLst/>
              <a:ahLst/>
              <a:cxnLst/>
              <a:rect l="l" t="t" r="r" b="b"/>
              <a:pathLst>
                <a:path w="120014" h="2094864">
                  <a:moveTo>
                    <a:pt x="62484" y="2065782"/>
                  </a:moveTo>
                  <a:lnTo>
                    <a:pt x="60058" y="2054517"/>
                  </a:lnTo>
                  <a:lnTo>
                    <a:pt x="53428" y="2045309"/>
                  </a:lnTo>
                  <a:lnTo>
                    <a:pt x="43510" y="2039112"/>
                  </a:lnTo>
                  <a:lnTo>
                    <a:pt x="31242" y="2036826"/>
                  </a:lnTo>
                  <a:lnTo>
                    <a:pt x="18961" y="2039112"/>
                  </a:lnTo>
                  <a:lnTo>
                    <a:pt x="9042" y="2045309"/>
                  </a:lnTo>
                  <a:lnTo>
                    <a:pt x="2413" y="2054517"/>
                  </a:lnTo>
                  <a:lnTo>
                    <a:pt x="0" y="2065782"/>
                  </a:lnTo>
                  <a:lnTo>
                    <a:pt x="2413" y="2077059"/>
                  </a:lnTo>
                  <a:lnTo>
                    <a:pt x="9042" y="2086267"/>
                  </a:lnTo>
                  <a:lnTo>
                    <a:pt x="18961" y="2092464"/>
                  </a:lnTo>
                  <a:lnTo>
                    <a:pt x="31242" y="2094738"/>
                  </a:lnTo>
                  <a:lnTo>
                    <a:pt x="43510" y="2092464"/>
                  </a:lnTo>
                  <a:lnTo>
                    <a:pt x="53428" y="2086267"/>
                  </a:lnTo>
                  <a:lnTo>
                    <a:pt x="60058" y="2077059"/>
                  </a:lnTo>
                  <a:lnTo>
                    <a:pt x="62484" y="2065782"/>
                  </a:lnTo>
                  <a:close/>
                </a:path>
                <a:path w="120014" h="2094864">
                  <a:moveTo>
                    <a:pt x="119634" y="28194"/>
                  </a:moveTo>
                  <a:lnTo>
                    <a:pt x="117208" y="17360"/>
                  </a:lnTo>
                  <a:lnTo>
                    <a:pt x="110578" y="8382"/>
                  </a:lnTo>
                  <a:lnTo>
                    <a:pt x="100660" y="2273"/>
                  </a:lnTo>
                  <a:lnTo>
                    <a:pt x="88392" y="0"/>
                  </a:lnTo>
                  <a:lnTo>
                    <a:pt x="76111" y="2273"/>
                  </a:lnTo>
                  <a:lnTo>
                    <a:pt x="66192" y="8382"/>
                  </a:lnTo>
                  <a:lnTo>
                    <a:pt x="59563" y="17360"/>
                  </a:lnTo>
                  <a:lnTo>
                    <a:pt x="57150" y="28194"/>
                  </a:lnTo>
                  <a:lnTo>
                    <a:pt x="59563" y="39471"/>
                  </a:lnTo>
                  <a:lnTo>
                    <a:pt x="66192" y="48679"/>
                  </a:lnTo>
                  <a:lnTo>
                    <a:pt x="76111" y="54876"/>
                  </a:lnTo>
                  <a:lnTo>
                    <a:pt x="88392" y="57150"/>
                  </a:lnTo>
                  <a:lnTo>
                    <a:pt x="100660" y="54876"/>
                  </a:lnTo>
                  <a:lnTo>
                    <a:pt x="110578" y="48679"/>
                  </a:lnTo>
                  <a:lnTo>
                    <a:pt x="117208" y="39471"/>
                  </a:lnTo>
                  <a:lnTo>
                    <a:pt x="119634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47466" y="3132582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09" y="17037"/>
                  </a:lnTo>
                  <a:lnTo>
                    <a:pt x="53816" y="8096"/>
                  </a:lnTo>
                  <a:lnTo>
                    <a:pt x="43636" y="2155"/>
                  </a:lnTo>
                  <a:lnTo>
                    <a:pt x="31242" y="0"/>
                  </a:lnTo>
                  <a:lnTo>
                    <a:pt x="19288" y="2155"/>
                  </a:lnTo>
                  <a:lnTo>
                    <a:pt x="9334" y="8096"/>
                  </a:lnTo>
                  <a:lnTo>
                    <a:pt x="2524" y="17037"/>
                  </a:lnTo>
                  <a:lnTo>
                    <a:pt x="0" y="28194"/>
                  </a:lnTo>
                  <a:lnTo>
                    <a:pt x="2524" y="39469"/>
                  </a:lnTo>
                  <a:lnTo>
                    <a:pt x="9334" y="48672"/>
                  </a:lnTo>
                  <a:lnTo>
                    <a:pt x="19288" y="54875"/>
                  </a:lnTo>
                  <a:lnTo>
                    <a:pt x="31242" y="57150"/>
                  </a:lnTo>
                  <a:lnTo>
                    <a:pt x="43636" y="54875"/>
                  </a:lnTo>
                  <a:lnTo>
                    <a:pt x="53816" y="48672"/>
                  </a:lnTo>
                  <a:lnTo>
                    <a:pt x="60709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04616" y="5679185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21" y="17359"/>
                  </a:lnTo>
                  <a:lnTo>
                    <a:pt x="53911" y="8382"/>
                  </a:lnTo>
                  <a:lnTo>
                    <a:pt x="43957" y="2262"/>
                  </a:lnTo>
                  <a:lnTo>
                    <a:pt x="32004" y="0"/>
                  </a:lnTo>
                  <a:lnTo>
                    <a:pt x="19609" y="2262"/>
                  </a:lnTo>
                  <a:lnTo>
                    <a:pt x="9429" y="8382"/>
                  </a:lnTo>
                  <a:lnTo>
                    <a:pt x="2536" y="17359"/>
                  </a:lnTo>
                  <a:lnTo>
                    <a:pt x="0" y="28194"/>
                  </a:lnTo>
                  <a:lnTo>
                    <a:pt x="2536" y="39469"/>
                  </a:lnTo>
                  <a:lnTo>
                    <a:pt x="9429" y="48672"/>
                  </a:lnTo>
                  <a:lnTo>
                    <a:pt x="19609" y="54875"/>
                  </a:lnTo>
                  <a:lnTo>
                    <a:pt x="32004" y="57150"/>
                  </a:lnTo>
                  <a:lnTo>
                    <a:pt x="43957" y="54875"/>
                  </a:lnTo>
                  <a:lnTo>
                    <a:pt x="53911" y="48672"/>
                  </a:lnTo>
                  <a:lnTo>
                    <a:pt x="60721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2135" y="1892808"/>
              <a:ext cx="0" cy="4075429"/>
            </a:xfrm>
            <a:custGeom>
              <a:avLst/>
              <a:gdLst/>
              <a:ahLst/>
              <a:cxnLst/>
              <a:rect l="l" t="t" r="r" b="b"/>
              <a:pathLst>
                <a:path h="4075429">
                  <a:moveTo>
                    <a:pt x="0" y="4075176"/>
                  </a:moveTo>
                  <a:lnTo>
                    <a:pt x="0" y="0"/>
                  </a:lnTo>
                </a:path>
              </a:pathLst>
            </a:custGeom>
            <a:ln w="11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12135" y="5962021"/>
              <a:ext cx="859155" cy="12065"/>
            </a:xfrm>
            <a:custGeom>
              <a:avLst/>
              <a:gdLst/>
              <a:ahLst/>
              <a:cxnLst/>
              <a:rect l="l" t="t" r="r" b="b"/>
              <a:pathLst>
                <a:path w="859154" h="12064">
                  <a:moveTo>
                    <a:pt x="0" y="0"/>
                  </a:moveTo>
                  <a:lnTo>
                    <a:pt x="0" y="11925"/>
                  </a:lnTo>
                  <a:lnTo>
                    <a:pt x="858774" y="11925"/>
                  </a:lnTo>
                  <a:lnTo>
                    <a:pt x="8587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77005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6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6"/>
                  </a:lnTo>
                  <a:lnTo>
                    <a:pt x="858774" y="4075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73958" y="3132581"/>
              <a:ext cx="120650" cy="1076325"/>
            </a:xfrm>
            <a:custGeom>
              <a:avLst/>
              <a:gdLst/>
              <a:ahLst/>
              <a:cxnLst/>
              <a:rect l="l" t="t" r="r" b="b"/>
              <a:pathLst>
                <a:path w="120650" h="1076325">
                  <a:moveTo>
                    <a:pt x="63246" y="28194"/>
                  </a:moveTo>
                  <a:lnTo>
                    <a:pt x="60706" y="17043"/>
                  </a:lnTo>
                  <a:lnTo>
                    <a:pt x="53809" y="8102"/>
                  </a:lnTo>
                  <a:lnTo>
                    <a:pt x="43624" y="2159"/>
                  </a:lnTo>
                  <a:lnTo>
                    <a:pt x="31242" y="0"/>
                  </a:lnTo>
                  <a:lnTo>
                    <a:pt x="19278" y="2159"/>
                  </a:lnTo>
                  <a:lnTo>
                    <a:pt x="9334" y="8102"/>
                  </a:lnTo>
                  <a:lnTo>
                    <a:pt x="2514" y="17043"/>
                  </a:lnTo>
                  <a:lnTo>
                    <a:pt x="0" y="28194"/>
                  </a:lnTo>
                  <a:lnTo>
                    <a:pt x="2514" y="39471"/>
                  </a:lnTo>
                  <a:lnTo>
                    <a:pt x="9334" y="48679"/>
                  </a:lnTo>
                  <a:lnTo>
                    <a:pt x="19278" y="54876"/>
                  </a:lnTo>
                  <a:lnTo>
                    <a:pt x="31242" y="57150"/>
                  </a:lnTo>
                  <a:lnTo>
                    <a:pt x="43624" y="54876"/>
                  </a:lnTo>
                  <a:lnTo>
                    <a:pt x="53809" y="48679"/>
                  </a:lnTo>
                  <a:lnTo>
                    <a:pt x="60706" y="39471"/>
                  </a:lnTo>
                  <a:lnTo>
                    <a:pt x="63246" y="28194"/>
                  </a:lnTo>
                  <a:close/>
                </a:path>
                <a:path w="120650" h="1076325">
                  <a:moveTo>
                    <a:pt x="120396" y="1046988"/>
                  </a:moveTo>
                  <a:lnTo>
                    <a:pt x="117856" y="1035723"/>
                  </a:lnTo>
                  <a:lnTo>
                    <a:pt x="110959" y="1026515"/>
                  </a:lnTo>
                  <a:lnTo>
                    <a:pt x="100774" y="1020318"/>
                  </a:lnTo>
                  <a:lnTo>
                    <a:pt x="88392" y="1018032"/>
                  </a:lnTo>
                  <a:lnTo>
                    <a:pt x="76428" y="1020318"/>
                  </a:lnTo>
                  <a:lnTo>
                    <a:pt x="66484" y="1026515"/>
                  </a:lnTo>
                  <a:lnTo>
                    <a:pt x="59664" y="1035723"/>
                  </a:lnTo>
                  <a:lnTo>
                    <a:pt x="57150" y="1046988"/>
                  </a:lnTo>
                  <a:lnTo>
                    <a:pt x="59664" y="1058265"/>
                  </a:lnTo>
                  <a:lnTo>
                    <a:pt x="66484" y="1067473"/>
                  </a:lnTo>
                  <a:lnTo>
                    <a:pt x="76428" y="1073670"/>
                  </a:lnTo>
                  <a:lnTo>
                    <a:pt x="88392" y="1075944"/>
                  </a:lnTo>
                  <a:lnTo>
                    <a:pt x="100774" y="1073670"/>
                  </a:lnTo>
                  <a:lnTo>
                    <a:pt x="110959" y="1067473"/>
                  </a:lnTo>
                  <a:lnTo>
                    <a:pt x="117856" y="1058265"/>
                  </a:lnTo>
                  <a:lnTo>
                    <a:pt x="120396" y="104698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03319" y="4150614"/>
              <a:ext cx="62865" cy="58419"/>
            </a:xfrm>
            <a:custGeom>
              <a:avLst/>
              <a:gdLst/>
              <a:ahLst/>
              <a:cxnLst/>
              <a:rect l="l" t="t" r="r" b="b"/>
              <a:pathLst>
                <a:path w="62864" h="58420">
                  <a:moveTo>
                    <a:pt x="62484" y="28955"/>
                  </a:moveTo>
                  <a:lnTo>
                    <a:pt x="60067" y="17680"/>
                  </a:lnTo>
                  <a:lnTo>
                    <a:pt x="53435" y="8477"/>
                  </a:lnTo>
                  <a:lnTo>
                    <a:pt x="43517" y="2274"/>
                  </a:lnTo>
                  <a:lnTo>
                    <a:pt x="31242" y="0"/>
                  </a:lnTo>
                  <a:lnTo>
                    <a:pt x="18966" y="2274"/>
                  </a:lnTo>
                  <a:lnTo>
                    <a:pt x="9048" y="8477"/>
                  </a:lnTo>
                  <a:lnTo>
                    <a:pt x="2416" y="17680"/>
                  </a:lnTo>
                  <a:lnTo>
                    <a:pt x="0" y="28955"/>
                  </a:lnTo>
                  <a:lnTo>
                    <a:pt x="2416" y="40231"/>
                  </a:lnTo>
                  <a:lnTo>
                    <a:pt x="9048" y="49434"/>
                  </a:lnTo>
                  <a:lnTo>
                    <a:pt x="18966" y="55637"/>
                  </a:lnTo>
                  <a:lnTo>
                    <a:pt x="31242" y="57911"/>
                  </a:lnTo>
                  <a:lnTo>
                    <a:pt x="43517" y="55637"/>
                  </a:lnTo>
                  <a:lnTo>
                    <a:pt x="53435" y="49434"/>
                  </a:lnTo>
                  <a:lnTo>
                    <a:pt x="60067" y="40231"/>
                  </a:lnTo>
                  <a:lnTo>
                    <a:pt x="62484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60469" y="2113788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484" y="28194"/>
                  </a:moveTo>
                  <a:lnTo>
                    <a:pt x="60067" y="17359"/>
                  </a:lnTo>
                  <a:lnTo>
                    <a:pt x="53435" y="8382"/>
                  </a:lnTo>
                  <a:lnTo>
                    <a:pt x="43517" y="2262"/>
                  </a:lnTo>
                  <a:lnTo>
                    <a:pt x="31242" y="0"/>
                  </a:lnTo>
                  <a:lnTo>
                    <a:pt x="18966" y="2262"/>
                  </a:lnTo>
                  <a:lnTo>
                    <a:pt x="9048" y="8382"/>
                  </a:lnTo>
                  <a:lnTo>
                    <a:pt x="2416" y="17359"/>
                  </a:lnTo>
                  <a:lnTo>
                    <a:pt x="0" y="28194"/>
                  </a:lnTo>
                  <a:lnTo>
                    <a:pt x="2416" y="39469"/>
                  </a:lnTo>
                  <a:lnTo>
                    <a:pt x="9048" y="48672"/>
                  </a:lnTo>
                  <a:lnTo>
                    <a:pt x="18966" y="54875"/>
                  </a:lnTo>
                  <a:lnTo>
                    <a:pt x="31242" y="57150"/>
                  </a:lnTo>
                  <a:lnTo>
                    <a:pt x="43517" y="54875"/>
                  </a:lnTo>
                  <a:lnTo>
                    <a:pt x="53435" y="48672"/>
                  </a:lnTo>
                  <a:lnTo>
                    <a:pt x="60067" y="39469"/>
                  </a:lnTo>
                  <a:lnTo>
                    <a:pt x="62484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17619" y="5169408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484" y="28956"/>
                  </a:moveTo>
                  <a:lnTo>
                    <a:pt x="60067" y="17680"/>
                  </a:lnTo>
                  <a:lnTo>
                    <a:pt x="53435" y="8477"/>
                  </a:lnTo>
                  <a:lnTo>
                    <a:pt x="43517" y="2274"/>
                  </a:lnTo>
                  <a:lnTo>
                    <a:pt x="31242" y="0"/>
                  </a:lnTo>
                  <a:lnTo>
                    <a:pt x="18966" y="2274"/>
                  </a:lnTo>
                  <a:lnTo>
                    <a:pt x="9048" y="8477"/>
                  </a:lnTo>
                  <a:lnTo>
                    <a:pt x="2416" y="17680"/>
                  </a:lnTo>
                  <a:lnTo>
                    <a:pt x="0" y="28956"/>
                  </a:lnTo>
                  <a:lnTo>
                    <a:pt x="2416" y="40112"/>
                  </a:lnTo>
                  <a:lnTo>
                    <a:pt x="9048" y="49053"/>
                  </a:lnTo>
                  <a:lnTo>
                    <a:pt x="18966" y="54994"/>
                  </a:lnTo>
                  <a:lnTo>
                    <a:pt x="31242" y="57150"/>
                  </a:lnTo>
                  <a:lnTo>
                    <a:pt x="43517" y="54994"/>
                  </a:lnTo>
                  <a:lnTo>
                    <a:pt x="53435" y="49053"/>
                  </a:lnTo>
                  <a:lnTo>
                    <a:pt x="60067" y="40112"/>
                  </a:lnTo>
                  <a:lnTo>
                    <a:pt x="62484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74770" y="3641597"/>
              <a:ext cx="120650" cy="1584960"/>
            </a:xfrm>
            <a:custGeom>
              <a:avLst/>
              <a:gdLst/>
              <a:ahLst/>
              <a:cxnLst/>
              <a:rect l="l" t="t" r="r" b="b"/>
              <a:pathLst>
                <a:path w="120650" h="1584960">
                  <a:moveTo>
                    <a:pt x="63246" y="1556766"/>
                  </a:moveTo>
                  <a:lnTo>
                    <a:pt x="60706" y="1545501"/>
                  </a:lnTo>
                  <a:lnTo>
                    <a:pt x="53809" y="1536293"/>
                  </a:lnTo>
                  <a:lnTo>
                    <a:pt x="43624" y="1530096"/>
                  </a:lnTo>
                  <a:lnTo>
                    <a:pt x="31242" y="1527810"/>
                  </a:lnTo>
                  <a:lnTo>
                    <a:pt x="18961" y="1530096"/>
                  </a:lnTo>
                  <a:lnTo>
                    <a:pt x="9042" y="1536293"/>
                  </a:lnTo>
                  <a:lnTo>
                    <a:pt x="2413" y="1545501"/>
                  </a:lnTo>
                  <a:lnTo>
                    <a:pt x="0" y="1556766"/>
                  </a:lnTo>
                  <a:lnTo>
                    <a:pt x="2413" y="1567929"/>
                  </a:lnTo>
                  <a:lnTo>
                    <a:pt x="9042" y="1576870"/>
                  </a:lnTo>
                  <a:lnTo>
                    <a:pt x="18961" y="1582813"/>
                  </a:lnTo>
                  <a:lnTo>
                    <a:pt x="31242" y="1584960"/>
                  </a:lnTo>
                  <a:lnTo>
                    <a:pt x="43624" y="1582813"/>
                  </a:lnTo>
                  <a:lnTo>
                    <a:pt x="53809" y="1576870"/>
                  </a:lnTo>
                  <a:lnTo>
                    <a:pt x="60706" y="1567929"/>
                  </a:lnTo>
                  <a:lnTo>
                    <a:pt x="63246" y="1556766"/>
                  </a:lnTo>
                  <a:close/>
                </a:path>
                <a:path w="120650" h="1584960">
                  <a:moveTo>
                    <a:pt x="120396" y="28956"/>
                  </a:moveTo>
                  <a:lnTo>
                    <a:pt x="117856" y="17691"/>
                  </a:lnTo>
                  <a:lnTo>
                    <a:pt x="110959" y="8483"/>
                  </a:lnTo>
                  <a:lnTo>
                    <a:pt x="100774" y="2286"/>
                  </a:lnTo>
                  <a:lnTo>
                    <a:pt x="88392" y="0"/>
                  </a:lnTo>
                  <a:lnTo>
                    <a:pt x="76428" y="2286"/>
                  </a:lnTo>
                  <a:lnTo>
                    <a:pt x="66484" y="8483"/>
                  </a:lnTo>
                  <a:lnTo>
                    <a:pt x="59664" y="17691"/>
                  </a:lnTo>
                  <a:lnTo>
                    <a:pt x="57150" y="28956"/>
                  </a:lnTo>
                  <a:lnTo>
                    <a:pt x="59664" y="39801"/>
                  </a:lnTo>
                  <a:lnTo>
                    <a:pt x="66484" y="48768"/>
                  </a:lnTo>
                  <a:lnTo>
                    <a:pt x="76428" y="54889"/>
                  </a:lnTo>
                  <a:lnTo>
                    <a:pt x="88392" y="57150"/>
                  </a:lnTo>
                  <a:lnTo>
                    <a:pt x="100774" y="54889"/>
                  </a:lnTo>
                  <a:lnTo>
                    <a:pt x="110959" y="48768"/>
                  </a:lnTo>
                  <a:lnTo>
                    <a:pt x="117856" y="39801"/>
                  </a:lnTo>
                  <a:lnTo>
                    <a:pt x="12039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89070" y="2622803"/>
              <a:ext cx="234950" cy="3114040"/>
            </a:xfrm>
            <a:custGeom>
              <a:avLst/>
              <a:gdLst/>
              <a:ahLst/>
              <a:cxnLst/>
              <a:rect l="l" t="t" r="r" b="b"/>
              <a:pathLst>
                <a:path w="234950" h="3114040">
                  <a:moveTo>
                    <a:pt x="63246" y="2065782"/>
                  </a:moveTo>
                  <a:lnTo>
                    <a:pt x="60706" y="2054948"/>
                  </a:lnTo>
                  <a:lnTo>
                    <a:pt x="53809" y="2045970"/>
                  </a:lnTo>
                  <a:lnTo>
                    <a:pt x="43624" y="2039861"/>
                  </a:lnTo>
                  <a:lnTo>
                    <a:pt x="31242" y="2037588"/>
                  </a:lnTo>
                  <a:lnTo>
                    <a:pt x="19278" y="2039861"/>
                  </a:lnTo>
                  <a:lnTo>
                    <a:pt x="9334" y="2045970"/>
                  </a:lnTo>
                  <a:lnTo>
                    <a:pt x="2514" y="2054948"/>
                  </a:lnTo>
                  <a:lnTo>
                    <a:pt x="0" y="2065782"/>
                  </a:lnTo>
                  <a:lnTo>
                    <a:pt x="2514" y="2077059"/>
                  </a:lnTo>
                  <a:lnTo>
                    <a:pt x="9334" y="2086267"/>
                  </a:lnTo>
                  <a:lnTo>
                    <a:pt x="19278" y="2092464"/>
                  </a:lnTo>
                  <a:lnTo>
                    <a:pt x="31242" y="2094738"/>
                  </a:lnTo>
                  <a:lnTo>
                    <a:pt x="43624" y="2092464"/>
                  </a:lnTo>
                  <a:lnTo>
                    <a:pt x="53809" y="2086267"/>
                  </a:lnTo>
                  <a:lnTo>
                    <a:pt x="60706" y="2077059"/>
                  </a:lnTo>
                  <a:lnTo>
                    <a:pt x="63246" y="2065782"/>
                  </a:lnTo>
                  <a:close/>
                </a:path>
                <a:path w="234950" h="3114040">
                  <a:moveTo>
                    <a:pt x="177546" y="3084576"/>
                  </a:moveTo>
                  <a:lnTo>
                    <a:pt x="175120" y="3073743"/>
                  </a:lnTo>
                  <a:lnTo>
                    <a:pt x="168490" y="3064764"/>
                  </a:lnTo>
                  <a:lnTo>
                    <a:pt x="158572" y="3058655"/>
                  </a:lnTo>
                  <a:lnTo>
                    <a:pt x="146304" y="3056382"/>
                  </a:lnTo>
                  <a:lnTo>
                    <a:pt x="133908" y="3058655"/>
                  </a:lnTo>
                  <a:lnTo>
                    <a:pt x="123723" y="3064764"/>
                  </a:lnTo>
                  <a:lnTo>
                    <a:pt x="116827" y="3073743"/>
                  </a:lnTo>
                  <a:lnTo>
                    <a:pt x="114300" y="3084576"/>
                  </a:lnTo>
                  <a:lnTo>
                    <a:pt x="116827" y="3095853"/>
                  </a:lnTo>
                  <a:lnTo>
                    <a:pt x="123723" y="3105061"/>
                  </a:lnTo>
                  <a:lnTo>
                    <a:pt x="133908" y="3111258"/>
                  </a:lnTo>
                  <a:lnTo>
                    <a:pt x="146304" y="3113532"/>
                  </a:lnTo>
                  <a:lnTo>
                    <a:pt x="158572" y="3111258"/>
                  </a:lnTo>
                  <a:lnTo>
                    <a:pt x="168490" y="3105061"/>
                  </a:lnTo>
                  <a:lnTo>
                    <a:pt x="175120" y="3095853"/>
                  </a:lnTo>
                  <a:lnTo>
                    <a:pt x="177546" y="3084576"/>
                  </a:lnTo>
                  <a:close/>
                </a:path>
                <a:path w="234950" h="3114040">
                  <a:moveTo>
                    <a:pt x="234696" y="28956"/>
                  </a:moveTo>
                  <a:lnTo>
                    <a:pt x="232270" y="17691"/>
                  </a:lnTo>
                  <a:lnTo>
                    <a:pt x="225640" y="8483"/>
                  </a:lnTo>
                  <a:lnTo>
                    <a:pt x="215722" y="2286"/>
                  </a:lnTo>
                  <a:lnTo>
                    <a:pt x="203454" y="0"/>
                  </a:lnTo>
                  <a:lnTo>
                    <a:pt x="191173" y="2286"/>
                  </a:lnTo>
                  <a:lnTo>
                    <a:pt x="181254" y="8483"/>
                  </a:lnTo>
                  <a:lnTo>
                    <a:pt x="174625" y="17691"/>
                  </a:lnTo>
                  <a:lnTo>
                    <a:pt x="172212" y="28956"/>
                  </a:lnTo>
                  <a:lnTo>
                    <a:pt x="174625" y="39801"/>
                  </a:lnTo>
                  <a:lnTo>
                    <a:pt x="181254" y="48768"/>
                  </a:lnTo>
                  <a:lnTo>
                    <a:pt x="191173" y="54889"/>
                  </a:lnTo>
                  <a:lnTo>
                    <a:pt x="203454" y="57150"/>
                  </a:lnTo>
                  <a:lnTo>
                    <a:pt x="215722" y="54889"/>
                  </a:lnTo>
                  <a:lnTo>
                    <a:pt x="225640" y="48768"/>
                  </a:lnTo>
                  <a:lnTo>
                    <a:pt x="232270" y="39801"/>
                  </a:lnTo>
                  <a:lnTo>
                    <a:pt x="234696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83101" y="5967984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0" y="0"/>
                  </a:moveTo>
                  <a:lnTo>
                    <a:pt x="425196" y="0"/>
                  </a:lnTo>
                </a:path>
              </a:pathLst>
            </a:custGeom>
            <a:ln w="11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47209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6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6"/>
                  </a:lnTo>
                  <a:lnTo>
                    <a:pt x="858774" y="4075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02074" y="3641597"/>
              <a:ext cx="120014" cy="57150"/>
            </a:xfrm>
            <a:custGeom>
              <a:avLst/>
              <a:gdLst/>
              <a:ahLst/>
              <a:cxnLst/>
              <a:rect l="l" t="t" r="r" b="b"/>
              <a:pathLst>
                <a:path w="120014" h="57150">
                  <a:moveTo>
                    <a:pt x="119634" y="28956"/>
                  </a:moveTo>
                  <a:lnTo>
                    <a:pt x="117208" y="17691"/>
                  </a:lnTo>
                  <a:lnTo>
                    <a:pt x="110578" y="8483"/>
                  </a:lnTo>
                  <a:lnTo>
                    <a:pt x="100660" y="2286"/>
                  </a:lnTo>
                  <a:lnTo>
                    <a:pt x="88392" y="0"/>
                  </a:lnTo>
                  <a:lnTo>
                    <a:pt x="76111" y="2286"/>
                  </a:lnTo>
                  <a:lnTo>
                    <a:pt x="66192" y="8483"/>
                  </a:lnTo>
                  <a:lnTo>
                    <a:pt x="59804" y="17348"/>
                  </a:lnTo>
                  <a:lnTo>
                    <a:pt x="53428" y="8483"/>
                  </a:lnTo>
                  <a:lnTo>
                    <a:pt x="43510" y="2286"/>
                  </a:lnTo>
                  <a:lnTo>
                    <a:pt x="31242" y="0"/>
                  </a:lnTo>
                  <a:lnTo>
                    <a:pt x="18961" y="2286"/>
                  </a:lnTo>
                  <a:lnTo>
                    <a:pt x="9042" y="8483"/>
                  </a:lnTo>
                  <a:lnTo>
                    <a:pt x="2413" y="17691"/>
                  </a:lnTo>
                  <a:lnTo>
                    <a:pt x="0" y="28956"/>
                  </a:lnTo>
                  <a:lnTo>
                    <a:pt x="2413" y="39801"/>
                  </a:lnTo>
                  <a:lnTo>
                    <a:pt x="9042" y="48768"/>
                  </a:lnTo>
                  <a:lnTo>
                    <a:pt x="18961" y="54889"/>
                  </a:lnTo>
                  <a:lnTo>
                    <a:pt x="31242" y="57150"/>
                  </a:lnTo>
                  <a:lnTo>
                    <a:pt x="43510" y="54889"/>
                  </a:lnTo>
                  <a:lnTo>
                    <a:pt x="53428" y="48768"/>
                  </a:lnTo>
                  <a:lnTo>
                    <a:pt x="59804" y="40144"/>
                  </a:lnTo>
                  <a:lnTo>
                    <a:pt x="66192" y="48768"/>
                  </a:lnTo>
                  <a:lnTo>
                    <a:pt x="76111" y="54889"/>
                  </a:lnTo>
                  <a:lnTo>
                    <a:pt x="88392" y="57150"/>
                  </a:lnTo>
                  <a:lnTo>
                    <a:pt x="100660" y="54889"/>
                  </a:lnTo>
                  <a:lnTo>
                    <a:pt x="110578" y="48768"/>
                  </a:lnTo>
                  <a:lnTo>
                    <a:pt x="117208" y="39801"/>
                  </a:lnTo>
                  <a:lnTo>
                    <a:pt x="119634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6374" y="2622803"/>
              <a:ext cx="177800" cy="567055"/>
            </a:xfrm>
            <a:custGeom>
              <a:avLst/>
              <a:gdLst/>
              <a:ahLst/>
              <a:cxnLst/>
              <a:rect l="l" t="t" r="r" b="b"/>
              <a:pathLst>
                <a:path w="177800" h="567055">
                  <a:moveTo>
                    <a:pt x="63246" y="537972"/>
                  </a:moveTo>
                  <a:lnTo>
                    <a:pt x="60706" y="526821"/>
                  </a:lnTo>
                  <a:lnTo>
                    <a:pt x="53809" y="517880"/>
                  </a:lnTo>
                  <a:lnTo>
                    <a:pt x="43624" y="511937"/>
                  </a:lnTo>
                  <a:lnTo>
                    <a:pt x="31242" y="509778"/>
                  </a:lnTo>
                  <a:lnTo>
                    <a:pt x="18961" y="511937"/>
                  </a:lnTo>
                  <a:lnTo>
                    <a:pt x="9042" y="517880"/>
                  </a:lnTo>
                  <a:lnTo>
                    <a:pt x="2413" y="526821"/>
                  </a:lnTo>
                  <a:lnTo>
                    <a:pt x="0" y="537972"/>
                  </a:lnTo>
                  <a:lnTo>
                    <a:pt x="2413" y="549249"/>
                  </a:lnTo>
                  <a:lnTo>
                    <a:pt x="9042" y="558457"/>
                  </a:lnTo>
                  <a:lnTo>
                    <a:pt x="18961" y="564654"/>
                  </a:lnTo>
                  <a:lnTo>
                    <a:pt x="31242" y="566928"/>
                  </a:lnTo>
                  <a:lnTo>
                    <a:pt x="43624" y="564654"/>
                  </a:lnTo>
                  <a:lnTo>
                    <a:pt x="53809" y="558457"/>
                  </a:lnTo>
                  <a:lnTo>
                    <a:pt x="60706" y="549249"/>
                  </a:lnTo>
                  <a:lnTo>
                    <a:pt x="63246" y="537972"/>
                  </a:lnTo>
                  <a:close/>
                </a:path>
                <a:path w="177800" h="567055">
                  <a:moveTo>
                    <a:pt x="177546" y="28956"/>
                  </a:moveTo>
                  <a:lnTo>
                    <a:pt x="175018" y="17691"/>
                  </a:lnTo>
                  <a:lnTo>
                    <a:pt x="168211" y="8483"/>
                  </a:lnTo>
                  <a:lnTo>
                    <a:pt x="158254" y="2286"/>
                  </a:lnTo>
                  <a:lnTo>
                    <a:pt x="146304" y="0"/>
                  </a:lnTo>
                  <a:lnTo>
                    <a:pt x="133908" y="2286"/>
                  </a:lnTo>
                  <a:lnTo>
                    <a:pt x="123723" y="8483"/>
                  </a:lnTo>
                  <a:lnTo>
                    <a:pt x="116827" y="17691"/>
                  </a:lnTo>
                  <a:lnTo>
                    <a:pt x="114300" y="28956"/>
                  </a:lnTo>
                  <a:lnTo>
                    <a:pt x="116827" y="39801"/>
                  </a:lnTo>
                  <a:lnTo>
                    <a:pt x="123723" y="48768"/>
                  </a:lnTo>
                  <a:lnTo>
                    <a:pt x="133908" y="54889"/>
                  </a:lnTo>
                  <a:lnTo>
                    <a:pt x="146304" y="57150"/>
                  </a:lnTo>
                  <a:lnTo>
                    <a:pt x="158254" y="54889"/>
                  </a:lnTo>
                  <a:lnTo>
                    <a:pt x="168211" y="48768"/>
                  </a:lnTo>
                  <a:lnTo>
                    <a:pt x="175018" y="39801"/>
                  </a:lnTo>
                  <a:lnTo>
                    <a:pt x="177546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44973" y="5679185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829" y="17359"/>
                  </a:lnTo>
                  <a:lnTo>
                    <a:pt x="54197" y="8382"/>
                  </a:lnTo>
                  <a:lnTo>
                    <a:pt x="44279" y="2262"/>
                  </a:lnTo>
                  <a:lnTo>
                    <a:pt x="32004" y="0"/>
                  </a:lnTo>
                  <a:lnTo>
                    <a:pt x="19609" y="2262"/>
                  </a:lnTo>
                  <a:lnTo>
                    <a:pt x="9429" y="8382"/>
                  </a:lnTo>
                  <a:lnTo>
                    <a:pt x="2536" y="17359"/>
                  </a:lnTo>
                  <a:lnTo>
                    <a:pt x="0" y="28194"/>
                  </a:lnTo>
                  <a:lnTo>
                    <a:pt x="2536" y="39469"/>
                  </a:lnTo>
                  <a:lnTo>
                    <a:pt x="9429" y="48672"/>
                  </a:lnTo>
                  <a:lnTo>
                    <a:pt x="19609" y="54875"/>
                  </a:lnTo>
                  <a:lnTo>
                    <a:pt x="32004" y="57150"/>
                  </a:lnTo>
                  <a:lnTo>
                    <a:pt x="44279" y="54875"/>
                  </a:lnTo>
                  <a:lnTo>
                    <a:pt x="54197" y="48672"/>
                  </a:lnTo>
                  <a:lnTo>
                    <a:pt x="60829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02885" y="5169408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484" y="28956"/>
                  </a:moveTo>
                  <a:lnTo>
                    <a:pt x="60067" y="17680"/>
                  </a:lnTo>
                  <a:lnTo>
                    <a:pt x="53435" y="8477"/>
                  </a:lnTo>
                  <a:lnTo>
                    <a:pt x="43517" y="2274"/>
                  </a:lnTo>
                  <a:lnTo>
                    <a:pt x="31242" y="0"/>
                  </a:lnTo>
                  <a:lnTo>
                    <a:pt x="18966" y="2274"/>
                  </a:lnTo>
                  <a:lnTo>
                    <a:pt x="9048" y="8477"/>
                  </a:lnTo>
                  <a:lnTo>
                    <a:pt x="2416" y="17680"/>
                  </a:lnTo>
                  <a:lnTo>
                    <a:pt x="0" y="28956"/>
                  </a:lnTo>
                  <a:lnTo>
                    <a:pt x="2416" y="40112"/>
                  </a:lnTo>
                  <a:lnTo>
                    <a:pt x="9048" y="49053"/>
                  </a:lnTo>
                  <a:lnTo>
                    <a:pt x="18966" y="54994"/>
                  </a:lnTo>
                  <a:lnTo>
                    <a:pt x="31242" y="57150"/>
                  </a:lnTo>
                  <a:lnTo>
                    <a:pt x="43517" y="54994"/>
                  </a:lnTo>
                  <a:lnTo>
                    <a:pt x="53435" y="49053"/>
                  </a:lnTo>
                  <a:lnTo>
                    <a:pt x="60067" y="40112"/>
                  </a:lnTo>
                  <a:lnTo>
                    <a:pt x="62484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17185" y="4150614"/>
              <a:ext cx="62865" cy="58419"/>
            </a:xfrm>
            <a:custGeom>
              <a:avLst/>
              <a:gdLst/>
              <a:ahLst/>
              <a:cxnLst/>
              <a:rect l="l" t="t" r="r" b="b"/>
              <a:pathLst>
                <a:path w="62864" h="58420">
                  <a:moveTo>
                    <a:pt x="62484" y="28955"/>
                  </a:moveTo>
                  <a:lnTo>
                    <a:pt x="60067" y="17680"/>
                  </a:lnTo>
                  <a:lnTo>
                    <a:pt x="53435" y="8477"/>
                  </a:lnTo>
                  <a:lnTo>
                    <a:pt x="43517" y="2274"/>
                  </a:lnTo>
                  <a:lnTo>
                    <a:pt x="31242" y="0"/>
                  </a:lnTo>
                  <a:lnTo>
                    <a:pt x="18966" y="2274"/>
                  </a:lnTo>
                  <a:lnTo>
                    <a:pt x="9048" y="8477"/>
                  </a:lnTo>
                  <a:lnTo>
                    <a:pt x="2416" y="17680"/>
                  </a:lnTo>
                  <a:lnTo>
                    <a:pt x="0" y="28955"/>
                  </a:lnTo>
                  <a:lnTo>
                    <a:pt x="2416" y="40231"/>
                  </a:lnTo>
                  <a:lnTo>
                    <a:pt x="9048" y="49434"/>
                  </a:lnTo>
                  <a:lnTo>
                    <a:pt x="18966" y="55637"/>
                  </a:lnTo>
                  <a:lnTo>
                    <a:pt x="31242" y="57911"/>
                  </a:lnTo>
                  <a:lnTo>
                    <a:pt x="43517" y="55637"/>
                  </a:lnTo>
                  <a:lnTo>
                    <a:pt x="53435" y="49434"/>
                  </a:lnTo>
                  <a:lnTo>
                    <a:pt x="60067" y="40231"/>
                  </a:lnTo>
                  <a:lnTo>
                    <a:pt x="62484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74336" y="4660392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3"/>
                  </a:moveTo>
                  <a:lnTo>
                    <a:pt x="60709" y="17359"/>
                  </a:lnTo>
                  <a:lnTo>
                    <a:pt x="53816" y="8381"/>
                  </a:lnTo>
                  <a:lnTo>
                    <a:pt x="43636" y="2262"/>
                  </a:lnTo>
                  <a:lnTo>
                    <a:pt x="31242" y="0"/>
                  </a:lnTo>
                  <a:lnTo>
                    <a:pt x="18966" y="2262"/>
                  </a:lnTo>
                  <a:lnTo>
                    <a:pt x="9048" y="8381"/>
                  </a:lnTo>
                  <a:lnTo>
                    <a:pt x="2416" y="17359"/>
                  </a:lnTo>
                  <a:lnTo>
                    <a:pt x="0" y="28193"/>
                  </a:lnTo>
                  <a:lnTo>
                    <a:pt x="2416" y="39469"/>
                  </a:lnTo>
                  <a:lnTo>
                    <a:pt x="9048" y="48672"/>
                  </a:lnTo>
                  <a:lnTo>
                    <a:pt x="18966" y="54875"/>
                  </a:lnTo>
                  <a:lnTo>
                    <a:pt x="31242" y="57149"/>
                  </a:lnTo>
                  <a:lnTo>
                    <a:pt x="43636" y="54875"/>
                  </a:lnTo>
                  <a:lnTo>
                    <a:pt x="53816" y="48672"/>
                  </a:lnTo>
                  <a:lnTo>
                    <a:pt x="60709" y="39469"/>
                  </a:lnTo>
                  <a:lnTo>
                    <a:pt x="63246" y="28193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088636" y="21137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21" y="17359"/>
                  </a:lnTo>
                  <a:lnTo>
                    <a:pt x="53911" y="8382"/>
                  </a:lnTo>
                  <a:lnTo>
                    <a:pt x="43957" y="2262"/>
                  </a:lnTo>
                  <a:lnTo>
                    <a:pt x="32004" y="0"/>
                  </a:lnTo>
                  <a:lnTo>
                    <a:pt x="19609" y="2262"/>
                  </a:lnTo>
                  <a:lnTo>
                    <a:pt x="9429" y="8382"/>
                  </a:lnTo>
                  <a:lnTo>
                    <a:pt x="2536" y="17359"/>
                  </a:lnTo>
                  <a:lnTo>
                    <a:pt x="0" y="28194"/>
                  </a:lnTo>
                  <a:lnTo>
                    <a:pt x="2536" y="39469"/>
                  </a:lnTo>
                  <a:lnTo>
                    <a:pt x="9429" y="48672"/>
                  </a:lnTo>
                  <a:lnTo>
                    <a:pt x="19609" y="54875"/>
                  </a:lnTo>
                  <a:lnTo>
                    <a:pt x="32004" y="57150"/>
                  </a:lnTo>
                  <a:lnTo>
                    <a:pt x="43957" y="54875"/>
                  </a:lnTo>
                  <a:lnTo>
                    <a:pt x="53911" y="48672"/>
                  </a:lnTo>
                  <a:lnTo>
                    <a:pt x="60721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18175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5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6"/>
                  </a:lnTo>
                  <a:lnTo>
                    <a:pt x="858774" y="4075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72277" y="3132581"/>
              <a:ext cx="120650" cy="2604135"/>
            </a:xfrm>
            <a:custGeom>
              <a:avLst/>
              <a:gdLst/>
              <a:ahLst/>
              <a:cxnLst/>
              <a:rect l="l" t="t" r="r" b="b"/>
              <a:pathLst>
                <a:path w="120650" h="2604135">
                  <a:moveTo>
                    <a:pt x="63246" y="2574798"/>
                  </a:moveTo>
                  <a:lnTo>
                    <a:pt x="60718" y="2563965"/>
                  </a:lnTo>
                  <a:lnTo>
                    <a:pt x="53911" y="2554986"/>
                  </a:lnTo>
                  <a:lnTo>
                    <a:pt x="43954" y="2548877"/>
                  </a:lnTo>
                  <a:lnTo>
                    <a:pt x="32004" y="2546604"/>
                  </a:lnTo>
                  <a:lnTo>
                    <a:pt x="19608" y="2548877"/>
                  </a:lnTo>
                  <a:lnTo>
                    <a:pt x="9423" y="2554986"/>
                  </a:lnTo>
                  <a:lnTo>
                    <a:pt x="2527" y="2563965"/>
                  </a:lnTo>
                  <a:lnTo>
                    <a:pt x="0" y="2574798"/>
                  </a:lnTo>
                  <a:lnTo>
                    <a:pt x="2527" y="2586075"/>
                  </a:lnTo>
                  <a:lnTo>
                    <a:pt x="9423" y="2595283"/>
                  </a:lnTo>
                  <a:lnTo>
                    <a:pt x="19608" y="2601480"/>
                  </a:lnTo>
                  <a:lnTo>
                    <a:pt x="32004" y="2603754"/>
                  </a:lnTo>
                  <a:lnTo>
                    <a:pt x="43954" y="2601480"/>
                  </a:lnTo>
                  <a:lnTo>
                    <a:pt x="53911" y="2595283"/>
                  </a:lnTo>
                  <a:lnTo>
                    <a:pt x="60718" y="2586075"/>
                  </a:lnTo>
                  <a:lnTo>
                    <a:pt x="63246" y="2574798"/>
                  </a:lnTo>
                  <a:close/>
                </a:path>
                <a:path w="120650" h="2604135">
                  <a:moveTo>
                    <a:pt x="120396" y="28194"/>
                  </a:moveTo>
                  <a:lnTo>
                    <a:pt x="117868" y="17043"/>
                  </a:lnTo>
                  <a:lnTo>
                    <a:pt x="111061" y="8102"/>
                  </a:lnTo>
                  <a:lnTo>
                    <a:pt x="101104" y="2159"/>
                  </a:lnTo>
                  <a:lnTo>
                    <a:pt x="89154" y="0"/>
                  </a:lnTo>
                  <a:lnTo>
                    <a:pt x="76758" y="2159"/>
                  </a:lnTo>
                  <a:lnTo>
                    <a:pt x="66573" y="8102"/>
                  </a:lnTo>
                  <a:lnTo>
                    <a:pt x="59677" y="17043"/>
                  </a:lnTo>
                  <a:lnTo>
                    <a:pt x="57150" y="28194"/>
                  </a:lnTo>
                  <a:lnTo>
                    <a:pt x="59677" y="39471"/>
                  </a:lnTo>
                  <a:lnTo>
                    <a:pt x="66573" y="48679"/>
                  </a:lnTo>
                  <a:lnTo>
                    <a:pt x="76758" y="54876"/>
                  </a:lnTo>
                  <a:lnTo>
                    <a:pt x="89154" y="57150"/>
                  </a:lnTo>
                  <a:lnTo>
                    <a:pt x="101104" y="54876"/>
                  </a:lnTo>
                  <a:lnTo>
                    <a:pt x="111061" y="48679"/>
                  </a:lnTo>
                  <a:lnTo>
                    <a:pt x="117868" y="39471"/>
                  </a:lnTo>
                  <a:lnTo>
                    <a:pt x="120396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86578" y="2622803"/>
              <a:ext cx="120650" cy="1076325"/>
            </a:xfrm>
            <a:custGeom>
              <a:avLst/>
              <a:gdLst/>
              <a:ahLst/>
              <a:cxnLst/>
              <a:rect l="l" t="t" r="r" b="b"/>
              <a:pathLst>
                <a:path w="120650" h="1076325">
                  <a:moveTo>
                    <a:pt x="63246" y="1047750"/>
                  </a:moveTo>
                  <a:lnTo>
                    <a:pt x="60820" y="1036485"/>
                  </a:lnTo>
                  <a:lnTo>
                    <a:pt x="54190" y="1027277"/>
                  </a:lnTo>
                  <a:lnTo>
                    <a:pt x="44272" y="1021080"/>
                  </a:lnTo>
                  <a:lnTo>
                    <a:pt x="32004" y="1018794"/>
                  </a:lnTo>
                  <a:lnTo>
                    <a:pt x="19608" y="1021080"/>
                  </a:lnTo>
                  <a:lnTo>
                    <a:pt x="9423" y="1027277"/>
                  </a:lnTo>
                  <a:lnTo>
                    <a:pt x="2527" y="1036485"/>
                  </a:lnTo>
                  <a:lnTo>
                    <a:pt x="0" y="1047750"/>
                  </a:lnTo>
                  <a:lnTo>
                    <a:pt x="2527" y="1058595"/>
                  </a:lnTo>
                  <a:lnTo>
                    <a:pt x="9423" y="1067562"/>
                  </a:lnTo>
                  <a:lnTo>
                    <a:pt x="19608" y="1073683"/>
                  </a:lnTo>
                  <a:lnTo>
                    <a:pt x="32004" y="1075944"/>
                  </a:lnTo>
                  <a:lnTo>
                    <a:pt x="44272" y="1073683"/>
                  </a:lnTo>
                  <a:lnTo>
                    <a:pt x="54190" y="1067562"/>
                  </a:lnTo>
                  <a:lnTo>
                    <a:pt x="60820" y="1058595"/>
                  </a:lnTo>
                  <a:lnTo>
                    <a:pt x="63246" y="1047750"/>
                  </a:lnTo>
                  <a:close/>
                </a:path>
                <a:path w="120650" h="1076325">
                  <a:moveTo>
                    <a:pt x="120396" y="28956"/>
                  </a:moveTo>
                  <a:lnTo>
                    <a:pt x="117970" y="17691"/>
                  </a:lnTo>
                  <a:lnTo>
                    <a:pt x="111340" y="8483"/>
                  </a:lnTo>
                  <a:lnTo>
                    <a:pt x="101422" y="2286"/>
                  </a:lnTo>
                  <a:lnTo>
                    <a:pt x="89154" y="0"/>
                  </a:lnTo>
                  <a:lnTo>
                    <a:pt x="76873" y="2286"/>
                  </a:lnTo>
                  <a:lnTo>
                    <a:pt x="66954" y="8483"/>
                  </a:lnTo>
                  <a:lnTo>
                    <a:pt x="60325" y="17691"/>
                  </a:lnTo>
                  <a:lnTo>
                    <a:pt x="57912" y="28956"/>
                  </a:lnTo>
                  <a:lnTo>
                    <a:pt x="60325" y="39801"/>
                  </a:lnTo>
                  <a:lnTo>
                    <a:pt x="66954" y="48768"/>
                  </a:lnTo>
                  <a:lnTo>
                    <a:pt x="76873" y="54889"/>
                  </a:lnTo>
                  <a:lnTo>
                    <a:pt x="89154" y="57150"/>
                  </a:lnTo>
                  <a:lnTo>
                    <a:pt x="101422" y="54889"/>
                  </a:lnTo>
                  <a:lnTo>
                    <a:pt x="111340" y="48768"/>
                  </a:lnTo>
                  <a:lnTo>
                    <a:pt x="117970" y="39801"/>
                  </a:lnTo>
                  <a:lnTo>
                    <a:pt x="12039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58789" y="4150614"/>
              <a:ext cx="62865" cy="58419"/>
            </a:xfrm>
            <a:custGeom>
              <a:avLst/>
              <a:gdLst/>
              <a:ahLst/>
              <a:cxnLst/>
              <a:rect l="l" t="t" r="r" b="b"/>
              <a:pathLst>
                <a:path w="62864" h="58420">
                  <a:moveTo>
                    <a:pt x="62484" y="28955"/>
                  </a:moveTo>
                  <a:lnTo>
                    <a:pt x="60067" y="17680"/>
                  </a:lnTo>
                  <a:lnTo>
                    <a:pt x="53435" y="8477"/>
                  </a:lnTo>
                  <a:lnTo>
                    <a:pt x="43517" y="2274"/>
                  </a:lnTo>
                  <a:lnTo>
                    <a:pt x="31242" y="0"/>
                  </a:lnTo>
                  <a:lnTo>
                    <a:pt x="18966" y="2274"/>
                  </a:lnTo>
                  <a:lnTo>
                    <a:pt x="9048" y="8477"/>
                  </a:lnTo>
                  <a:lnTo>
                    <a:pt x="2416" y="17680"/>
                  </a:lnTo>
                  <a:lnTo>
                    <a:pt x="0" y="28955"/>
                  </a:lnTo>
                  <a:lnTo>
                    <a:pt x="2416" y="40231"/>
                  </a:lnTo>
                  <a:lnTo>
                    <a:pt x="9048" y="49434"/>
                  </a:lnTo>
                  <a:lnTo>
                    <a:pt x="18966" y="55637"/>
                  </a:lnTo>
                  <a:lnTo>
                    <a:pt x="31242" y="57911"/>
                  </a:lnTo>
                  <a:lnTo>
                    <a:pt x="43517" y="55637"/>
                  </a:lnTo>
                  <a:lnTo>
                    <a:pt x="53435" y="49434"/>
                  </a:lnTo>
                  <a:lnTo>
                    <a:pt x="60067" y="40231"/>
                  </a:lnTo>
                  <a:lnTo>
                    <a:pt x="62484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73089" y="21137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09" y="17359"/>
                  </a:lnTo>
                  <a:lnTo>
                    <a:pt x="53816" y="8382"/>
                  </a:lnTo>
                  <a:lnTo>
                    <a:pt x="43636" y="2262"/>
                  </a:lnTo>
                  <a:lnTo>
                    <a:pt x="31242" y="0"/>
                  </a:lnTo>
                  <a:lnTo>
                    <a:pt x="19288" y="2262"/>
                  </a:lnTo>
                  <a:lnTo>
                    <a:pt x="9334" y="8382"/>
                  </a:lnTo>
                  <a:lnTo>
                    <a:pt x="2524" y="17359"/>
                  </a:lnTo>
                  <a:lnTo>
                    <a:pt x="0" y="28194"/>
                  </a:lnTo>
                  <a:lnTo>
                    <a:pt x="2524" y="39469"/>
                  </a:lnTo>
                  <a:lnTo>
                    <a:pt x="9334" y="48672"/>
                  </a:lnTo>
                  <a:lnTo>
                    <a:pt x="19288" y="54875"/>
                  </a:lnTo>
                  <a:lnTo>
                    <a:pt x="31242" y="57150"/>
                  </a:lnTo>
                  <a:lnTo>
                    <a:pt x="43636" y="54875"/>
                  </a:lnTo>
                  <a:lnTo>
                    <a:pt x="53816" y="48672"/>
                  </a:lnTo>
                  <a:lnTo>
                    <a:pt x="60709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787389" y="2622804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955"/>
                  </a:moveTo>
                  <a:lnTo>
                    <a:pt x="60721" y="17680"/>
                  </a:lnTo>
                  <a:lnTo>
                    <a:pt x="53911" y="8477"/>
                  </a:lnTo>
                  <a:lnTo>
                    <a:pt x="43957" y="2274"/>
                  </a:lnTo>
                  <a:lnTo>
                    <a:pt x="32004" y="0"/>
                  </a:lnTo>
                  <a:lnTo>
                    <a:pt x="19609" y="2274"/>
                  </a:lnTo>
                  <a:lnTo>
                    <a:pt x="9429" y="8477"/>
                  </a:lnTo>
                  <a:lnTo>
                    <a:pt x="2536" y="17680"/>
                  </a:lnTo>
                  <a:lnTo>
                    <a:pt x="0" y="28955"/>
                  </a:lnTo>
                  <a:lnTo>
                    <a:pt x="2536" y="39790"/>
                  </a:lnTo>
                  <a:lnTo>
                    <a:pt x="9429" y="48767"/>
                  </a:lnTo>
                  <a:lnTo>
                    <a:pt x="19609" y="54887"/>
                  </a:lnTo>
                  <a:lnTo>
                    <a:pt x="32004" y="57149"/>
                  </a:lnTo>
                  <a:lnTo>
                    <a:pt x="43957" y="54887"/>
                  </a:lnTo>
                  <a:lnTo>
                    <a:pt x="53911" y="48767"/>
                  </a:lnTo>
                  <a:lnTo>
                    <a:pt x="60721" y="39790"/>
                  </a:lnTo>
                  <a:lnTo>
                    <a:pt x="63246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902452" y="4660391"/>
              <a:ext cx="177165" cy="566420"/>
            </a:xfrm>
            <a:custGeom>
              <a:avLst/>
              <a:gdLst/>
              <a:ahLst/>
              <a:cxnLst/>
              <a:rect l="l" t="t" r="r" b="b"/>
              <a:pathLst>
                <a:path w="177164" h="566420">
                  <a:moveTo>
                    <a:pt x="62484" y="537972"/>
                  </a:moveTo>
                  <a:lnTo>
                    <a:pt x="60058" y="526707"/>
                  </a:lnTo>
                  <a:lnTo>
                    <a:pt x="53428" y="517499"/>
                  </a:lnTo>
                  <a:lnTo>
                    <a:pt x="43510" y="511302"/>
                  </a:lnTo>
                  <a:lnTo>
                    <a:pt x="31242" y="509016"/>
                  </a:lnTo>
                  <a:lnTo>
                    <a:pt x="18961" y="511302"/>
                  </a:lnTo>
                  <a:lnTo>
                    <a:pt x="9042" y="517499"/>
                  </a:lnTo>
                  <a:lnTo>
                    <a:pt x="2413" y="526707"/>
                  </a:lnTo>
                  <a:lnTo>
                    <a:pt x="0" y="537972"/>
                  </a:lnTo>
                  <a:lnTo>
                    <a:pt x="2413" y="549135"/>
                  </a:lnTo>
                  <a:lnTo>
                    <a:pt x="9042" y="558076"/>
                  </a:lnTo>
                  <a:lnTo>
                    <a:pt x="18961" y="564019"/>
                  </a:lnTo>
                  <a:lnTo>
                    <a:pt x="31242" y="566166"/>
                  </a:lnTo>
                  <a:lnTo>
                    <a:pt x="43510" y="564019"/>
                  </a:lnTo>
                  <a:lnTo>
                    <a:pt x="53428" y="558076"/>
                  </a:lnTo>
                  <a:lnTo>
                    <a:pt x="60058" y="549135"/>
                  </a:lnTo>
                  <a:lnTo>
                    <a:pt x="62484" y="537972"/>
                  </a:lnTo>
                  <a:close/>
                </a:path>
                <a:path w="177164" h="566420">
                  <a:moveTo>
                    <a:pt x="176784" y="28194"/>
                  </a:moveTo>
                  <a:lnTo>
                    <a:pt x="174358" y="17360"/>
                  </a:lnTo>
                  <a:lnTo>
                    <a:pt x="167728" y="8382"/>
                  </a:lnTo>
                  <a:lnTo>
                    <a:pt x="157810" y="2273"/>
                  </a:lnTo>
                  <a:lnTo>
                    <a:pt x="145542" y="0"/>
                  </a:lnTo>
                  <a:lnTo>
                    <a:pt x="133261" y="2273"/>
                  </a:lnTo>
                  <a:lnTo>
                    <a:pt x="123342" y="8382"/>
                  </a:lnTo>
                  <a:lnTo>
                    <a:pt x="116713" y="17360"/>
                  </a:lnTo>
                  <a:lnTo>
                    <a:pt x="114300" y="28194"/>
                  </a:lnTo>
                  <a:lnTo>
                    <a:pt x="116713" y="39471"/>
                  </a:lnTo>
                  <a:lnTo>
                    <a:pt x="123342" y="48679"/>
                  </a:lnTo>
                  <a:lnTo>
                    <a:pt x="133261" y="54876"/>
                  </a:lnTo>
                  <a:lnTo>
                    <a:pt x="145542" y="57150"/>
                  </a:lnTo>
                  <a:lnTo>
                    <a:pt x="157810" y="54876"/>
                  </a:lnTo>
                  <a:lnTo>
                    <a:pt x="167728" y="48679"/>
                  </a:lnTo>
                  <a:lnTo>
                    <a:pt x="174358" y="39471"/>
                  </a:lnTo>
                  <a:lnTo>
                    <a:pt x="176784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88380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5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5"/>
                  </a:lnTo>
                  <a:lnTo>
                    <a:pt x="858774" y="4075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86094" y="2622803"/>
              <a:ext cx="177165" cy="2094864"/>
            </a:xfrm>
            <a:custGeom>
              <a:avLst/>
              <a:gdLst/>
              <a:ahLst/>
              <a:cxnLst/>
              <a:rect l="l" t="t" r="r" b="b"/>
              <a:pathLst>
                <a:path w="177164" h="2094864">
                  <a:moveTo>
                    <a:pt x="62484" y="2065782"/>
                  </a:moveTo>
                  <a:lnTo>
                    <a:pt x="60058" y="2054948"/>
                  </a:lnTo>
                  <a:lnTo>
                    <a:pt x="53428" y="2045970"/>
                  </a:lnTo>
                  <a:lnTo>
                    <a:pt x="43510" y="2039861"/>
                  </a:lnTo>
                  <a:lnTo>
                    <a:pt x="31242" y="2037588"/>
                  </a:lnTo>
                  <a:lnTo>
                    <a:pt x="18961" y="2039861"/>
                  </a:lnTo>
                  <a:lnTo>
                    <a:pt x="9042" y="2045970"/>
                  </a:lnTo>
                  <a:lnTo>
                    <a:pt x="2413" y="2054948"/>
                  </a:lnTo>
                  <a:lnTo>
                    <a:pt x="0" y="2065782"/>
                  </a:lnTo>
                  <a:lnTo>
                    <a:pt x="2413" y="2077059"/>
                  </a:lnTo>
                  <a:lnTo>
                    <a:pt x="9042" y="2086267"/>
                  </a:lnTo>
                  <a:lnTo>
                    <a:pt x="18961" y="2092464"/>
                  </a:lnTo>
                  <a:lnTo>
                    <a:pt x="31242" y="2094738"/>
                  </a:lnTo>
                  <a:lnTo>
                    <a:pt x="43510" y="2092464"/>
                  </a:lnTo>
                  <a:lnTo>
                    <a:pt x="53428" y="2086267"/>
                  </a:lnTo>
                  <a:lnTo>
                    <a:pt x="60058" y="2077059"/>
                  </a:lnTo>
                  <a:lnTo>
                    <a:pt x="62484" y="2065782"/>
                  </a:lnTo>
                  <a:close/>
                </a:path>
                <a:path w="177164" h="2094864">
                  <a:moveTo>
                    <a:pt x="176784" y="28956"/>
                  </a:moveTo>
                  <a:lnTo>
                    <a:pt x="174358" y="17691"/>
                  </a:lnTo>
                  <a:lnTo>
                    <a:pt x="167728" y="8483"/>
                  </a:lnTo>
                  <a:lnTo>
                    <a:pt x="157810" y="2286"/>
                  </a:lnTo>
                  <a:lnTo>
                    <a:pt x="145542" y="0"/>
                  </a:lnTo>
                  <a:lnTo>
                    <a:pt x="133261" y="2286"/>
                  </a:lnTo>
                  <a:lnTo>
                    <a:pt x="123342" y="8483"/>
                  </a:lnTo>
                  <a:lnTo>
                    <a:pt x="116713" y="17691"/>
                  </a:lnTo>
                  <a:lnTo>
                    <a:pt x="114300" y="28956"/>
                  </a:lnTo>
                  <a:lnTo>
                    <a:pt x="116713" y="39801"/>
                  </a:lnTo>
                  <a:lnTo>
                    <a:pt x="123342" y="48768"/>
                  </a:lnTo>
                  <a:lnTo>
                    <a:pt x="133261" y="54889"/>
                  </a:lnTo>
                  <a:lnTo>
                    <a:pt x="145542" y="57150"/>
                  </a:lnTo>
                  <a:lnTo>
                    <a:pt x="157810" y="54889"/>
                  </a:lnTo>
                  <a:lnTo>
                    <a:pt x="167728" y="48768"/>
                  </a:lnTo>
                  <a:lnTo>
                    <a:pt x="174358" y="39801"/>
                  </a:lnTo>
                  <a:lnTo>
                    <a:pt x="176784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257544" y="3641597"/>
              <a:ext cx="292100" cy="2094864"/>
            </a:xfrm>
            <a:custGeom>
              <a:avLst/>
              <a:gdLst/>
              <a:ahLst/>
              <a:cxnLst/>
              <a:rect l="l" t="t" r="r" b="b"/>
              <a:pathLst>
                <a:path w="292100" h="2094864">
                  <a:moveTo>
                    <a:pt x="63246" y="2065782"/>
                  </a:moveTo>
                  <a:lnTo>
                    <a:pt x="60706" y="2054948"/>
                  </a:lnTo>
                  <a:lnTo>
                    <a:pt x="53809" y="2045970"/>
                  </a:lnTo>
                  <a:lnTo>
                    <a:pt x="43624" y="2039861"/>
                  </a:lnTo>
                  <a:lnTo>
                    <a:pt x="31242" y="2037588"/>
                  </a:lnTo>
                  <a:lnTo>
                    <a:pt x="18961" y="2039861"/>
                  </a:lnTo>
                  <a:lnTo>
                    <a:pt x="9042" y="2045970"/>
                  </a:lnTo>
                  <a:lnTo>
                    <a:pt x="2413" y="2054948"/>
                  </a:lnTo>
                  <a:lnTo>
                    <a:pt x="0" y="2065782"/>
                  </a:lnTo>
                  <a:lnTo>
                    <a:pt x="2413" y="2077059"/>
                  </a:lnTo>
                  <a:lnTo>
                    <a:pt x="9042" y="2086267"/>
                  </a:lnTo>
                  <a:lnTo>
                    <a:pt x="18961" y="2092464"/>
                  </a:lnTo>
                  <a:lnTo>
                    <a:pt x="31242" y="2094738"/>
                  </a:lnTo>
                  <a:lnTo>
                    <a:pt x="43624" y="2092464"/>
                  </a:lnTo>
                  <a:lnTo>
                    <a:pt x="53809" y="2086267"/>
                  </a:lnTo>
                  <a:lnTo>
                    <a:pt x="60706" y="2077059"/>
                  </a:lnTo>
                  <a:lnTo>
                    <a:pt x="63246" y="2065782"/>
                  </a:lnTo>
                  <a:close/>
                </a:path>
                <a:path w="292100" h="2094864">
                  <a:moveTo>
                    <a:pt x="177546" y="28956"/>
                  </a:moveTo>
                  <a:lnTo>
                    <a:pt x="175018" y="17691"/>
                  </a:lnTo>
                  <a:lnTo>
                    <a:pt x="168211" y="8483"/>
                  </a:lnTo>
                  <a:lnTo>
                    <a:pt x="158254" y="2286"/>
                  </a:lnTo>
                  <a:lnTo>
                    <a:pt x="146304" y="0"/>
                  </a:lnTo>
                  <a:lnTo>
                    <a:pt x="133908" y="2286"/>
                  </a:lnTo>
                  <a:lnTo>
                    <a:pt x="123723" y="8483"/>
                  </a:lnTo>
                  <a:lnTo>
                    <a:pt x="116827" y="17691"/>
                  </a:lnTo>
                  <a:lnTo>
                    <a:pt x="114300" y="28956"/>
                  </a:lnTo>
                  <a:lnTo>
                    <a:pt x="116827" y="39801"/>
                  </a:lnTo>
                  <a:lnTo>
                    <a:pt x="123723" y="48768"/>
                  </a:lnTo>
                  <a:lnTo>
                    <a:pt x="133908" y="54889"/>
                  </a:lnTo>
                  <a:lnTo>
                    <a:pt x="146304" y="57150"/>
                  </a:lnTo>
                  <a:lnTo>
                    <a:pt x="158254" y="54889"/>
                  </a:lnTo>
                  <a:lnTo>
                    <a:pt x="168211" y="48768"/>
                  </a:lnTo>
                  <a:lnTo>
                    <a:pt x="175018" y="39801"/>
                  </a:lnTo>
                  <a:lnTo>
                    <a:pt x="177546" y="28956"/>
                  </a:lnTo>
                  <a:close/>
                </a:path>
                <a:path w="292100" h="2094864">
                  <a:moveTo>
                    <a:pt x="291846" y="537972"/>
                  </a:moveTo>
                  <a:lnTo>
                    <a:pt x="289420" y="526707"/>
                  </a:lnTo>
                  <a:lnTo>
                    <a:pt x="282790" y="517499"/>
                  </a:lnTo>
                  <a:lnTo>
                    <a:pt x="272872" y="511302"/>
                  </a:lnTo>
                  <a:lnTo>
                    <a:pt x="260604" y="509016"/>
                  </a:lnTo>
                  <a:lnTo>
                    <a:pt x="248208" y="511302"/>
                  </a:lnTo>
                  <a:lnTo>
                    <a:pt x="238023" y="517499"/>
                  </a:lnTo>
                  <a:lnTo>
                    <a:pt x="231127" y="526707"/>
                  </a:lnTo>
                  <a:lnTo>
                    <a:pt x="228600" y="537972"/>
                  </a:lnTo>
                  <a:lnTo>
                    <a:pt x="231127" y="549249"/>
                  </a:lnTo>
                  <a:lnTo>
                    <a:pt x="238023" y="558457"/>
                  </a:lnTo>
                  <a:lnTo>
                    <a:pt x="248208" y="564654"/>
                  </a:lnTo>
                  <a:lnTo>
                    <a:pt x="260604" y="566928"/>
                  </a:lnTo>
                  <a:lnTo>
                    <a:pt x="272872" y="564654"/>
                  </a:lnTo>
                  <a:lnTo>
                    <a:pt x="282790" y="558457"/>
                  </a:lnTo>
                  <a:lnTo>
                    <a:pt x="289420" y="549249"/>
                  </a:lnTo>
                  <a:lnTo>
                    <a:pt x="291846" y="537972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01206" y="3132581"/>
              <a:ext cx="234950" cy="2094230"/>
            </a:xfrm>
            <a:custGeom>
              <a:avLst/>
              <a:gdLst/>
              <a:ahLst/>
              <a:cxnLst/>
              <a:rect l="l" t="t" r="r" b="b"/>
              <a:pathLst>
                <a:path w="234950" h="2094229">
                  <a:moveTo>
                    <a:pt x="62484" y="28194"/>
                  </a:moveTo>
                  <a:lnTo>
                    <a:pt x="60058" y="17043"/>
                  </a:lnTo>
                  <a:lnTo>
                    <a:pt x="53428" y="8102"/>
                  </a:lnTo>
                  <a:lnTo>
                    <a:pt x="43510" y="2159"/>
                  </a:lnTo>
                  <a:lnTo>
                    <a:pt x="31242" y="0"/>
                  </a:lnTo>
                  <a:lnTo>
                    <a:pt x="18961" y="2159"/>
                  </a:lnTo>
                  <a:lnTo>
                    <a:pt x="9042" y="8102"/>
                  </a:lnTo>
                  <a:lnTo>
                    <a:pt x="2413" y="17043"/>
                  </a:lnTo>
                  <a:lnTo>
                    <a:pt x="0" y="28194"/>
                  </a:lnTo>
                  <a:lnTo>
                    <a:pt x="2413" y="39471"/>
                  </a:lnTo>
                  <a:lnTo>
                    <a:pt x="9042" y="48679"/>
                  </a:lnTo>
                  <a:lnTo>
                    <a:pt x="18961" y="54876"/>
                  </a:lnTo>
                  <a:lnTo>
                    <a:pt x="31242" y="57150"/>
                  </a:lnTo>
                  <a:lnTo>
                    <a:pt x="43510" y="54876"/>
                  </a:lnTo>
                  <a:lnTo>
                    <a:pt x="53428" y="48679"/>
                  </a:lnTo>
                  <a:lnTo>
                    <a:pt x="60058" y="39471"/>
                  </a:lnTo>
                  <a:lnTo>
                    <a:pt x="62484" y="28194"/>
                  </a:lnTo>
                  <a:close/>
                </a:path>
                <a:path w="234950" h="2094229">
                  <a:moveTo>
                    <a:pt x="177546" y="2065782"/>
                  </a:moveTo>
                  <a:lnTo>
                    <a:pt x="175006" y="2054517"/>
                  </a:lnTo>
                  <a:lnTo>
                    <a:pt x="168109" y="2045309"/>
                  </a:lnTo>
                  <a:lnTo>
                    <a:pt x="157924" y="2039112"/>
                  </a:lnTo>
                  <a:lnTo>
                    <a:pt x="145542" y="2036826"/>
                  </a:lnTo>
                  <a:lnTo>
                    <a:pt x="133261" y="2039112"/>
                  </a:lnTo>
                  <a:lnTo>
                    <a:pt x="123342" y="2045309"/>
                  </a:lnTo>
                  <a:lnTo>
                    <a:pt x="116713" y="2054517"/>
                  </a:lnTo>
                  <a:lnTo>
                    <a:pt x="114300" y="2065782"/>
                  </a:lnTo>
                  <a:lnTo>
                    <a:pt x="116713" y="2076945"/>
                  </a:lnTo>
                  <a:lnTo>
                    <a:pt x="123342" y="2085886"/>
                  </a:lnTo>
                  <a:lnTo>
                    <a:pt x="133261" y="2091829"/>
                  </a:lnTo>
                  <a:lnTo>
                    <a:pt x="145542" y="2093976"/>
                  </a:lnTo>
                  <a:lnTo>
                    <a:pt x="157924" y="2091829"/>
                  </a:lnTo>
                  <a:lnTo>
                    <a:pt x="168109" y="2085886"/>
                  </a:lnTo>
                  <a:lnTo>
                    <a:pt x="175006" y="2076945"/>
                  </a:lnTo>
                  <a:lnTo>
                    <a:pt x="177546" y="2065782"/>
                  </a:lnTo>
                  <a:close/>
                </a:path>
                <a:path w="234950" h="2094229">
                  <a:moveTo>
                    <a:pt x="234696" y="1556004"/>
                  </a:moveTo>
                  <a:lnTo>
                    <a:pt x="232156" y="1545170"/>
                  </a:lnTo>
                  <a:lnTo>
                    <a:pt x="225259" y="1536192"/>
                  </a:lnTo>
                  <a:lnTo>
                    <a:pt x="215074" y="1530083"/>
                  </a:lnTo>
                  <a:lnTo>
                    <a:pt x="202692" y="1527810"/>
                  </a:lnTo>
                  <a:lnTo>
                    <a:pt x="190728" y="1530083"/>
                  </a:lnTo>
                  <a:lnTo>
                    <a:pt x="180784" y="1536192"/>
                  </a:lnTo>
                  <a:lnTo>
                    <a:pt x="173964" y="1545170"/>
                  </a:lnTo>
                  <a:lnTo>
                    <a:pt x="171450" y="1556004"/>
                  </a:lnTo>
                  <a:lnTo>
                    <a:pt x="173964" y="1567281"/>
                  </a:lnTo>
                  <a:lnTo>
                    <a:pt x="180784" y="1576489"/>
                  </a:lnTo>
                  <a:lnTo>
                    <a:pt x="190728" y="1582686"/>
                  </a:lnTo>
                  <a:lnTo>
                    <a:pt x="202692" y="1584960"/>
                  </a:lnTo>
                  <a:lnTo>
                    <a:pt x="215074" y="1582686"/>
                  </a:lnTo>
                  <a:lnTo>
                    <a:pt x="225259" y="1576489"/>
                  </a:lnTo>
                  <a:lnTo>
                    <a:pt x="232156" y="1567281"/>
                  </a:lnTo>
                  <a:lnTo>
                    <a:pt x="234696" y="155600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86955" y="21137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21" y="17359"/>
                  </a:lnTo>
                  <a:lnTo>
                    <a:pt x="53911" y="8382"/>
                  </a:lnTo>
                  <a:lnTo>
                    <a:pt x="43957" y="2262"/>
                  </a:lnTo>
                  <a:lnTo>
                    <a:pt x="32004" y="0"/>
                  </a:lnTo>
                  <a:lnTo>
                    <a:pt x="19609" y="2262"/>
                  </a:lnTo>
                  <a:lnTo>
                    <a:pt x="9429" y="8382"/>
                  </a:lnTo>
                  <a:lnTo>
                    <a:pt x="2536" y="17359"/>
                  </a:lnTo>
                  <a:lnTo>
                    <a:pt x="0" y="28194"/>
                  </a:lnTo>
                  <a:lnTo>
                    <a:pt x="2536" y="39469"/>
                  </a:lnTo>
                  <a:lnTo>
                    <a:pt x="9429" y="48672"/>
                  </a:lnTo>
                  <a:lnTo>
                    <a:pt x="19609" y="54875"/>
                  </a:lnTo>
                  <a:lnTo>
                    <a:pt x="32004" y="57150"/>
                  </a:lnTo>
                  <a:lnTo>
                    <a:pt x="43957" y="54875"/>
                  </a:lnTo>
                  <a:lnTo>
                    <a:pt x="53911" y="48672"/>
                  </a:lnTo>
                  <a:lnTo>
                    <a:pt x="60721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70498" y="5967984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59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11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59345" y="1887474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4075175"/>
                  </a:moveTo>
                  <a:lnTo>
                    <a:pt x="858774" y="0"/>
                  </a:lnTo>
                  <a:lnTo>
                    <a:pt x="0" y="0"/>
                  </a:lnTo>
                  <a:lnTo>
                    <a:pt x="0" y="4075175"/>
                  </a:lnTo>
                  <a:lnTo>
                    <a:pt x="858774" y="4075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56298" y="3132581"/>
              <a:ext cx="177800" cy="1584960"/>
            </a:xfrm>
            <a:custGeom>
              <a:avLst/>
              <a:gdLst/>
              <a:ahLst/>
              <a:cxnLst/>
              <a:rect l="l" t="t" r="r" b="b"/>
              <a:pathLst>
                <a:path w="177800" h="1584960">
                  <a:moveTo>
                    <a:pt x="63246" y="537972"/>
                  </a:moveTo>
                  <a:lnTo>
                    <a:pt x="60706" y="526707"/>
                  </a:lnTo>
                  <a:lnTo>
                    <a:pt x="53809" y="517499"/>
                  </a:lnTo>
                  <a:lnTo>
                    <a:pt x="43624" y="511302"/>
                  </a:lnTo>
                  <a:lnTo>
                    <a:pt x="31242" y="509016"/>
                  </a:lnTo>
                  <a:lnTo>
                    <a:pt x="19278" y="511302"/>
                  </a:lnTo>
                  <a:lnTo>
                    <a:pt x="9334" y="517499"/>
                  </a:lnTo>
                  <a:lnTo>
                    <a:pt x="2514" y="526707"/>
                  </a:lnTo>
                  <a:lnTo>
                    <a:pt x="0" y="537972"/>
                  </a:lnTo>
                  <a:lnTo>
                    <a:pt x="2514" y="548817"/>
                  </a:lnTo>
                  <a:lnTo>
                    <a:pt x="9334" y="557784"/>
                  </a:lnTo>
                  <a:lnTo>
                    <a:pt x="19278" y="563905"/>
                  </a:lnTo>
                  <a:lnTo>
                    <a:pt x="31242" y="566166"/>
                  </a:lnTo>
                  <a:lnTo>
                    <a:pt x="43624" y="563905"/>
                  </a:lnTo>
                  <a:lnTo>
                    <a:pt x="53809" y="557784"/>
                  </a:lnTo>
                  <a:lnTo>
                    <a:pt x="60706" y="548817"/>
                  </a:lnTo>
                  <a:lnTo>
                    <a:pt x="63246" y="537972"/>
                  </a:lnTo>
                  <a:close/>
                </a:path>
                <a:path w="177800" h="1584960">
                  <a:moveTo>
                    <a:pt x="120396" y="28194"/>
                  </a:moveTo>
                  <a:lnTo>
                    <a:pt x="117868" y="17043"/>
                  </a:lnTo>
                  <a:lnTo>
                    <a:pt x="111061" y="8102"/>
                  </a:lnTo>
                  <a:lnTo>
                    <a:pt x="101104" y="2159"/>
                  </a:lnTo>
                  <a:lnTo>
                    <a:pt x="89154" y="0"/>
                  </a:lnTo>
                  <a:lnTo>
                    <a:pt x="76758" y="2159"/>
                  </a:lnTo>
                  <a:lnTo>
                    <a:pt x="66573" y="8102"/>
                  </a:lnTo>
                  <a:lnTo>
                    <a:pt x="59677" y="17043"/>
                  </a:lnTo>
                  <a:lnTo>
                    <a:pt x="57150" y="28194"/>
                  </a:lnTo>
                  <a:lnTo>
                    <a:pt x="59677" y="39471"/>
                  </a:lnTo>
                  <a:lnTo>
                    <a:pt x="66573" y="48679"/>
                  </a:lnTo>
                  <a:lnTo>
                    <a:pt x="76758" y="54876"/>
                  </a:lnTo>
                  <a:lnTo>
                    <a:pt x="89154" y="57150"/>
                  </a:lnTo>
                  <a:lnTo>
                    <a:pt x="101104" y="54876"/>
                  </a:lnTo>
                  <a:lnTo>
                    <a:pt x="111061" y="48679"/>
                  </a:lnTo>
                  <a:lnTo>
                    <a:pt x="117868" y="39471"/>
                  </a:lnTo>
                  <a:lnTo>
                    <a:pt x="120396" y="28194"/>
                  </a:lnTo>
                  <a:close/>
                </a:path>
                <a:path w="177800" h="1584960">
                  <a:moveTo>
                    <a:pt x="177546" y="1556004"/>
                  </a:moveTo>
                  <a:lnTo>
                    <a:pt x="175120" y="1545170"/>
                  </a:lnTo>
                  <a:lnTo>
                    <a:pt x="168490" y="1536192"/>
                  </a:lnTo>
                  <a:lnTo>
                    <a:pt x="158572" y="1530083"/>
                  </a:lnTo>
                  <a:lnTo>
                    <a:pt x="146304" y="1527810"/>
                  </a:lnTo>
                  <a:lnTo>
                    <a:pt x="133908" y="1530083"/>
                  </a:lnTo>
                  <a:lnTo>
                    <a:pt x="123723" y="1536192"/>
                  </a:lnTo>
                  <a:lnTo>
                    <a:pt x="116827" y="1545170"/>
                  </a:lnTo>
                  <a:lnTo>
                    <a:pt x="114300" y="1556004"/>
                  </a:lnTo>
                  <a:lnTo>
                    <a:pt x="116827" y="1567281"/>
                  </a:lnTo>
                  <a:lnTo>
                    <a:pt x="123723" y="1576489"/>
                  </a:lnTo>
                  <a:lnTo>
                    <a:pt x="133908" y="1582686"/>
                  </a:lnTo>
                  <a:lnTo>
                    <a:pt x="146304" y="1584960"/>
                  </a:lnTo>
                  <a:lnTo>
                    <a:pt x="158572" y="1582686"/>
                  </a:lnTo>
                  <a:lnTo>
                    <a:pt x="168490" y="1576489"/>
                  </a:lnTo>
                  <a:lnTo>
                    <a:pt x="175120" y="1567281"/>
                  </a:lnTo>
                  <a:lnTo>
                    <a:pt x="177546" y="155600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28510" y="2622803"/>
              <a:ext cx="234950" cy="3114040"/>
            </a:xfrm>
            <a:custGeom>
              <a:avLst/>
              <a:gdLst/>
              <a:ahLst/>
              <a:cxnLst/>
              <a:rect l="l" t="t" r="r" b="b"/>
              <a:pathLst>
                <a:path w="234950" h="3114040">
                  <a:moveTo>
                    <a:pt x="62484" y="28956"/>
                  </a:moveTo>
                  <a:lnTo>
                    <a:pt x="60058" y="17691"/>
                  </a:lnTo>
                  <a:lnTo>
                    <a:pt x="53428" y="8483"/>
                  </a:lnTo>
                  <a:lnTo>
                    <a:pt x="43510" y="2286"/>
                  </a:lnTo>
                  <a:lnTo>
                    <a:pt x="31242" y="0"/>
                  </a:lnTo>
                  <a:lnTo>
                    <a:pt x="18961" y="2286"/>
                  </a:lnTo>
                  <a:lnTo>
                    <a:pt x="9042" y="8483"/>
                  </a:lnTo>
                  <a:lnTo>
                    <a:pt x="2413" y="17691"/>
                  </a:lnTo>
                  <a:lnTo>
                    <a:pt x="0" y="28956"/>
                  </a:lnTo>
                  <a:lnTo>
                    <a:pt x="2413" y="39801"/>
                  </a:lnTo>
                  <a:lnTo>
                    <a:pt x="9042" y="48768"/>
                  </a:lnTo>
                  <a:lnTo>
                    <a:pt x="18961" y="54889"/>
                  </a:lnTo>
                  <a:lnTo>
                    <a:pt x="31242" y="57150"/>
                  </a:lnTo>
                  <a:lnTo>
                    <a:pt x="43510" y="54889"/>
                  </a:lnTo>
                  <a:lnTo>
                    <a:pt x="53428" y="48768"/>
                  </a:lnTo>
                  <a:lnTo>
                    <a:pt x="60058" y="39801"/>
                  </a:lnTo>
                  <a:lnTo>
                    <a:pt x="62484" y="28956"/>
                  </a:lnTo>
                  <a:close/>
                </a:path>
                <a:path w="234950" h="3114040">
                  <a:moveTo>
                    <a:pt x="119634" y="3084576"/>
                  </a:moveTo>
                  <a:lnTo>
                    <a:pt x="117208" y="3073743"/>
                  </a:lnTo>
                  <a:lnTo>
                    <a:pt x="110578" y="3064764"/>
                  </a:lnTo>
                  <a:lnTo>
                    <a:pt x="100660" y="3058655"/>
                  </a:lnTo>
                  <a:lnTo>
                    <a:pt x="88392" y="3056382"/>
                  </a:lnTo>
                  <a:lnTo>
                    <a:pt x="76111" y="3058655"/>
                  </a:lnTo>
                  <a:lnTo>
                    <a:pt x="66192" y="3064764"/>
                  </a:lnTo>
                  <a:lnTo>
                    <a:pt x="59563" y="3073743"/>
                  </a:lnTo>
                  <a:lnTo>
                    <a:pt x="57150" y="3084576"/>
                  </a:lnTo>
                  <a:lnTo>
                    <a:pt x="59563" y="3095853"/>
                  </a:lnTo>
                  <a:lnTo>
                    <a:pt x="66192" y="3105061"/>
                  </a:lnTo>
                  <a:lnTo>
                    <a:pt x="76111" y="3111258"/>
                  </a:lnTo>
                  <a:lnTo>
                    <a:pt x="88392" y="3113532"/>
                  </a:lnTo>
                  <a:lnTo>
                    <a:pt x="100660" y="3111258"/>
                  </a:lnTo>
                  <a:lnTo>
                    <a:pt x="110578" y="3105061"/>
                  </a:lnTo>
                  <a:lnTo>
                    <a:pt x="117208" y="3095853"/>
                  </a:lnTo>
                  <a:lnTo>
                    <a:pt x="119634" y="3084576"/>
                  </a:lnTo>
                  <a:close/>
                </a:path>
                <a:path w="234950" h="3114040">
                  <a:moveTo>
                    <a:pt x="234696" y="537972"/>
                  </a:moveTo>
                  <a:lnTo>
                    <a:pt x="232156" y="526821"/>
                  </a:lnTo>
                  <a:lnTo>
                    <a:pt x="225259" y="517880"/>
                  </a:lnTo>
                  <a:lnTo>
                    <a:pt x="215074" y="511937"/>
                  </a:lnTo>
                  <a:lnTo>
                    <a:pt x="202692" y="509778"/>
                  </a:lnTo>
                  <a:lnTo>
                    <a:pt x="190411" y="511937"/>
                  </a:lnTo>
                  <a:lnTo>
                    <a:pt x="180492" y="517880"/>
                  </a:lnTo>
                  <a:lnTo>
                    <a:pt x="173863" y="526821"/>
                  </a:lnTo>
                  <a:lnTo>
                    <a:pt x="171450" y="537972"/>
                  </a:lnTo>
                  <a:lnTo>
                    <a:pt x="173863" y="549249"/>
                  </a:lnTo>
                  <a:lnTo>
                    <a:pt x="180492" y="558457"/>
                  </a:lnTo>
                  <a:lnTo>
                    <a:pt x="190411" y="564654"/>
                  </a:lnTo>
                  <a:lnTo>
                    <a:pt x="202692" y="566928"/>
                  </a:lnTo>
                  <a:lnTo>
                    <a:pt x="215074" y="564654"/>
                  </a:lnTo>
                  <a:lnTo>
                    <a:pt x="225259" y="558457"/>
                  </a:lnTo>
                  <a:lnTo>
                    <a:pt x="232156" y="549249"/>
                  </a:lnTo>
                  <a:lnTo>
                    <a:pt x="234696" y="537972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71410" y="2113788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6" y="28194"/>
                  </a:moveTo>
                  <a:lnTo>
                    <a:pt x="60721" y="17359"/>
                  </a:lnTo>
                  <a:lnTo>
                    <a:pt x="53911" y="8382"/>
                  </a:lnTo>
                  <a:lnTo>
                    <a:pt x="43957" y="2262"/>
                  </a:lnTo>
                  <a:lnTo>
                    <a:pt x="32004" y="0"/>
                  </a:lnTo>
                  <a:lnTo>
                    <a:pt x="19609" y="2262"/>
                  </a:lnTo>
                  <a:lnTo>
                    <a:pt x="9429" y="8382"/>
                  </a:lnTo>
                  <a:lnTo>
                    <a:pt x="2536" y="17359"/>
                  </a:lnTo>
                  <a:lnTo>
                    <a:pt x="0" y="28194"/>
                  </a:lnTo>
                  <a:lnTo>
                    <a:pt x="2536" y="39469"/>
                  </a:lnTo>
                  <a:lnTo>
                    <a:pt x="9429" y="48672"/>
                  </a:lnTo>
                  <a:lnTo>
                    <a:pt x="19609" y="54875"/>
                  </a:lnTo>
                  <a:lnTo>
                    <a:pt x="32004" y="57150"/>
                  </a:lnTo>
                  <a:lnTo>
                    <a:pt x="43957" y="54875"/>
                  </a:lnTo>
                  <a:lnTo>
                    <a:pt x="53911" y="48672"/>
                  </a:lnTo>
                  <a:lnTo>
                    <a:pt x="60721" y="39469"/>
                  </a:lnTo>
                  <a:lnTo>
                    <a:pt x="63246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86472" y="4150613"/>
              <a:ext cx="177165" cy="1076325"/>
            </a:xfrm>
            <a:custGeom>
              <a:avLst/>
              <a:gdLst/>
              <a:ahLst/>
              <a:cxnLst/>
              <a:rect l="l" t="t" r="r" b="b"/>
              <a:pathLst>
                <a:path w="177165" h="1076325">
                  <a:moveTo>
                    <a:pt x="62484" y="28956"/>
                  </a:moveTo>
                  <a:lnTo>
                    <a:pt x="60058" y="17691"/>
                  </a:lnTo>
                  <a:lnTo>
                    <a:pt x="53428" y="8483"/>
                  </a:lnTo>
                  <a:lnTo>
                    <a:pt x="43510" y="2286"/>
                  </a:lnTo>
                  <a:lnTo>
                    <a:pt x="31242" y="0"/>
                  </a:lnTo>
                  <a:lnTo>
                    <a:pt x="18961" y="2286"/>
                  </a:lnTo>
                  <a:lnTo>
                    <a:pt x="9042" y="8483"/>
                  </a:lnTo>
                  <a:lnTo>
                    <a:pt x="2413" y="17691"/>
                  </a:lnTo>
                  <a:lnTo>
                    <a:pt x="0" y="28956"/>
                  </a:lnTo>
                  <a:lnTo>
                    <a:pt x="2413" y="40233"/>
                  </a:lnTo>
                  <a:lnTo>
                    <a:pt x="9042" y="49441"/>
                  </a:lnTo>
                  <a:lnTo>
                    <a:pt x="18961" y="55638"/>
                  </a:lnTo>
                  <a:lnTo>
                    <a:pt x="31242" y="57912"/>
                  </a:lnTo>
                  <a:lnTo>
                    <a:pt x="43510" y="55638"/>
                  </a:lnTo>
                  <a:lnTo>
                    <a:pt x="53428" y="49441"/>
                  </a:lnTo>
                  <a:lnTo>
                    <a:pt x="60058" y="40233"/>
                  </a:lnTo>
                  <a:lnTo>
                    <a:pt x="62484" y="28956"/>
                  </a:lnTo>
                  <a:close/>
                </a:path>
                <a:path w="177165" h="1076325">
                  <a:moveTo>
                    <a:pt x="176784" y="1047750"/>
                  </a:moveTo>
                  <a:lnTo>
                    <a:pt x="174358" y="1036485"/>
                  </a:lnTo>
                  <a:lnTo>
                    <a:pt x="167728" y="1027277"/>
                  </a:lnTo>
                  <a:lnTo>
                    <a:pt x="157810" y="1021080"/>
                  </a:lnTo>
                  <a:lnTo>
                    <a:pt x="145542" y="1018794"/>
                  </a:lnTo>
                  <a:lnTo>
                    <a:pt x="133261" y="1021080"/>
                  </a:lnTo>
                  <a:lnTo>
                    <a:pt x="123342" y="1027277"/>
                  </a:lnTo>
                  <a:lnTo>
                    <a:pt x="116713" y="1036485"/>
                  </a:lnTo>
                  <a:lnTo>
                    <a:pt x="114300" y="1047750"/>
                  </a:lnTo>
                  <a:lnTo>
                    <a:pt x="116713" y="1058913"/>
                  </a:lnTo>
                  <a:lnTo>
                    <a:pt x="123342" y="1067854"/>
                  </a:lnTo>
                  <a:lnTo>
                    <a:pt x="133261" y="1073797"/>
                  </a:lnTo>
                  <a:lnTo>
                    <a:pt x="145542" y="1075944"/>
                  </a:lnTo>
                  <a:lnTo>
                    <a:pt x="157810" y="1073797"/>
                  </a:lnTo>
                  <a:lnTo>
                    <a:pt x="167728" y="1067854"/>
                  </a:lnTo>
                  <a:lnTo>
                    <a:pt x="174358" y="1058913"/>
                  </a:lnTo>
                  <a:lnTo>
                    <a:pt x="176784" y="1047750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65442" y="1892808"/>
              <a:ext cx="859155" cy="4075429"/>
            </a:xfrm>
            <a:custGeom>
              <a:avLst/>
              <a:gdLst/>
              <a:ahLst/>
              <a:cxnLst/>
              <a:rect l="l" t="t" r="r" b="b"/>
              <a:pathLst>
                <a:path w="859154" h="4075429">
                  <a:moveTo>
                    <a:pt x="858774" y="0"/>
                  </a:moveTo>
                  <a:lnTo>
                    <a:pt x="858774" y="4075176"/>
                  </a:lnTo>
                  <a:lnTo>
                    <a:pt x="0" y="4075176"/>
                  </a:lnTo>
                </a:path>
              </a:pathLst>
            </a:custGeom>
            <a:ln w="119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89176" y="5658611"/>
            <a:ext cx="761999" cy="128015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901940" y="1815083"/>
            <a:ext cx="792480" cy="128015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7953756" y="2037588"/>
            <a:ext cx="62865" cy="57150"/>
          </a:xfrm>
          <a:custGeom>
            <a:avLst/>
            <a:gdLst/>
            <a:ahLst/>
            <a:cxnLst/>
            <a:rect l="l" t="t" r="r" b="b"/>
            <a:pathLst>
              <a:path w="62865" h="57150">
                <a:moveTo>
                  <a:pt x="62483" y="28955"/>
                </a:moveTo>
                <a:lnTo>
                  <a:pt x="60067" y="17680"/>
                </a:lnTo>
                <a:lnTo>
                  <a:pt x="53435" y="8477"/>
                </a:lnTo>
                <a:lnTo>
                  <a:pt x="43517" y="2274"/>
                </a:lnTo>
                <a:lnTo>
                  <a:pt x="31241" y="0"/>
                </a:lnTo>
                <a:lnTo>
                  <a:pt x="18966" y="2274"/>
                </a:lnTo>
                <a:lnTo>
                  <a:pt x="9048" y="8477"/>
                </a:lnTo>
                <a:lnTo>
                  <a:pt x="2416" y="17680"/>
                </a:lnTo>
                <a:lnTo>
                  <a:pt x="0" y="28955"/>
                </a:lnTo>
                <a:lnTo>
                  <a:pt x="2416" y="39790"/>
                </a:lnTo>
                <a:lnTo>
                  <a:pt x="9048" y="48767"/>
                </a:lnTo>
                <a:lnTo>
                  <a:pt x="18966" y="54887"/>
                </a:lnTo>
                <a:lnTo>
                  <a:pt x="31241" y="57149"/>
                </a:lnTo>
                <a:lnTo>
                  <a:pt x="43517" y="54887"/>
                </a:lnTo>
                <a:lnTo>
                  <a:pt x="53435" y="48767"/>
                </a:lnTo>
                <a:lnTo>
                  <a:pt x="60067" y="39790"/>
                </a:lnTo>
                <a:lnTo>
                  <a:pt x="62483" y="28955"/>
                </a:lnTo>
                <a:close/>
              </a:path>
            </a:pathLst>
          </a:custGeom>
          <a:solidFill>
            <a:srgbClr val="416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8122919" y="2017776"/>
            <a:ext cx="908685" cy="382270"/>
            <a:chOff x="8122919" y="2017776"/>
            <a:chExt cx="908685" cy="382270"/>
          </a:xfrm>
        </p:grpSpPr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22919" y="2017776"/>
              <a:ext cx="883919" cy="1097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22919" y="2127504"/>
              <a:ext cx="883919" cy="109728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22919" y="2180082"/>
              <a:ext cx="908304" cy="10972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22919" y="2289810"/>
              <a:ext cx="908304" cy="109728"/>
            </a:xfrm>
            <a:prstGeom prst="rect">
              <a:avLst/>
            </a:prstGeom>
          </p:spPr>
        </p:pic>
      </p:grpSp>
      <p:sp>
        <p:nvSpPr>
          <p:cNvPr id="80" name="object 80"/>
          <p:cNvSpPr/>
          <p:nvPr/>
        </p:nvSpPr>
        <p:spPr>
          <a:xfrm>
            <a:off x="7953756" y="2199894"/>
            <a:ext cx="62865" cy="58419"/>
          </a:xfrm>
          <a:custGeom>
            <a:avLst/>
            <a:gdLst/>
            <a:ahLst/>
            <a:cxnLst/>
            <a:rect l="l" t="t" r="r" b="b"/>
            <a:pathLst>
              <a:path w="62865" h="58419">
                <a:moveTo>
                  <a:pt x="62483" y="28955"/>
                </a:moveTo>
                <a:lnTo>
                  <a:pt x="60067" y="17680"/>
                </a:lnTo>
                <a:lnTo>
                  <a:pt x="53435" y="8477"/>
                </a:lnTo>
                <a:lnTo>
                  <a:pt x="43517" y="2274"/>
                </a:lnTo>
                <a:lnTo>
                  <a:pt x="31241" y="0"/>
                </a:lnTo>
                <a:lnTo>
                  <a:pt x="18966" y="2274"/>
                </a:lnTo>
                <a:lnTo>
                  <a:pt x="9048" y="8477"/>
                </a:lnTo>
                <a:lnTo>
                  <a:pt x="2416" y="17680"/>
                </a:lnTo>
                <a:lnTo>
                  <a:pt x="0" y="28955"/>
                </a:lnTo>
                <a:lnTo>
                  <a:pt x="2416" y="40231"/>
                </a:lnTo>
                <a:lnTo>
                  <a:pt x="9048" y="49434"/>
                </a:lnTo>
                <a:lnTo>
                  <a:pt x="18966" y="55637"/>
                </a:lnTo>
                <a:lnTo>
                  <a:pt x="31241" y="57911"/>
                </a:lnTo>
                <a:lnTo>
                  <a:pt x="43517" y="55637"/>
                </a:lnTo>
                <a:lnTo>
                  <a:pt x="53435" y="49434"/>
                </a:lnTo>
                <a:lnTo>
                  <a:pt x="60067" y="40231"/>
                </a:lnTo>
                <a:lnTo>
                  <a:pt x="62483" y="28955"/>
                </a:lnTo>
                <a:close/>
              </a:path>
            </a:pathLst>
          </a:custGeom>
          <a:solidFill>
            <a:srgbClr val="D3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39977" y="5953050"/>
            <a:ext cx="6173470" cy="12217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48075">
              <a:lnSpc>
                <a:spcPct val="100000"/>
              </a:lnSpc>
              <a:spcBef>
                <a:spcPts val="395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3608070" marR="1229995" indent="110489">
              <a:lnSpc>
                <a:spcPct val="100000"/>
              </a:lnSpc>
              <a:spcBef>
                <a:spcPts val="350"/>
              </a:spcBef>
            </a:pPr>
            <a:r>
              <a:rPr sz="1200" b="1" dirty="0">
                <a:latin typeface="Arial"/>
                <a:cs typeface="Arial"/>
              </a:rPr>
              <a:t>15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Subsystems </a:t>
            </a:r>
            <a:r>
              <a:rPr sz="1200" b="1" dirty="0">
                <a:latin typeface="Arial"/>
                <a:cs typeface="Arial"/>
              </a:rPr>
              <a:t>each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vertical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band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55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1248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68%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power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confidence;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70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assessments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55" dirty="0"/>
              <a:t> </a:t>
            </a:r>
            <a:r>
              <a:rPr dirty="0"/>
              <a:t>Spanning</a:t>
            </a:r>
            <a:r>
              <a:rPr spc="-55" dirty="0"/>
              <a:t> </a:t>
            </a:r>
            <a:r>
              <a:rPr dirty="0"/>
              <a:t>Three</a:t>
            </a:r>
            <a:r>
              <a:rPr spc="-55" dirty="0"/>
              <a:t> </a:t>
            </a:r>
            <a:r>
              <a:rPr spc="-10" dirty="0"/>
              <a:t>Subsystems</a:t>
            </a:r>
          </a:p>
          <a:p>
            <a:pPr marL="273050" algn="ctr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latin typeface="Arial"/>
                <a:cs typeface="Arial"/>
              </a:rPr>
              <a:t>6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638805" y="1469897"/>
            <a:ext cx="1823085" cy="76200"/>
          </a:xfrm>
          <a:custGeom>
            <a:avLst/>
            <a:gdLst/>
            <a:ahLst/>
            <a:cxnLst/>
            <a:rect l="l" t="t" r="r" b="b"/>
            <a:pathLst>
              <a:path w="1823085" h="76200">
                <a:moveTo>
                  <a:pt x="76200" y="28227"/>
                </a:moveTo>
                <a:lnTo>
                  <a:pt x="76200" y="0"/>
                </a:lnTo>
                <a:lnTo>
                  <a:pt x="0" y="38099"/>
                </a:lnTo>
                <a:lnTo>
                  <a:pt x="63246" y="69723"/>
                </a:lnTo>
                <a:lnTo>
                  <a:pt x="63246" y="28193"/>
                </a:lnTo>
                <a:lnTo>
                  <a:pt x="76200" y="28227"/>
                </a:lnTo>
                <a:close/>
              </a:path>
              <a:path w="1823085" h="76200">
                <a:moveTo>
                  <a:pt x="1822704" y="51815"/>
                </a:moveTo>
                <a:lnTo>
                  <a:pt x="1822704" y="32765"/>
                </a:lnTo>
                <a:lnTo>
                  <a:pt x="63246" y="28193"/>
                </a:lnTo>
                <a:lnTo>
                  <a:pt x="63246" y="47243"/>
                </a:lnTo>
                <a:lnTo>
                  <a:pt x="1822704" y="51815"/>
                </a:lnTo>
                <a:close/>
              </a:path>
              <a:path w="1823085" h="76200">
                <a:moveTo>
                  <a:pt x="76200" y="76199"/>
                </a:moveTo>
                <a:lnTo>
                  <a:pt x="76200" y="47277"/>
                </a:lnTo>
                <a:lnTo>
                  <a:pt x="63246" y="47243"/>
                </a:lnTo>
                <a:lnTo>
                  <a:pt x="63246" y="69723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43600" y="1469897"/>
            <a:ext cx="1907539" cy="76200"/>
          </a:xfrm>
          <a:custGeom>
            <a:avLst/>
            <a:gdLst/>
            <a:ahLst/>
            <a:cxnLst/>
            <a:rect l="l" t="t" r="r" b="b"/>
            <a:pathLst>
              <a:path w="1907540" h="76200">
                <a:moveTo>
                  <a:pt x="1844040" y="47243"/>
                </a:moveTo>
                <a:lnTo>
                  <a:pt x="1844040" y="28193"/>
                </a:lnTo>
                <a:lnTo>
                  <a:pt x="0" y="28194"/>
                </a:lnTo>
                <a:lnTo>
                  <a:pt x="0" y="47244"/>
                </a:lnTo>
                <a:lnTo>
                  <a:pt x="1844040" y="47243"/>
                </a:lnTo>
                <a:close/>
              </a:path>
              <a:path w="1907540" h="76200">
                <a:moveTo>
                  <a:pt x="1907285" y="38100"/>
                </a:moveTo>
                <a:lnTo>
                  <a:pt x="1831085" y="0"/>
                </a:lnTo>
                <a:lnTo>
                  <a:pt x="1831085" y="28193"/>
                </a:lnTo>
                <a:lnTo>
                  <a:pt x="1844040" y="28193"/>
                </a:lnTo>
                <a:lnTo>
                  <a:pt x="1844040" y="69722"/>
                </a:lnTo>
                <a:lnTo>
                  <a:pt x="1907285" y="38100"/>
                </a:lnTo>
                <a:close/>
              </a:path>
              <a:path w="1907540" h="76200">
                <a:moveTo>
                  <a:pt x="1844040" y="69722"/>
                </a:moveTo>
                <a:lnTo>
                  <a:pt x="1844040" y="47243"/>
                </a:lnTo>
                <a:lnTo>
                  <a:pt x="1831085" y="47243"/>
                </a:lnTo>
                <a:lnTo>
                  <a:pt x="1831085" y="76200"/>
                </a:lnTo>
                <a:lnTo>
                  <a:pt x="1844040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41104" y="3433733"/>
            <a:ext cx="196215" cy="1048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8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86611" y="4525517"/>
            <a:ext cx="76200" cy="1612900"/>
          </a:xfrm>
          <a:custGeom>
            <a:avLst/>
            <a:gdLst/>
            <a:ahLst/>
            <a:cxnLst/>
            <a:rect l="l" t="t" r="r" b="b"/>
            <a:pathLst>
              <a:path w="76200" h="1612900">
                <a:moveTo>
                  <a:pt x="76200" y="1536192"/>
                </a:moveTo>
                <a:lnTo>
                  <a:pt x="0" y="1536192"/>
                </a:lnTo>
                <a:lnTo>
                  <a:pt x="28956" y="1594104"/>
                </a:lnTo>
                <a:lnTo>
                  <a:pt x="28956" y="1548384"/>
                </a:lnTo>
                <a:lnTo>
                  <a:pt x="48006" y="1548384"/>
                </a:lnTo>
                <a:lnTo>
                  <a:pt x="48006" y="1592580"/>
                </a:lnTo>
                <a:lnTo>
                  <a:pt x="76200" y="1536192"/>
                </a:lnTo>
                <a:close/>
              </a:path>
              <a:path w="76200" h="1612900">
                <a:moveTo>
                  <a:pt x="48006" y="1536192"/>
                </a:moveTo>
                <a:lnTo>
                  <a:pt x="48006" y="0"/>
                </a:lnTo>
                <a:lnTo>
                  <a:pt x="28956" y="0"/>
                </a:lnTo>
                <a:lnTo>
                  <a:pt x="28956" y="1536192"/>
                </a:lnTo>
                <a:lnTo>
                  <a:pt x="48006" y="1536192"/>
                </a:lnTo>
                <a:close/>
              </a:path>
              <a:path w="76200" h="1612900">
                <a:moveTo>
                  <a:pt x="48006" y="1592580"/>
                </a:moveTo>
                <a:lnTo>
                  <a:pt x="48006" y="1548384"/>
                </a:lnTo>
                <a:lnTo>
                  <a:pt x="28956" y="1548384"/>
                </a:lnTo>
                <a:lnTo>
                  <a:pt x="28956" y="1594104"/>
                </a:lnTo>
                <a:lnTo>
                  <a:pt x="38100" y="1612392"/>
                </a:lnTo>
                <a:lnTo>
                  <a:pt x="48006" y="15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04138" y="2019300"/>
            <a:ext cx="76200" cy="1363345"/>
          </a:xfrm>
          <a:custGeom>
            <a:avLst/>
            <a:gdLst/>
            <a:ahLst/>
            <a:cxnLst/>
            <a:rect l="l" t="t" r="r" b="b"/>
            <a:pathLst>
              <a:path w="76200" h="1363345">
                <a:moveTo>
                  <a:pt x="76200" y="76199"/>
                </a:moveTo>
                <a:lnTo>
                  <a:pt x="38861" y="0"/>
                </a:lnTo>
                <a:lnTo>
                  <a:pt x="0" y="75437"/>
                </a:lnTo>
                <a:lnTo>
                  <a:pt x="28033" y="75718"/>
                </a:lnTo>
                <a:lnTo>
                  <a:pt x="28193" y="63245"/>
                </a:lnTo>
                <a:lnTo>
                  <a:pt x="47244" y="63245"/>
                </a:lnTo>
                <a:lnTo>
                  <a:pt x="47244" y="75910"/>
                </a:lnTo>
                <a:lnTo>
                  <a:pt x="76200" y="76199"/>
                </a:lnTo>
                <a:close/>
              </a:path>
              <a:path w="76200" h="1363345">
                <a:moveTo>
                  <a:pt x="47080" y="75908"/>
                </a:moveTo>
                <a:lnTo>
                  <a:pt x="28033" y="75718"/>
                </a:lnTo>
                <a:lnTo>
                  <a:pt x="11430" y="1362455"/>
                </a:lnTo>
                <a:lnTo>
                  <a:pt x="30480" y="1363217"/>
                </a:lnTo>
                <a:lnTo>
                  <a:pt x="47080" y="75908"/>
                </a:lnTo>
                <a:close/>
              </a:path>
              <a:path w="76200" h="1363345">
                <a:moveTo>
                  <a:pt x="47244" y="63245"/>
                </a:moveTo>
                <a:lnTo>
                  <a:pt x="28193" y="63245"/>
                </a:lnTo>
                <a:lnTo>
                  <a:pt x="28033" y="75718"/>
                </a:lnTo>
                <a:lnTo>
                  <a:pt x="47080" y="75908"/>
                </a:lnTo>
                <a:lnTo>
                  <a:pt x="47244" y="63245"/>
                </a:lnTo>
                <a:close/>
              </a:path>
              <a:path w="76200" h="1363345">
                <a:moveTo>
                  <a:pt x="47244" y="75910"/>
                </a:moveTo>
                <a:lnTo>
                  <a:pt x="47244" y="63245"/>
                </a:lnTo>
                <a:lnTo>
                  <a:pt x="47080" y="75908"/>
                </a:lnTo>
                <a:lnTo>
                  <a:pt x="47244" y="75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64942" y="6046470"/>
            <a:ext cx="1248410" cy="346710"/>
          </a:xfrm>
          <a:custGeom>
            <a:avLst/>
            <a:gdLst/>
            <a:ahLst/>
            <a:cxnLst/>
            <a:rect l="l" t="t" r="r" b="b"/>
            <a:pathLst>
              <a:path w="1248410" h="346710">
                <a:moveTo>
                  <a:pt x="83057" y="0"/>
                </a:moveTo>
                <a:lnTo>
                  <a:pt x="0" y="17525"/>
                </a:lnTo>
                <a:lnTo>
                  <a:pt x="60959" y="70503"/>
                </a:lnTo>
                <a:lnTo>
                  <a:pt x="60959" y="36575"/>
                </a:lnTo>
                <a:lnTo>
                  <a:pt x="62484" y="30479"/>
                </a:lnTo>
                <a:lnTo>
                  <a:pt x="74314" y="33574"/>
                </a:lnTo>
                <a:lnTo>
                  <a:pt x="83057" y="0"/>
                </a:lnTo>
                <a:close/>
              </a:path>
              <a:path w="1248410" h="346710">
                <a:moveTo>
                  <a:pt x="74314" y="33574"/>
                </a:moveTo>
                <a:lnTo>
                  <a:pt x="62484" y="30479"/>
                </a:lnTo>
                <a:lnTo>
                  <a:pt x="60959" y="36575"/>
                </a:lnTo>
                <a:lnTo>
                  <a:pt x="72731" y="39654"/>
                </a:lnTo>
                <a:lnTo>
                  <a:pt x="74314" y="33574"/>
                </a:lnTo>
                <a:close/>
              </a:path>
              <a:path w="1248410" h="346710">
                <a:moveTo>
                  <a:pt x="72731" y="39654"/>
                </a:moveTo>
                <a:lnTo>
                  <a:pt x="60959" y="36575"/>
                </a:lnTo>
                <a:lnTo>
                  <a:pt x="60959" y="70503"/>
                </a:lnTo>
                <a:lnTo>
                  <a:pt x="64007" y="73151"/>
                </a:lnTo>
                <a:lnTo>
                  <a:pt x="72731" y="39654"/>
                </a:lnTo>
                <a:close/>
              </a:path>
              <a:path w="1248410" h="346710">
                <a:moveTo>
                  <a:pt x="1248156" y="340613"/>
                </a:moveTo>
                <a:lnTo>
                  <a:pt x="74314" y="33574"/>
                </a:lnTo>
                <a:lnTo>
                  <a:pt x="72731" y="39654"/>
                </a:lnTo>
                <a:lnTo>
                  <a:pt x="1246632" y="346709"/>
                </a:lnTo>
                <a:lnTo>
                  <a:pt x="1248156" y="340613"/>
                </a:lnTo>
                <a:close/>
              </a:path>
            </a:pathLst>
          </a:custGeom>
          <a:solidFill>
            <a:srgbClr val="8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10655" y="6045708"/>
            <a:ext cx="1281430" cy="347980"/>
          </a:xfrm>
          <a:custGeom>
            <a:avLst/>
            <a:gdLst/>
            <a:ahLst/>
            <a:cxnLst/>
            <a:rect l="l" t="t" r="r" b="b"/>
            <a:pathLst>
              <a:path w="1281429" h="347979">
                <a:moveTo>
                  <a:pt x="1208119" y="39792"/>
                </a:moveTo>
                <a:lnTo>
                  <a:pt x="1206550" y="33705"/>
                </a:lnTo>
                <a:lnTo>
                  <a:pt x="0" y="341376"/>
                </a:lnTo>
                <a:lnTo>
                  <a:pt x="2286" y="347472"/>
                </a:lnTo>
                <a:lnTo>
                  <a:pt x="1208119" y="39792"/>
                </a:lnTo>
                <a:close/>
              </a:path>
              <a:path w="1281429" h="347979">
                <a:moveTo>
                  <a:pt x="1280922" y="18288"/>
                </a:moveTo>
                <a:lnTo>
                  <a:pt x="1197864" y="0"/>
                </a:lnTo>
                <a:lnTo>
                  <a:pt x="1206550" y="33705"/>
                </a:lnTo>
                <a:lnTo>
                  <a:pt x="1219200" y="30480"/>
                </a:lnTo>
                <a:lnTo>
                  <a:pt x="1220724" y="36576"/>
                </a:lnTo>
                <a:lnTo>
                  <a:pt x="1220724" y="70602"/>
                </a:lnTo>
                <a:lnTo>
                  <a:pt x="1280922" y="18288"/>
                </a:lnTo>
                <a:close/>
              </a:path>
              <a:path w="1281429" h="347979">
                <a:moveTo>
                  <a:pt x="1220724" y="36576"/>
                </a:moveTo>
                <a:lnTo>
                  <a:pt x="1219200" y="30480"/>
                </a:lnTo>
                <a:lnTo>
                  <a:pt x="1206550" y="33705"/>
                </a:lnTo>
                <a:lnTo>
                  <a:pt x="1208119" y="39792"/>
                </a:lnTo>
                <a:lnTo>
                  <a:pt x="1220724" y="36576"/>
                </a:lnTo>
                <a:close/>
              </a:path>
              <a:path w="1281429" h="347979">
                <a:moveTo>
                  <a:pt x="1220724" y="70602"/>
                </a:moveTo>
                <a:lnTo>
                  <a:pt x="1220724" y="36576"/>
                </a:lnTo>
                <a:lnTo>
                  <a:pt x="1208119" y="39792"/>
                </a:lnTo>
                <a:lnTo>
                  <a:pt x="1216914" y="73914"/>
                </a:lnTo>
                <a:lnTo>
                  <a:pt x="1220724" y="70602"/>
                </a:lnTo>
                <a:close/>
              </a:path>
            </a:pathLst>
          </a:custGeom>
          <a:solidFill>
            <a:srgbClr val="8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394576" y="3383024"/>
            <a:ext cx="167640" cy="122809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939" y="586231"/>
            <a:ext cx="614235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Framework</a:t>
            </a:r>
            <a:r>
              <a:rPr spc="-70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Applying</a:t>
            </a:r>
            <a:r>
              <a:rPr spc="-45" dirty="0"/>
              <a:t> </a:t>
            </a:r>
            <a:r>
              <a:rPr spc="-20" dirty="0"/>
              <a:t>STAT</a:t>
            </a:r>
          </a:p>
          <a:p>
            <a:pPr algn="ctr">
              <a:lnSpc>
                <a:spcPct val="100000"/>
              </a:lnSpc>
            </a:pPr>
            <a:r>
              <a:rPr dirty="0"/>
              <a:t>(or</a:t>
            </a:r>
            <a:r>
              <a:rPr spc="-7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65" dirty="0"/>
              <a:t> </a:t>
            </a:r>
            <a:r>
              <a:rPr dirty="0"/>
              <a:t>any</a:t>
            </a:r>
            <a:r>
              <a:rPr spc="-55" dirty="0"/>
              <a:t> </a:t>
            </a:r>
            <a:r>
              <a:rPr dirty="0"/>
              <a:t>Test</a:t>
            </a:r>
            <a:r>
              <a:rPr spc="-6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Evaluation)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7636" y="1736598"/>
            <a:ext cx="6791959" cy="1431290"/>
            <a:chOff x="897636" y="1736598"/>
            <a:chExt cx="6791959" cy="1431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1957578"/>
              <a:ext cx="6791706" cy="5280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0684" y="1959102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80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7" y="3048"/>
                  </a:lnTo>
                  <a:lnTo>
                    <a:pt x="6857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80">
                  <a:moveTo>
                    <a:pt x="6857" y="6096"/>
                  </a:moveTo>
                  <a:lnTo>
                    <a:pt x="6857" y="3048"/>
                  </a:lnTo>
                  <a:lnTo>
                    <a:pt x="3810" y="6096"/>
                  </a:lnTo>
                  <a:lnTo>
                    <a:pt x="6857" y="6096"/>
                  </a:lnTo>
                  <a:close/>
                </a:path>
                <a:path w="6788784" h="525780">
                  <a:moveTo>
                    <a:pt x="6857" y="519684"/>
                  </a:moveTo>
                  <a:lnTo>
                    <a:pt x="6857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7" y="519684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3810" y="519684"/>
                  </a:lnTo>
                  <a:lnTo>
                    <a:pt x="6857" y="522731"/>
                  </a:lnTo>
                  <a:lnTo>
                    <a:pt x="6857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857" y="525780"/>
                  </a:moveTo>
                  <a:lnTo>
                    <a:pt x="6857" y="522731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7" y="525780"/>
                  </a:lnTo>
                  <a:close/>
                </a:path>
                <a:path w="6788784" h="52578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5802" y="1745242"/>
              <a:ext cx="4715510" cy="316865"/>
            </a:xfrm>
            <a:custGeom>
              <a:avLst/>
              <a:gdLst/>
              <a:ahLst/>
              <a:cxnLst/>
              <a:rect l="l" t="t" r="r" b="b"/>
              <a:pathLst>
                <a:path w="4715510" h="316864">
                  <a:moveTo>
                    <a:pt x="1579" y="0"/>
                  </a:moveTo>
                  <a:lnTo>
                    <a:pt x="570" y="202"/>
                  </a:lnTo>
                  <a:lnTo>
                    <a:pt x="0" y="589"/>
                  </a:lnTo>
                  <a:lnTo>
                    <a:pt x="1579" y="0"/>
                  </a:lnTo>
                  <a:close/>
                </a:path>
                <a:path w="4715510" h="316864">
                  <a:moveTo>
                    <a:pt x="4700744" y="14216"/>
                  </a:moveTo>
                  <a:lnTo>
                    <a:pt x="4700563" y="13947"/>
                  </a:lnTo>
                  <a:lnTo>
                    <a:pt x="4700563" y="14216"/>
                  </a:lnTo>
                  <a:lnTo>
                    <a:pt x="4700744" y="14216"/>
                  </a:lnTo>
                  <a:close/>
                </a:path>
                <a:path w="4715510" h="316864">
                  <a:moveTo>
                    <a:pt x="4708987" y="26408"/>
                  </a:moveTo>
                  <a:close/>
                </a:path>
                <a:path w="4715510" h="316864">
                  <a:moveTo>
                    <a:pt x="4710018" y="27932"/>
                  </a:moveTo>
                  <a:lnTo>
                    <a:pt x="4709707" y="27471"/>
                  </a:lnTo>
                  <a:lnTo>
                    <a:pt x="4709707" y="27932"/>
                  </a:lnTo>
                  <a:lnTo>
                    <a:pt x="4710018" y="27932"/>
                  </a:lnTo>
                  <a:close/>
                </a:path>
                <a:path w="4715510" h="316864">
                  <a:moveTo>
                    <a:pt x="4710851" y="29456"/>
                  </a:moveTo>
                  <a:lnTo>
                    <a:pt x="4710766" y="29039"/>
                  </a:lnTo>
                  <a:lnTo>
                    <a:pt x="4710469" y="28598"/>
                  </a:lnTo>
                  <a:lnTo>
                    <a:pt x="4710469" y="29456"/>
                  </a:lnTo>
                  <a:lnTo>
                    <a:pt x="4710851" y="29456"/>
                  </a:lnTo>
                  <a:close/>
                </a:path>
                <a:path w="4715510" h="316864">
                  <a:moveTo>
                    <a:pt x="4711317" y="31742"/>
                  </a:moveTo>
                  <a:lnTo>
                    <a:pt x="4711231" y="31319"/>
                  </a:lnTo>
                  <a:lnTo>
                    <a:pt x="4711231" y="31742"/>
                  </a:lnTo>
                  <a:close/>
                </a:path>
                <a:path w="4715510" h="316864">
                  <a:moveTo>
                    <a:pt x="4714575" y="47744"/>
                  </a:moveTo>
                  <a:lnTo>
                    <a:pt x="4714279" y="46287"/>
                  </a:lnTo>
                  <a:lnTo>
                    <a:pt x="4714279" y="47744"/>
                  </a:lnTo>
                  <a:lnTo>
                    <a:pt x="4714575" y="47744"/>
                  </a:lnTo>
                  <a:close/>
                </a:path>
                <a:path w="4715510" h="316864">
                  <a:moveTo>
                    <a:pt x="4715041" y="266437"/>
                  </a:moveTo>
                  <a:lnTo>
                    <a:pt x="4715033" y="49991"/>
                  </a:lnTo>
                  <a:lnTo>
                    <a:pt x="4714279" y="267962"/>
                  </a:lnTo>
                  <a:lnTo>
                    <a:pt x="4713682" y="273109"/>
                  </a:lnTo>
                  <a:lnTo>
                    <a:pt x="4715041" y="266437"/>
                  </a:lnTo>
                  <a:close/>
                </a:path>
                <a:path w="4715510" h="316864">
                  <a:moveTo>
                    <a:pt x="4711978" y="281478"/>
                  </a:moveTo>
                  <a:lnTo>
                    <a:pt x="4710116" y="287426"/>
                  </a:lnTo>
                  <a:lnTo>
                    <a:pt x="4707651" y="292035"/>
                  </a:lnTo>
                  <a:lnTo>
                    <a:pt x="4710766" y="287428"/>
                  </a:lnTo>
                  <a:lnTo>
                    <a:pt x="4711978" y="281478"/>
                  </a:lnTo>
                  <a:close/>
                </a:path>
                <a:path w="4715510" h="316864">
                  <a:moveTo>
                    <a:pt x="4702369" y="299847"/>
                  </a:moveTo>
                  <a:lnTo>
                    <a:pt x="4699039" y="303776"/>
                  </a:lnTo>
                  <a:lnTo>
                    <a:pt x="4699039" y="304697"/>
                  </a:lnTo>
                  <a:lnTo>
                    <a:pt x="4702369" y="299847"/>
                  </a:lnTo>
                  <a:close/>
                </a:path>
                <a:path w="4715510" h="316864">
                  <a:moveTo>
                    <a:pt x="4698148" y="305300"/>
                  </a:moveTo>
                  <a:lnTo>
                    <a:pt x="4697515" y="305300"/>
                  </a:lnTo>
                  <a:lnTo>
                    <a:pt x="4695267" y="307247"/>
                  </a:lnTo>
                  <a:lnTo>
                    <a:pt x="4698148" y="305300"/>
                  </a:lnTo>
                  <a:close/>
                </a:path>
                <a:path w="4715510" h="316864">
                  <a:moveTo>
                    <a:pt x="4684477" y="314542"/>
                  </a:moveTo>
                  <a:lnTo>
                    <a:pt x="4679232" y="316814"/>
                  </a:lnTo>
                  <a:lnTo>
                    <a:pt x="4681929" y="316265"/>
                  </a:lnTo>
                  <a:lnTo>
                    <a:pt x="4684477" y="314542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8250" y="1736598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1203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93" y="2636"/>
                  </a:lnTo>
                  <a:lnTo>
                    <a:pt x="3047" y="41148"/>
                  </a:lnTo>
                  <a:lnTo>
                    <a:pt x="0" y="58674"/>
                  </a:lnTo>
                  <a:lnTo>
                    <a:pt x="5333" y="58979"/>
                  </a:lnTo>
                  <a:lnTo>
                    <a:pt x="5333" y="50292"/>
                  </a:lnTo>
                  <a:lnTo>
                    <a:pt x="10320" y="34623"/>
                  </a:lnTo>
                  <a:lnTo>
                    <a:pt x="19711" y="21202"/>
                  </a:lnTo>
                  <a:lnTo>
                    <a:pt x="32582" y="11087"/>
                  </a:lnTo>
                  <a:lnTo>
                    <a:pt x="48006" y="5334"/>
                  </a:lnTo>
                  <a:lnTo>
                    <a:pt x="52578" y="4572"/>
                  </a:lnTo>
                  <a:lnTo>
                    <a:pt x="4721203" y="4572"/>
                  </a:lnTo>
                  <a:close/>
                </a:path>
                <a:path w="4757420" h="329564">
                  <a:moveTo>
                    <a:pt x="4704587" y="329184"/>
                  </a:moveTo>
                  <a:lnTo>
                    <a:pt x="4704587" y="328314"/>
                  </a:lnTo>
                  <a:lnTo>
                    <a:pt x="5333" y="58979"/>
                  </a:lnTo>
                  <a:lnTo>
                    <a:pt x="5333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6418"/>
                  </a:lnTo>
                  <a:lnTo>
                    <a:pt x="9906" y="296418"/>
                  </a:lnTo>
                  <a:lnTo>
                    <a:pt x="9906" y="297942"/>
                  </a:lnTo>
                  <a:lnTo>
                    <a:pt x="10668" y="297942"/>
                  </a:lnTo>
                  <a:lnTo>
                    <a:pt x="10668" y="299466"/>
                  </a:lnTo>
                  <a:lnTo>
                    <a:pt x="11430" y="299466"/>
                  </a:lnTo>
                  <a:lnTo>
                    <a:pt x="11430" y="300990"/>
                  </a:lnTo>
                  <a:lnTo>
                    <a:pt x="12192" y="300990"/>
                  </a:lnTo>
                  <a:lnTo>
                    <a:pt x="12192" y="302514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4478" y="304800"/>
                  </a:lnTo>
                  <a:lnTo>
                    <a:pt x="14478" y="306324"/>
                  </a:lnTo>
                  <a:lnTo>
                    <a:pt x="15240" y="306324"/>
                  </a:lnTo>
                  <a:lnTo>
                    <a:pt x="16764" y="307848"/>
                  </a:lnTo>
                  <a:lnTo>
                    <a:pt x="16764" y="309372"/>
                  </a:lnTo>
                  <a:lnTo>
                    <a:pt x="17526" y="309372"/>
                  </a:lnTo>
                  <a:lnTo>
                    <a:pt x="24865" y="316588"/>
                  </a:lnTo>
                  <a:lnTo>
                    <a:pt x="33585" y="322373"/>
                  </a:lnTo>
                  <a:lnTo>
                    <a:pt x="43229" y="326420"/>
                  </a:lnTo>
                  <a:lnTo>
                    <a:pt x="53340" y="328422"/>
                  </a:lnTo>
                  <a:lnTo>
                    <a:pt x="4704587" y="329184"/>
                  </a:lnTo>
                  <a:close/>
                </a:path>
                <a:path w="4757420" h="329564">
                  <a:moveTo>
                    <a:pt x="4705069" y="328341"/>
                  </a:moveTo>
                  <a:lnTo>
                    <a:pt x="4704587" y="328314"/>
                  </a:lnTo>
                  <a:lnTo>
                    <a:pt x="4705069" y="328341"/>
                  </a:lnTo>
                  <a:close/>
                </a:path>
                <a:path w="4757420" h="329564">
                  <a:moveTo>
                    <a:pt x="4752594" y="296558"/>
                  </a:moveTo>
                  <a:lnTo>
                    <a:pt x="4752594" y="56388"/>
                  </a:lnTo>
                  <a:lnTo>
                    <a:pt x="4751832" y="276606"/>
                  </a:lnTo>
                  <a:lnTo>
                    <a:pt x="4750697" y="286397"/>
                  </a:lnTo>
                  <a:lnTo>
                    <a:pt x="4747669" y="296070"/>
                  </a:lnTo>
                  <a:lnTo>
                    <a:pt x="4742913" y="304965"/>
                  </a:lnTo>
                  <a:lnTo>
                    <a:pt x="4736592" y="312420"/>
                  </a:lnTo>
                  <a:lnTo>
                    <a:pt x="4736592" y="313944"/>
                  </a:lnTo>
                  <a:lnTo>
                    <a:pt x="4735068" y="313944"/>
                  </a:lnTo>
                  <a:lnTo>
                    <a:pt x="4729480" y="318785"/>
                  </a:lnTo>
                  <a:lnTo>
                    <a:pt x="4723171" y="322692"/>
                  </a:lnTo>
                  <a:lnTo>
                    <a:pt x="4716333" y="325654"/>
                  </a:lnTo>
                  <a:lnTo>
                    <a:pt x="4709160" y="327660"/>
                  </a:lnTo>
                  <a:lnTo>
                    <a:pt x="4705069" y="328341"/>
                  </a:lnTo>
                  <a:lnTo>
                    <a:pt x="4719766" y="329184"/>
                  </a:lnTo>
                  <a:lnTo>
                    <a:pt x="4727155" y="326324"/>
                  </a:lnTo>
                  <a:lnTo>
                    <a:pt x="4741683" y="314625"/>
                  </a:lnTo>
                  <a:lnTo>
                    <a:pt x="4751950" y="299155"/>
                  </a:lnTo>
                  <a:lnTo>
                    <a:pt x="4752594" y="296558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9129" y="29103"/>
                  </a:lnTo>
                  <a:lnTo>
                    <a:pt x="4737387" y="14811"/>
                  </a:lnTo>
                  <a:lnTo>
                    <a:pt x="4721818" y="4733"/>
                  </a:lnTo>
                  <a:lnTo>
                    <a:pt x="4721203" y="4572"/>
                  </a:lnTo>
                  <a:lnTo>
                    <a:pt x="4705350" y="4572"/>
                  </a:lnTo>
                  <a:lnTo>
                    <a:pt x="4709922" y="5334"/>
                  </a:lnTo>
                  <a:lnTo>
                    <a:pt x="4718154" y="7879"/>
                  </a:lnTo>
                  <a:lnTo>
                    <a:pt x="4725242" y="11368"/>
                  </a:lnTo>
                  <a:lnTo>
                    <a:pt x="4731719" y="15840"/>
                  </a:lnTo>
                  <a:lnTo>
                    <a:pt x="4738116" y="21336"/>
                  </a:lnTo>
                  <a:lnTo>
                    <a:pt x="4738116" y="22860"/>
                  </a:lnTo>
                  <a:lnTo>
                    <a:pt x="4738878" y="22860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974" y="30480"/>
                  </a:lnTo>
                  <a:lnTo>
                    <a:pt x="4744974" y="32004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100"/>
                  </a:lnTo>
                  <a:lnTo>
                    <a:pt x="4748784" y="38100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6388"/>
                  </a:lnTo>
                  <a:lnTo>
                    <a:pt x="4752594" y="56388"/>
                  </a:lnTo>
                  <a:lnTo>
                    <a:pt x="4752594" y="296558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3584" y="1741170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19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8250" y="1736598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9129" y="29103"/>
                  </a:lnTo>
                  <a:lnTo>
                    <a:pt x="4737387" y="14811"/>
                  </a:lnTo>
                  <a:lnTo>
                    <a:pt x="4721818" y="4733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1019" y="24524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1524" y="287274"/>
                  </a:lnTo>
                  <a:lnTo>
                    <a:pt x="3048" y="292608"/>
                  </a:lnTo>
                  <a:lnTo>
                    <a:pt x="7620" y="303276"/>
                  </a:lnTo>
                  <a:lnTo>
                    <a:pt x="9906" y="306705"/>
                  </a:lnTo>
                  <a:lnTo>
                    <a:pt x="9906" y="53340"/>
                  </a:lnTo>
                  <a:lnTo>
                    <a:pt x="10668" y="48006"/>
                  </a:lnTo>
                  <a:lnTo>
                    <a:pt x="13716" y="38862"/>
                  </a:lnTo>
                  <a:lnTo>
                    <a:pt x="18897" y="29937"/>
                  </a:lnTo>
                  <a:lnTo>
                    <a:pt x="18900" y="27607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1592" y="12026"/>
                  </a:lnTo>
                  <a:lnTo>
                    <a:pt x="52781" y="8039"/>
                  </a:lnTo>
                  <a:lnTo>
                    <a:pt x="58674" y="9017"/>
                  </a:lnTo>
                  <a:lnTo>
                    <a:pt x="4703826" y="9143"/>
                  </a:lnTo>
                  <a:lnTo>
                    <a:pt x="4743502" y="38873"/>
                  </a:lnTo>
                  <a:lnTo>
                    <a:pt x="4747260" y="54101"/>
                  </a:lnTo>
                  <a:lnTo>
                    <a:pt x="4747260" y="306222"/>
                  </a:lnTo>
                  <a:lnTo>
                    <a:pt x="4751950" y="29915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222"/>
                  </a:moveTo>
                  <a:lnTo>
                    <a:pt x="4747260" y="280415"/>
                  </a:lnTo>
                  <a:lnTo>
                    <a:pt x="4746498" y="284987"/>
                  </a:lnTo>
                  <a:lnTo>
                    <a:pt x="4740749" y="299434"/>
                  </a:lnTo>
                  <a:lnTo>
                    <a:pt x="4703064" y="323849"/>
                  </a:lnTo>
                  <a:lnTo>
                    <a:pt x="59436" y="324612"/>
                  </a:lnTo>
                  <a:lnTo>
                    <a:pt x="43647" y="321960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6705"/>
                  </a:lnTo>
                  <a:lnTo>
                    <a:pt x="44729" y="332355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155" y="326324"/>
                  </a:lnTo>
                  <a:lnTo>
                    <a:pt x="4741683" y="314625"/>
                  </a:lnTo>
                  <a:lnTo>
                    <a:pt x="4747260" y="306222"/>
                  </a:lnTo>
                  <a:close/>
                </a:path>
                <a:path w="4757420" h="334010">
                  <a:moveTo>
                    <a:pt x="19113" y="29565"/>
                  </a:moveTo>
                  <a:lnTo>
                    <a:pt x="18897" y="27609"/>
                  </a:lnTo>
                  <a:lnTo>
                    <a:pt x="18897" y="29937"/>
                  </a:lnTo>
                  <a:lnTo>
                    <a:pt x="19113" y="29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2638806"/>
              <a:ext cx="6791706" cy="5288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0684" y="2641854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80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80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80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7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857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7" y="525780"/>
                  </a:lnTo>
                  <a:close/>
                </a:path>
                <a:path w="6788784" h="52578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75676" y="2486631"/>
              <a:ext cx="4715510" cy="317500"/>
            </a:xfrm>
            <a:custGeom>
              <a:avLst/>
              <a:gdLst/>
              <a:ahLst/>
              <a:cxnLst/>
              <a:rect l="l" t="t" r="r" b="b"/>
              <a:pathLst>
                <a:path w="4715510" h="317500">
                  <a:moveTo>
                    <a:pt x="1888" y="0"/>
                  </a:moveTo>
                  <a:lnTo>
                    <a:pt x="697" y="238"/>
                  </a:lnTo>
                  <a:lnTo>
                    <a:pt x="0" y="711"/>
                  </a:lnTo>
                  <a:lnTo>
                    <a:pt x="1888" y="0"/>
                  </a:lnTo>
                  <a:close/>
                </a:path>
                <a:path w="4715510" h="317500">
                  <a:moveTo>
                    <a:pt x="4699840" y="12728"/>
                  </a:moveTo>
                  <a:lnTo>
                    <a:pt x="4699260" y="11871"/>
                  </a:lnTo>
                  <a:lnTo>
                    <a:pt x="4699165" y="12728"/>
                  </a:lnTo>
                  <a:lnTo>
                    <a:pt x="4699840" y="12728"/>
                  </a:lnTo>
                  <a:close/>
                </a:path>
                <a:path w="4715510" h="317500">
                  <a:moveTo>
                    <a:pt x="4709113" y="26444"/>
                  </a:moveTo>
                  <a:close/>
                </a:path>
                <a:path w="4715510" h="317500">
                  <a:moveTo>
                    <a:pt x="4710144" y="27968"/>
                  </a:moveTo>
                  <a:lnTo>
                    <a:pt x="4709833" y="27508"/>
                  </a:lnTo>
                  <a:lnTo>
                    <a:pt x="4709833" y="27968"/>
                  </a:lnTo>
                  <a:lnTo>
                    <a:pt x="4710144" y="27968"/>
                  </a:lnTo>
                  <a:close/>
                </a:path>
                <a:path w="4715510" h="317500">
                  <a:moveTo>
                    <a:pt x="4711132" y="30254"/>
                  </a:moveTo>
                  <a:lnTo>
                    <a:pt x="4710892" y="29075"/>
                  </a:lnTo>
                  <a:lnTo>
                    <a:pt x="4710595" y="28635"/>
                  </a:lnTo>
                  <a:lnTo>
                    <a:pt x="4710595" y="30254"/>
                  </a:lnTo>
                  <a:lnTo>
                    <a:pt x="4711132" y="30254"/>
                  </a:lnTo>
                  <a:close/>
                </a:path>
                <a:path w="4715510" h="317500">
                  <a:moveTo>
                    <a:pt x="4711443" y="31778"/>
                  </a:moveTo>
                  <a:lnTo>
                    <a:pt x="4711357" y="31356"/>
                  </a:lnTo>
                  <a:lnTo>
                    <a:pt x="4711357" y="31778"/>
                  </a:lnTo>
                  <a:close/>
                </a:path>
                <a:path w="4715510" h="317500">
                  <a:moveTo>
                    <a:pt x="4714856" y="48542"/>
                  </a:moveTo>
                  <a:lnTo>
                    <a:pt x="4714405" y="46324"/>
                  </a:lnTo>
                  <a:lnTo>
                    <a:pt x="4714405" y="48542"/>
                  </a:lnTo>
                  <a:lnTo>
                    <a:pt x="4714856" y="48542"/>
                  </a:lnTo>
                  <a:close/>
                </a:path>
                <a:path w="4715510" h="317500">
                  <a:moveTo>
                    <a:pt x="4715167" y="266474"/>
                  </a:moveTo>
                  <a:lnTo>
                    <a:pt x="4715162" y="50041"/>
                  </a:lnTo>
                  <a:lnTo>
                    <a:pt x="4714405" y="268760"/>
                  </a:lnTo>
                  <a:lnTo>
                    <a:pt x="4710784" y="286296"/>
                  </a:lnTo>
                  <a:lnTo>
                    <a:pt x="4704281" y="297243"/>
                  </a:lnTo>
                  <a:lnTo>
                    <a:pt x="4710892" y="287465"/>
                  </a:lnTo>
                  <a:lnTo>
                    <a:pt x="4715167" y="266474"/>
                  </a:lnTo>
                  <a:close/>
                </a:path>
                <a:path w="4715510" h="317500">
                  <a:moveTo>
                    <a:pt x="4701195" y="301807"/>
                  </a:moveTo>
                  <a:lnTo>
                    <a:pt x="4692689" y="309112"/>
                  </a:lnTo>
                  <a:lnTo>
                    <a:pt x="4699260" y="304669"/>
                  </a:lnTo>
                  <a:lnTo>
                    <a:pt x="4701195" y="301807"/>
                  </a:lnTo>
                  <a:close/>
                </a:path>
                <a:path w="4715510" h="317500">
                  <a:moveTo>
                    <a:pt x="4686297" y="313434"/>
                  </a:moveTo>
                  <a:lnTo>
                    <a:pt x="4676445" y="317444"/>
                  </a:lnTo>
                  <a:lnTo>
                    <a:pt x="4682056" y="316302"/>
                  </a:lnTo>
                  <a:lnTo>
                    <a:pt x="4686297" y="313434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8250" y="2478024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837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849" y="2464"/>
                  </a:lnTo>
                  <a:lnTo>
                    <a:pt x="3047" y="41148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0292"/>
                  </a:lnTo>
                  <a:lnTo>
                    <a:pt x="10312" y="34585"/>
                  </a:lnTo>
                  <a:lnTo>
                    <a:pt x="19726" y="21207"/>
                  </a:lnTo>
                  <a:lnTo>
                    <a:pt x="32612" y="11131"/>
                  </a:lnTo>
                  <a:lnTo>
                    <a:pt x="48006" y="5334"/>
                  </a:lnTo>
                  <a:lnTo>
                    <a:pt x="52578" y="4680"/>
                  </a:lnTo>
                  <a:lnTo>
                    <a:pt x="4720837" y="4572"/>
                  </a:lnTo>
                  <a:close/>
                </a:path>
                <a:path w="4757420" h="329564">
                  <a:moveTo>
                    <a:pt x="4705350" y="329184"/>
                  </a:moveTo>
                  <a:lnTo>
                    <a:pt x="4705350" y="328349"/>
                  </a:lnTo>
                  <a:lnTo>
                    <a:pt x="5334" y="58979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6418"/>
                  </a:lnTo>
                  <a:lnTo>
                    <a:pt x="9906" y="296418"/>
                  </a:lnTo>
                  <a:lnTo>
                    <a:pt x="9906" y="297942"/>
                  </a:lnTo>
                  <a:lnTo>
                    <a:pt x="10668" y="297942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2192" y="300990"/>
                  </a:lnTo>
                  <a:lnTo>
                    <a:pt x="12192" y="302514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4478" y="304800"/>
                  </a:lnTo>
                  <a:lnTo>
                    <a:pt x="14478" y="306324"/>
                  </a:lnTo>
                  <a:lnTo>
                    <a:pt x="15240" y="306324"/>
                  </a:lnTo>
                  <a:lnTo>
                    <a:pt x="16764" y="307848"/>
                  </a:lnTo>
                  <a:lnTo>
                    <a:pt x="16764" y="309372"/>
                  </a:lnTo>
                  <a:lnTo>
                    <a:pt x="17526" y="309372"/>
                  </a:lnTo>
                  <a:lnTo>
                    <a:pt x="24842" y="316599"/>
                  </a:lnTo>
                  <a:lnTo>
                    <a:pt x="33204" y="322249"/>
                  </a:lnTo>
                  <a:lnTo>
                    <a:pt x="42489" y="326224"/>
                  </a:lnTo>
                  <a:lnTo>
                    <a:pt x="52578" y="328422"/>
                  </a:lnTo>
                  <a:lnTo>
                    <a:pt x="4705350" y="329184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77" y="4932"/>
                  </a:lnTo>
                  <a:lnTo>
                    <a:pt x="4704588" y="4572"/>
                  </a:lnTo>
                  <a:lnTo>
                    <a:pt x="4709160" y="5334"/>
                  </a:lnTo>
                  <a:lnTo>
                    <a:pt x="4716333" y="7339"/>
                  </a:lnTo>
                  <a:lnTo>
                    <a:pt x="4723171" y="10301"/>
                  </a:lnTo>
                  <a:lnTo>
                    <a:pt x="4729480" y="14208"/>
                  </a:lnTo>
                  <a:lnTo>
                    <a:pt x="4735068" y="19050"/>
                  </a:lnTo>
                  <a:lnTo>
                    <a:pt x="4736592" y="19812"/>
                  </a:lnTo>
                  <a:lnTo>
                    <a:pt x="4736592" y="21336"/>
                  </a:lnTo>
                  <a:lnTo>
                    <a:pt x="4737401" y="21383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50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5673" y="328368"/>
                  </a:moveTo>
                  <a:lnTo>
                    <a:pt x="4705350" y="328349"/>
                  </a:lnTo>
                  <a:lnTo>
                    <a:pt x="4705673" y="328368"/>
                  </a:lnTo>
                  <a:close/>
                </a:path>
                <a:path w="4757420" h="329564">
                  <a:moveTo>
                    <a:pt x="4752594" y="296505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10" y="294904"/>
                  </a:lnTo>
                  <a:lnTo>
                    <a:pt x="4739387" y="309757"/>
                  </a:lnTo>
                  <a:lnTo>
                    <a:pt x="4726309" y="320989"/>
                  </a:lnTo>
                  <a:lnTo>
                    <a:pt x="4709922" y="327660"/>
                  </a:lnTo>
                  <a:lnTo>
                    <a:pt x="4705673" y="328368"/>
                  </a:lnTo>
                  <a:lnTo>
                    <a:pt x="4719911" y="329184"/>
                  </a:lnTo>
                  <a:lnTo>
                    <a:pt x="4727268" y="326378"/>
                  </a:lnTo>
                  <a:lnTo>
                    <a:pt x="4741735" y="314710"/>
                  </a:lnTo>
                  <a:lnTo>
                    <a:pt x="4751916" y="299230"/>
                  </a:lnTo>
                  <a:lnTo>
                    <a:pt x="4752594" y="296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3584" y="2482596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19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8250" y="2478024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92" y="28755"/>
                  </a:lnTo>
                  <a:lnTo>
                    <a:pt x="4737401" y="14711"/>
                  </a:lnTo>
                  <a:lnTo>
                    <a:pt x="4722177" y="4932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28" y="24995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1524" y="287274"/>
                  </a:lnTo>
                  <a:lnTo>
                    <a:pt x="3048" y="292608"/>
                  </a:lnTo>
                  <a:lnTo>
                    <a:pt x="8037" y="304114"/>
                  </a:lnTo>
                  <a:lnTo>
                    <a:pt x="9906" y="307047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1592" y="12026"/>
                  </a:lnTo>
                  <a:lnTo>
                    <a:pt x="52781" y="8039"/>
                  </a:lnTo>
                  <a:lnTo>
                    <a:pt x="58674" y="9017"/>
                  </a:lnTo>
                  <a:lnTo>
                    <a:pt x="4698492" y="9143"/>
                  </a:lnTo>
                  <a:lnTo>
                    <a:pt x="4735115" y="25760"/>
                  </a:lnTo>
                  <a:lnTo>
                    <a:pt x="4747260" y="54101"/>
                  </a:lnTo>
                  <a:lnTo>
                    <a:pt x="4747260" y="306310"/>
                  </a:lnTo>
                  <a:lnTo>
                    <a:pt x="4751916" y="29923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310"/>
                  </a:moveTo>
                  <a:lnTo>
                    <a:pt x="4747260" y="280415"/>
                  </a:lnTo>
                  <a:lnTo>
                    <a:pt x="4746498" y="284987"/>
                  </a:lnTo>
                  <a:lnTo>
                    <a:pt x="4740884" y="299610"/>
                  </a:lnTo>
                  <a:lnTo>
                    <a:pt x="4731119" y="311738"/>
                  </a:lnTo>
                  <a:lnTo>
                    <a:pt x="4718185" y="320397"/>
                  </a:lnTo>
                  <a:lnTo>
                    <a:pt x="4703064" y="324611"/>
                  </a:lnTo>
                  <a:lnTo>
                    <a:pt x="59436" y="324612"/>
                  </a:lnTo>
                  <a:lnTo>
                    <a:pt x="43647" y="321960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7047"/>
                  </a:lnTo>
                  <a:lnTo>
                    <a:pt x="44729" y="332355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68" y="326378"/>
                  </a:lnTo>
                  <a:lnTo>
                    <a:pt x="4741735" y="314710"/>
                  </a:lnTo>
                  <a:lnTo>
                    <a:pt x="4747260" y="306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18336" y="1749805"/>
            <a:ext cx="3807460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Determine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scope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test</a:t>
            </a:r>
            <a:endParaRPr sz="16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12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Questions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035"/>
              </a:spcBef>
            </a:pPr>
            <a:r>
              <a:rPr sz="1600" b="1" dirty="0">
                <a:latin typeface="Arial"/>
                <a:cs typeface="Arial"/>
              </a:rPr>
              <a:t>Identify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appropriate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metrics</a:t>
            </a:r>
            <a:endParaRPr sz="16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4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How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should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measure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system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97636" y="3219450"/>
            <a:ext cx="6791959" cy="692150"/>
            <a:chOff x="897636" y="3219450"/>
            <a:chExt cx="6791959" cy="69215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3382518"/>
              <a:ext cx="6791706" cy="52882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4" y="3383279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79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79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79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858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8" y="525780"/>
                  </a:lnTo>
                  <a:close/>
                </a:path>
                <a:path w="6788784" h="525779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75287" y="3227871"/>
              <a:ext cx="4716145" cy="318135"/>
            </a:xfrm>
            <a:custGeom>
              <a:avLst/>
              <a:gdLst/>
              <a:ahLst/>
              <a:cxnLst/>
              <a:rect l="l" t="t" r="r" b="b"/>
              <a:pathLst>
                <a:path w="4716145" h="318135">
                  <a:moveTo>
                    <a:pt x="3207" y="0"/>
                  </a:moveTo>
                  <a:lnTo>
                    <a:pt x="1086" y="425"/>
                  </a:lnTo>
                  <a:lnTo>
                    <a:pt x="0" y="1161"/>
                  </a:lnTo>
                  <a:lnTo>
                    <a:pt x="3207" y="0"/>
                  </a:lnTo>
                  <a:close/>
                </a:path>
                <a:path w="4716145" h="318135">
                  <a:moveTo>
                    <a:pt x="4699711" y="12147"/>
                  </a:moveTo>
                  <a:lnTo>
                    <a:pt x="4699575" y="12007"/>
                  </a:lnTo>
                  <a:lnTo>
                    <a:pt x="4699711" y="12147"/>
                  </a:lnTo>
                  <a:close/>
                </a:path>
                <a:path w="4716145" h="318135">
                  <a:moveTo>
                    <a:pt x="4709503" y="26631"/>
                  </a:moveTo>
                  <a:close/>
                </a:path>
                <a:path w="4716145" h="318135">
                  <a:moveTo>
                    <a:pt x="4710534" y="28155"/>
                  </a:moveTo>
                  <a:lnTo>
                    <a:pt x="4710223" y="27695"/>
                  </a:lnTo>
                  <a:lnTo>
                    <a:pt x="4710223" y="28155"/>
                  </a:lnTo>
                  <a:lnTo>
                    <a:pt x="4710534" y="28155"/>
                  </a:lnTo>
                  <a:close/>
                </a:path>
                <a:path w="4716145" h="318135">
                  <a:moveTo>
                    <a:pt x="4711522" y="30441"/>
                  </a:moveTo>
                  <a:lnTo>
                    <a:pt x="4711282" y="29262"/>
                  </a:lnTo>
                  <a:lnTo>
                    <a:pt x="4710985" y="28822"/>
                  </a:lnTo>
                  <a:lnTo>
                    <a:pt x="4710985" y="30441"/>
                  </a:lnTo>
                  <a:lnTo>
                    <a:pt x="4711522" y="30441"/>
                  </a:lnTo>
                  <a:close/>
                </a:path>
                <a:path w="4716145" h="318135">
                  <a:moveTo>
                    <a:pt x="4711833" y="31965"/>
                  </a:moveTo>
                  <a:lnTo>
                    <a:pt x="4711747" y="31542"/>
                  </a:lnTo>
                  <a:lnTo>
                    <a:pt x="4711747" y="31965"/>
                  </a:lnTo>
                  <a:close/>
                </a:path>
                <a:path w="4716145" h="318135">
                  <a:moveTo>
                    <a:pt x="4715246" y="48729"/>
                  </a:moveTo>
                  <a:lnTo>
                    <a:pt x="4714795" y="46511"/>
                  </a:lnTo>
                  <a:lnTo>
                    <a:pt x="4714795" y="48729"/>
                  </a:lnTo>
                  <a:lnTo>
                    <a:pt x="4715246" y="48729"/>
                  </a:lnTo>
                  <a:close/>
                </a:path>
                <a:path w="4716145" h="318135">
                  <a:moveTo>
                    <a:pt x="4715557" y="266660"/>
                  </a:moveTo>
                  <a:lnTo>
                    <a:pt x="4715551" y="50227"/>
                  </a:lnTo>
                  <a:lnTo>
                    <a:pt x="4714795" y="268947"/>
                  </a:lnTo>
                  <a:lnTo>
                    <a:pt x="4711209" y="286427"/>
                  </a:lnTo>
                  <a:lnTo>
                    <a:pt x="4705055" y="296861"/>
                  </a:lnTo>
                  <a:lnTo>
                    <a:pt x="4711282" y="287651"/>
                  </a:lnTo>
                  <a:lnTo>
                    <a:pt x="4715557" y="266660"/>
                  </a:lnTo>
                  <a:close/>
                </a:path>
                <a:path w="4716145" h="318135">
                  <a:moveTo>
                    <a:pt x="4701476" y="302154"/>
                  </a:moveTo>
                  <a:lnTo>
                    <a:pt x="4693633" y="308924"/>
                  </a:lnTo>
                  <a:lnTo>
                    <a:pt x="4699650" y="304856"/>
                  </a:lnTo>
                  <a:lnTo>
                    <a:pt x="4701476" y="302154"/>
                  </a:lnTo>
                  <a:close/>
                </a:path>
                <a:path w="4716145" h="318135">
                  <a:moveTo>
                    <a:pt x="4686390" y="313821"/>
                  </a:moveTo>
                  <a:lnTo>
                    <a:pt x="4676953" y="317607"/>
                  </a:lnTo>
                  <a:lnTo>
                    <a:pt x="4682445" y="316488"/>
                  </a:lnTo>
                  <a:lnTo>
                    <a:pt x="4686390" y="313821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38250" y="3219450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916" y="4572"/>
                  </a:moveTo>
                  <a:lnTo>
                    <a:pt x="4703825" y="0"/>
                  </a:lnTo>
                  <a:lnTo>
                    <a:pt x="58674" y="0"/>
                  </a:lnTo>
                  <a:lnTo>
                    <a:pt x="40849" y="2464"/>
                  </a:lnTo>
                  <a:lnTo>
                    <a:pt x="3047" y="41148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4"/>
                  </a:lnTo>
                  <a:lnTo>
                    <a:pt x="10106" y="34955"/>
                  </a:lnTo>
                  <a:lnTo>
                    <a:pt x="19745" y="21259"/>
                  </a:lnTo>
                  <a:lnTo>
                    <a:pt x="33037" y="11031"/>
                  </a:lnTo>
                  <a:lnTo>
                    <a:pt x="48768" y="5334"/>
                  </a:lnTo>
                  <a:lnTo>
                    <a:pt x="53340" y="4572"/>
                  </a:lnTo>
                  <a:lnTo>
                    <a:pt x="4720916" y="4572"/>
                  </a:lnTo>
                  <a:close/>
                </a:path>
                <a:path w="4757420" h="329564">
                  <a:moveTo>
                    <a:pt x="4705350" y="329184"/>
                  </a:moveTo>
                  <a:lnTo>
                    <a:pt x="4705350" y="328345"/>
                  </a:lnTo>
                  <a:lnTo>
                    <a:pt x="5334" y="58979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6002" y="307086"/>
                  </a:lnTo>
                  <a:lnTo>
                    <a:pt x="16002" y="308610"/>
                  </a:lnTo>
                  <a:lnTo>
                    <a:pt x="16764" y="308610"/>
                  </a:lnTo>
                  <a:lnTo>
                    <a:pt x="23987" y="315965"/>
                  </a:lnTo>
                  <a:lnTo>
                    <a:pt x="32404" y="321864"/>
                  </a:lnTo>
                  <a:lnTo>
                    <a:pt x="41763" y="326089"/>
                  </a:lnTo>
                  <a:lnTo>
                    <a:pt x="51816" y="328422"/>
                  </a:lnTo>
                  <a:lnTo>
                    <a:pt x="4705350" y="329184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62" y="4905"/>
                  </a:lnTo>
                  <a:lnTo>
                    <a:pt x="4703825" y="4572"/>
                  </a:lnTo>
                  <a:lnTo>
                    <a:pt x="4709160" y="5334"/>
                  </a:lnTo>
                  <a:lnTo>
                    <a:pt x="4718345" y="8154"/>
                  </a:lnTo>
                  <a:lnTo>
                    <a:pt x="4726843" y="12515"/>
                  </a:lnTo>
                  <a:lnTo>
                    <a:pt x="4734500" y="18239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559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5691" y="328365"/>
                  </a:moveTo>
                  <a:lnTo>
                    <a:pt x="4705350" y="328345"/>
                  </a:lnTo>
                  <a:lnTo>
                    <a:pt x="4705691" y="328365"/>
                  </a:lnTo>
                  <a:close/>
                </a:path>
                <a:path w="4757420" h="329564">
                  <a:moveTo>
                    <a:pt x="4752594" y="296559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46" y="294848"/>
                  </a:lnTo>
                  <a:lnTo>
                    <a:pt x="4739444" y="309772"/>
                  </a:lnTo>
                  <a:lnTo>
                    <a:pt x="4726359" y="321066"/>
                  </a:lnTo>
                  <a:lnTo>
                    <a:pt x="4709922" y="327660"/>
                  </a:lnTo>
                  <a:lnTo>
                    <a:pt x="4705691" y="328365"/>
                  </a:lnTo>
                  <a:lnTo>
                    <a:pt x="4719978" y="329184"/>
                  </a:lnTo>
                  <a:lnTo>
                    <a:pt x="4727384" y="326378"/>
                  </a:lnTo>
                  <a:lnTo>
                    <a:pt x="4741806" y="314777"/>
                  </a:lnTo>
                  <a:lnTo>
                    <a:pt x="4751907" y="299330"/>
                  </a:lnTo>
                  <a:lnTo>
                    <a:pt x="4752594" y="296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43584" y="3224022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8250" y="3219450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35" y="28846"/>
                  </a:lnTo>
                  <a:lnTo>
                    <a:pt x="4737354" y="14754"/>
                  </a:lnTo>
                  <a:lnTo>
                    <a:pt x="4722162" y="4905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28" y="2499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698492" y="9143"/>
                  </a:lnTo>
                  <a:lnTo>
                    <a:pt x="4703826" y="9905"/>
                  </a:lnTo>
                  <a:lnTo>
                    <a:pt x="4743616" y="39209"/>
                  </a:lnTo>
                  <a:lnTo>
                    <a:pt x="4747260" y="54101"/>
                  </a:lnTo>
                  <a:lnTo>
                    <a:pt x="4747260" y="306438"/>
                  </a:lnTo>
                  <a:lnTo>
                    <a:pt x="4751907" y="29933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438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15" y="300475"/>
                  </a:lnTo>
                  <a:lnTo>
                    <a:pt x="4730943" y="312100"/>
                  </a:lnTo>
                  <a:lnTo>
                    <a:pt x="4718390" y="320266"/>
                  </a:lnTo>
                  <a:lnTo>
                    <a:pt x="4703826" y="324395"/>
                  </a:lnTo>
                  <a:lnTo>
                    <a:pt x="58674" y="324505"/>
                  </a:lnTo>
                  <a:lnTo>
                    <a:pt x="44156" y="322478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7285"/>
                  </a:lnTo>
                  <a:lnTo>
                    <a:pt x="47244" y="332994"/>
                  </a:lnTo>
                  <a:lnTo>
                    <a:pt x="53340" y="333756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384" y="326378"/>
                  </a:lnTo>
                  <a:lnTo>
                    <a:pt x="4741806" y="314777"/>
                  </a:lnTo>
                  <a:lnTo>
                    <a:pt x="4747260" y="30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18336" y="3124731"/>
            <a:ext cx="3804920" cy="68516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0"/>
              </a:spcBef>
            </a:pPr>
            <a:r>
              <a:rPr sz="1600" b="1" dirty="0">
                <a:latin typeface="Arial"/>
                <a:cs typeface="Arial"/>
              </a:rPr>
              <a:t>Identify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factors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that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affect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4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Types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collect,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operational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envelope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97636" y="3960876"/>
            <a:ext cx="6791959" cy="690880"/>
            <a:chOff x="897636" y="3960876"/>
            <a:chExt cx="6791959" cy="69088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4122420"/>
              <a:ext cx="6791706" cy="52882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900684" y="4124706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79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79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79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858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8" y="525780"/>
                  </a:lnTo>
                  <a:close/>
                </a:path>
                <a:path w="6788784" h="525779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75220" y="3969278"/>
              <a:ext cx="4716145" cy="317500"/>
            </a:xfrm>
            <a:custGeom>
              <a:avLst/>
              <a:gdLst/>
              <a:ahLst/>
              <a:cxnLst/>
              <a:rect l="l" t="t" r="r" b="b"/>
              <a:pathLst>
                <a:path w="4716145" h="317500">
                  <a:moveTo>
                    <a:pt x="3366" y="0"/>
                  </a:moveTo>
                  <a:lnTo>
                    <a:pt x="1153" y="443"/>
                  </a:lnTo>
                  <a:lnTo>
                    <a:pt x="0" y="1225"/>
                  </a:lnTo>
                  <a:lnTo>
                    <a:pt x="3366" y="0"/>
                  </a:lnTo>
                  <a:close/>
                </a:path>
                <a:path w="4716145" h="317500">
                  <a:moveTo>
                    <a:pt x="4699809" y="12213"/>
                  </a:moveTo>
                  <a:lnTo>
                    <a:pt x="4699716" y="12076"/>
                  </a:lnTo>
                  <a:lnTo>
                    <a:pt x="4699809" y="12213"/>
                  </a:lnTo>
                  <a:close/>
                </a:path>
                <a:path w="4716145" h="317500">
                  <a:moveTo>
                    <a:pt x="4709570" y="26649"/>
                  </a:moveTo>
                  <a:close/>
                </a:path>
                <a:path w="4716145" h="317500">
                  <a:moveTo>
                    <a:pt x="4710600" y="28173"/>
                  </a:moveTo>
                  <a:lnTo>
                    <a:pt x="4710289" y="27713"/>
                  </a:lnTo>
                  <a:lnTo>
                    <a:pt x="4710289" y="28173"/>
                  </a:lnTo>
                  <a:lnTo>
                    <a:pt x="4710600" y="28173"/>
                  </a:lnTo>
                  <a:close/>
                </a:path>
                <a:path w="4716145" h="317500">
                  <a:moveTo>
                    <a:pt x="4711589" y="30459"/>
                  </a:moveTo>
                  <a:lnTo>
                    <a:pt x="4711349" y="29280"/>
                  </a:lnTo>
                  <a:lnTo>
                    <a:pt x="4711051" y="28840"/>
                  </a:lnTo>
                  <a:lnTo>
                    <a:pt x="4711051" y="30459"/>
                  </a:lnTo>
                  <a:lnTo>
                    <a:pt x="4711589" y="30459"/>
                  </a:lnTo>
                  <a:close/>
                </a:path>
                <a:path w="4716145" h="317500">
                  <a:moveTo>
                    <a:pt x="4712054" y="32745"/>
                  </a:moveTo>
                  <a:lnTo>
                    <a:pt x="4711813" y="31561"/>
                  </a:lnTo>
                  <a:lnTo>
                    <a:pt x="4711813" y="32745"/>
                  </a:lnTo>
                  <a:lnTo>
                    <a:pt x="4712054" y="32745"/>
                  </a:lnTo>
                  <a:close/>
                </a:path>
                <a:path w="4716145" h="317500">
                  <a:moveTo>
                    <a:pt x="4715313" y="48747"/>
                  </a:moveTo>
                  <a:lnTo>
                    <a:pt x="4714861" y="46529"/>
                  </a:lnTo>
                  <a:lnTo>
                    <a:pt x="4714861" y="48747"/>
                  </a:lnTo>
                  <a:lnTo>
                    <a:pt x="4715313" y="48747"/>
                  </a:lnTo>
                  <a:close/>
                </a:path>
                <a:path w="4716145" h="317500">
                  <a:moveTo>
                    <a:pt x="4715623" y="266679"/>
                  </a:moveTo>
                  <a:lnTo>
                    <a:pt x="4715618" y="50246"/>
                  </a:lnTo>
                  <a:lnTo>
                    <a:pt x="4714861" y="268965"/>
                  </a:lnTo>
                  <a:lnTo>
                    <a:pt x="4711349" y="286305"/>
                  </a:lnTo>
                  <a:lnTo>
                    <a:pt x="4705761" y="295934"/>
                  </a:lnTo>
                  <a:lnTo>
                    <a:pt x="4711350" y="287664"/>
                  </a:lnTo>
                  <a:lnTo>
                    <a:pt x="4715623" y="266679"/>
                  </a:lnTo>
                  <a:close/>
                </a:path>
                <a:path w="4716145" h="317500">
                  <a:moveTo>
                    <a:pt x="4701512" y="302219"/>
                  </a:moveTo>
                  <a:lnTo>
                    <a:pt x="4694506" y="308397"/>
                  </a:lnTo>
                  <a:lnTo>
                    <a:pt x="4699716" y="304874"/>
                  </a:lnTo>
                  <a:lnTo>
                    <a:pt x="4701512" y="302219"/>
                  </a:lnTo>
                  <a:close/>
                </a:path>
                <a:path w="4716145" h="317500">
                  <a:moveTo>
                    <a:pt x="4686216" y="314002"/>
                  </a:moveTo>
                  <a:lnTo>
                    <a:pt x="4678138" y="317397"/>
                  </a:lnTo>
                  <a:lnTo>
                    <a:pt x="4682512" y="316507"/>
                  </a:lnTo>
                  <a:lnTo>
                    <a:pt x="4686216" y="314002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8250" y="3960876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916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06" y="2860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3"/>
                  </a:lnTo>
                  <a:lnTo>
                    <a:pt x="10243" y="35000"/>
                  </a:lnTo>
                  <a:lnTo>
                    <a:pt x="19826" y="21312"/>
                  </a:lnTo>
                  <a:lnTo>
                    <a:pt x="33021" y="11065"/>
                  </a:lnTo>
                  <a:lnTo>
                    <a:pt x="48768" y="5334"/>
                  </a:lnTo>
                  <a:lnTo>
                    <a:pt x="54864" y="4572"/>
                  </a:lnTo>
                  <a:lnTo>
                    <a:pt x="4720916" y="4572"/>
                  </a:lnTo>
                  <a:close/>
                </a:path>
                <a:path w="4757420" h="329564">
                  <a:moveTo>
                    <a:pt x="4706111" y="329183"/>
                  </a:moveTo>
                  <a:lnTo>
                    <a:pt x="4706111" y="328388"/>
                  </a:lnTo>
                  <a:lnTo>
                    <a:pt x="5334" y="58979"/>
                  </a:lnTo>
                  <a:lnTo>
                    <a:pt x="5334" y="283463"/>
                  </a:lnTo>
                  <a:lnTo>
                    <a:pt x="6096" y="283463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79"/>
                  </a:lnTo>
                  <a:lnTo>
                    <a:pt x="9906" y="297179"/>
                  </a:lnTo>
                  <a:lnTo>
                    <a:pt x="9906" y="298703"/>
                  </a:lnTo>
                  <a:lnTo>
                    <a:pt x="10668" y="298703"/>
                  </a:lnTo>
                  <a:lnTo>
                    <a:pt x="10668" y="300227"/>
                  </a:lnTo>
                  <a:lnTo>
                    <a:pt x="11430" y="300227"/>
                  </a:lnTo>
                  <a:lnTo>
                    <a:pt x="11430" y="301751"/>
                  </a:lnTo>
                  <a:lnTo>
                    <a:pt x="12192" y="301751"/>
                  </a:lnTo>
                  <a:lnTo>
                    <a:pt x="12954" y="302513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6002" y="307086"/>
                  </a:lnTo>
                  <a:lnTo>
                    <a:pt x="16002" y="308610"/>
                  </a:lnTo>
                  <a:lnTo>
                    <a:pt x="16764" y="308610"/>
                  </a:lnTo>
                  <a:lnTo>
                    <a:pt x="19812" y="311658"/>
                  </a:lnTo>
                  <a:lnTo>
                    <a:pt x="19812" y="313182"/>
                  </a:lnTo>
                  <a:lnTo>
                    <a:pt x="20574" y="313182"/>
                  </a:lnTo>
                  <a:lnTo>
                    <a:pt x="27665" y="318861"/>
                  </a:lnTo>
                  <a:lnTo>
                    <a:pt x="34270" y="323092"/>
                  </a:lnTo>
                  <a:lnTo>
                    <a:pt x="41648" y="326178"/>
                  </a:lnTo>
                  <a:lnTo>
                    <a:pt x="51054" y="328422"/>
                  </a:lnTo>
                  <a:lnTo>
                    <a:pt x="4706111" y="329183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62" y="4905"/>
                  </a:lnTo>
                  <a:lnTo>
                    <a:pt x="4703064" y="4572"/>
                  </a:lnTo>
                  <a:lnTo>
                    <a:pt x="4708398" y="5334"/>
                  </a:lnTo>
                  <a:lnTo>
                    <a:pt x="4717830" y="7977"/>
                  </a:lnTo>
                  <a:lnTo>
                    <a:pt x="4726538" y="12320"/>
                  </a:lnTo>
                  <a:lnTo>
                    <a:pt x="4734367" y="18123"/>
                  </a:lnTo>
                  <a:lnTo>
                    <a:pt x="4741164" y="25145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2688" y="27432"/>
                  </a:lnTo>
                  <a:lnTo>
                    <a:pt x="4742688" y="28956"/>
                  </a:lnTo>
                  <a:lnTo>
                    <a:pt x="4743450" y="28956"/>
                  </a:lnTo>
                  <a:lnTo>
                    <a:pt x="4744212" y="29718"/>
                  </a:lnTo>
                  <a:lnTo>
                    <a:pt x="4744212" y="31241"/>
                  </a:lnTo>
                  <a:lnTo>
                    <a:pt x="4744974" y="31241"/>
                  </a:lnTo>
                  <a:lnTo>
                    <a:pt x="4745736" y="32003"/>
                  </a:lnTo>
                  <a:lnTo>
                    <a:pt x="4745736" y="33527"/>
                  </a:lnTo>
                  <a:lnTo>
                    <a:pt x="4746498" y="33527"/>
                  </a:lnTo>
                  <a:lnTo>
                    <a:pt x="4746498" y="35051"/>
                  </a:lnTo>
                  <a:lnTo>
                    <a:pt x="4747260" y="35051"/>
                  </a:lnTo>
                  <a:lnTo>
                    <a:pt x="4747260" y="36575"/>
                  </a:lnTo>
                  <a:lnTo>
                    <a:pt x="4748022" y="36575"/>
                  </a:lnTo>
                  <a:lnTo>
                    <a:pt x="4748022" y="38861"/>
                  </a:lnTo>
                  <a:lnTo>
                    <a:pt x="4748784" y="38861"/>
                  </a:lnTo>
                  <a:lnTo>
                    <a:pt x="4748784" y="41147"/>
                  </a:lnTo>
                  <a:lnTo>
                    <a:pt x="4749546" y="41147"/>
                  </a:lnTo>
                  <a:lnTo>
                    <a:pt x="4749546" y="42671"/>
                  </a:lnTo>
                  <a:lnTo>
                    <a:pt x="4750308" y="42671"/>
                  </a:lnTo>
                  <a:lnTo>
                    <a:pt x="4750308" y="45719"/>
                  </a:lnTo>
                  <a:lnTo>
                    <a:pt x="4751070" y="45719"/>
                  </a:lnTo>
                  <a:lnTo>
                    <a:pt x="4751070" y="49529"/>
                  </a:lnTo>
                  <a:lnTo>
                    <a:pt x="4751832" y="49529"/>
                  </a:lnTo>
                  <a:lnTo>
                    <a:pt x="4751832" y="57149"/>
                  </a:lnTo>
                  <a:lnTo>
                    <a:pt x="4752594" y="57149"/>
                  </a:lnTo>
                  <a:lnTo>
                    <a:pt x="4752594" y="29668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6263" y="328396"/>
                  </a:moveTo>
                  <a:lnTo>
                    <a:pt x="4706111" y="328388"/>
                  </a:lnTo>
                  <a:lnTo>
                    <a:pt x="4706263" y="328396"/>
                  </a:lnTo>
                  <a:close/>
                </a:path>
                <a:path w="4757420" h="329564">
                  <a:moveTo>
                    <a:pt x="4752594" y="296680"/>
                  </a:moveTo>
                  <a:lnTo>
                    <a:pt x="4752594" y="57149"/>
                  </a:lnTo>
                  <a:lnTo>
                    <a:pt x="4751832" y="277368"/>
                  </a:lnTo>
                  <a:lnTo>
                    <a:pt x="4748320" y="294705"/>
                  </a:lnTo>
                  <a:lnTo>
                    <a:pt x="4739716" y="309533"/>
                  </a:lnTo>
                  <a:lnTo>
                    <a:pt x="4726882" y="320852"/>
                  </a:lnTo>
                  <a:lnTo>
                    <a:pt x="4710684" y="327659"/>
                  </a:lnTo>
                  <a:lnTo>
                    <a:pt x="4706263" y="328396"/>
                  </a:lnTo>
                  <a:lnTo>
                    <a:pt x="4719998" y="329183"/>
                  </a:lnTo>
                  <a:lnTo>
                    <a:pt x="4727334" y="326410"/>
                  </a:lnTo>
                  <a:lnTo>
                    <a:pt x="4741806" y="314758"/>
                  </a:lnTo>
                  <a:lnTo>
                    <a:pt x="4751957" y="299270"/>
                  </a:lnTo>
                  <a:lnTo>
                    <a:pt x="4752594" y="29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3584" y="3965448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8250" y="3960876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35" y="28846"/>
                  </a:lnTo>
                  <a:lnTo>
                    <a:pt x="4737354" y="14754"/>
                  </a:lnTo>
                  <a:lnTo>
                    <a:pt x="4722162" y="4905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43" y="25097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762" y="281178"/>
                  </a:lnTo>
                  <a:lnTo>
                    <a:pt x="1524" y="287274"/>
                  </a:lnTo>
                  <a:lnTo>
                    <a:pt x="3048" y="293370"/>
                  </a:lnTo>
                  <a:lnTo>
                    <a:pt x="5334" y="298704"/>
                  </a:lnTo>
                  <a:lnTo>
                    <a:pt x="8789" y="305444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698492" y="9143"/>
                  </a:lnTo>
                  <a:lnTo>
                    <a:pt x="4703826" y="9905"/>
                  </a:lnTo>
                  <a:lnTo>
                    <a:pt x="4743454" y="39016"/>
                  </a:lnTo>
                  <a:lnTo>
                    <a:pt x="4747260" y="54101"/>
                  </a:lnTo>
                  <a:lnTo>
                    <a:pt x="4747260" y="306437"/>
                  </a:lnTo>
                  <a:lnTo>
                    <a:pt x="4751957" y="29927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437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15" y="300475"/>
                  </a:lnTo>
                  <a:lnTo>
                    <a:pt x="4730943" y="312100"/>
                  </a:lnTo>
                  <a:lnTo>
                    <a:pt x="4718390" y="320266"/>
                  </a:lnTo>
                  <a:lnTo>
                    <a:pt x="4703826" y="324395"/>
                  </a:lnTo>
                  <a:lnTo>
                    <a:pt x="58674" y="324505"/>
                  </a:lnTo>
                  <a:lnTo>
                    <a:pt x="44156" y="322478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285"/>
                  </a:lnTo>
                  <a:lnTo>
                    <a:pt x="31242" y="326898"/>
                  </a:lnTo>
                  <a:lnTo>
                    <a:pt x="37767" y="330303"/>
                  </a:lnTo>
                  <a:lnTo>
                    <a:pt x="44819" y="332384"/>
                  </a:lnTo>
                  <a:lnTo>
                    <a:pt x="52132" y="333627"/>
                  </a:lnTo>
                  <a:lnTo>
                    <a:pt x="58674" y="33442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334" y="326410"/>
                  </a:lnTo>
                  <a:lnTo>
                    <a:pt x="4741806" y="314758"/>
                  </a:lnTo>
                  <a:lnTo>
                    <a:pt x="4747260" y="306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18336" y="3872907"/>
            <a:ext cx="5490845" cy="6788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60"/>
              </a:spcBef>
            </a:pPr>
            <a:r>
              <a:rPr sz="1500" b="1" dirty="0">
                <a:latin typeface="Arial"/>
                <a:cs typeface="Arial"/>
              </a:rPr>
              <a:t>Develop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Test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8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Quantity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necessary,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resource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allocation,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objective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97636" y="4702302"/>
            <a:ext cx="6791959" cy="2173605"/>
            <a:chOff x="897636" y="4702302"/>
            <a:chExt cx="6791959" cy="217360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4862322"/>
              <a:ext cx="6791706" cy="5326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00684" y="4866132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1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6541"/>
                  </a:lnTo>
                  <a:lnTo>
                    <a:pt x="6788658" y="526541"/>
                  </a:lnTo>
                  <a:close/>
                </a:path>
                <a:path w="6788784" h="527050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7050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6542"/>
                  </a:lnTo>
                  <a:lnTo>
                    <a:pt x="6781800" y="526541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858" y="526542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8" y="526542"/>
                  </a:lnTo>
                  <a:close/>
                </a:path>
                <a:path w="6788784" h="52705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785610" y="526541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6541"/>
                  </a:lnTo>
                  <a:lnTo>
                    <a:pt x="6785610" y="526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74981" y="4710525"/>
              <a:ext cx="4716145" cy="318135"/>
            </a:xfrm>
            <a:custGeom>
              <a:avLst/>
              <a:gdLst/>
              <a:ahLst/>
              <a:cxnLst/>
              <a:rect l="l" t="t" r="r" b="b"/>
              <a:pathLst>
                <a:path w="4716145" h="318135">
                  <a:moveTo>
                    <a:pt x="4499" y="0"/>
                  </a:moveTo>
                  <a:lnTo>
                    <a:pt x="1392" y="623"/>
                  </a:lnTo>
                  <a:lnTo>
                    <a:pt x="0" y="1566"/>
                  </a:lnTo>
                  <a:lnTo>
                    <a:pt x="4499" y="0"/>
                  </a:lnTo>
                  <a:close/>
                </a:path>
                <a:path w="4716145" h="318135">
                  <a:moveTo>
                    <a:pt x="4683255" y="964"/>
                  </a:moveTo>
                  <a:lnTo>
                    <a:pt x="4682751" y="623"/>
                  </a:lnTo>
                  <a:lnTo>
                    <a:pt x="4682392" y="550"/>
                  </a:lnTo>
                  <a:lnTo>
                    <a:pt x="4683255" y="964"/>
                  </a:lnTo>
                  <a:close/>
                </a:path>
                <a:path w="4716145" h="318135">
                  <a:moveTo>
                    <a:pt x="4700460" y="13002"/>
                  </a:moveTo>
                  <a:lnTo>
                    <a:pt x="4699955" y="12255"/>
                  </a:lnTo>
                  <a:lnTo>
                    <a:pt x="4699143" y="11706"/>
                  </a:lnTo>
                  <a:lnTo>
                    <a:pt x="4700460" y="13002"/>
                  </a:lnTo>
                  <a:close/>
                </a:path>
                <a:path w="4716145" h="318135">
                  <a:moveTo>
                    <a:pt x="4708263" y="24542"/>
                  </a:moveTo>
                  <a:close/>
                </a:path>
                <a:path w="4716145" h="318135">
                  <a:moveTo>
                    <a:pt x="4709809" y="26828"/>
                  </a:moveTo>
                  <a:close/>
                </a:path>
                <a:path w="4716145" h="318135">
                  <a:moveTo>
                    <a:pt x="4711828" y="30638"/>
                  </a:moveTo>
                  <a:lnTo>
                    <a:pt x="4711588" y="29460"/>
                  </a:lnTo>
                  <a:lnTo>
                    <a:pt x="4710528" y="27892"/>
                  </a:lnTo>
                  <a:lnTo>
                    <a:pt x="4710528" y="29114"/>
                  </a:lnTo>
                  <a:lnTo>
                    <a:pt x="4711290" y="29114"/>
                  </a:lnTo>
                  <a:lnTo>
                    <a:pt x="4711290" y="30638"/>
                  </a:lnTo>
                  <a:lnTo>
                    <a:pt x="4711828" y="30638"/>
                  </a:lnTo>
                  <a:close/>
                </a:path>
                <a:path w="4716145" h="318135">
                  <a:moveTo>
                    <a:pt x="4712293" y="32924"/>
                  </a:moveTo>
                  <a:lnTo>
                    <a:pt x="4712052" y="31740"/>
                  </a:lnTo>
                  <a:lnTo>
                    <a:pt x="4712052" y="32924"/>
                  </a:lnTo>
                  <a:lnTo>
                    <a:pt x="4712293" y="32924"/>
                  </a:lnTo>
                  <a:close/>
                </a:path>
                <a:path w="4716145" h="318135">
                  <a:moveTo>
                    <a:pt x="4715552" y="48926"/>
                  </a:moveTo>
                  <a:lnTo>
                    <a:pt x="4715100" y="46708"/>
                  </a:lnTo>
                  <a:lnTo>
                    <a:pt x="4715100" y="48926"/>
                  </a:lnTo>
                  <a:lnTo>
                    <a:pt x="4715552" y="48926"/>
                  </a:lnTo>
                  <a:close/>
                </a:path>
                <a:path w="4716145" h="318135">
                  <a:moveTo>
                    <a:pt x="4715862" y="266858"/>
                  </a:moveTo>
                  <a:lnTo>
                    <a:pt x="4715857" y="50425"/>
                  </a:lnTo>
                  <a:lnTo>
                    <a:pt x="4715100" y="269144"/>
                  </a:lnTo>
                  <a:lnTo>
                    <a:pt x="4711639" y="286386"/>
                  </a:lnTo>
                  <a:lnTo>
                    <a:pt x="4704677" y="298371"/>
                  </a:lnTo>
                  <a:lnTo>
                    <a:pt x="4711588" y="288171"/>
                  </a:lnTo>
                  <a:lnTo>
                    <a:pt x="4715862" y="266858"/>
                  </a:lnTo>
                  <a:close/>
                </a:path>
                <a:path w="4716145" h="318135">
                  <a:moveTo>
                    <a:pt x="4702267" y="301927"/>
                  </a:moveTo>
                  <a:lnTo>
                    <a:pt x="4693734" y="309481"/>
                  </a:lnTo>
                  <a:lnTo>
                    <a:pt x="4699955" y="305339"/>
                  </a:lnTo>
                  <a:lnTo>
                    <a:pt x="4702267" y="301927"/>
                  </a:lnTo>
                  <a:close/>
                </a:path>
                <a:path w="4716145" h="318135">
                  <a:moveTo>
                    <a:pt x="4686868" y="314052"/>
                  </a:moveTo>
                  <a:lnTo>
                    <a:pt x="4678057" y="317725"/>
                  </a:lnTo>
                  <a:lnTo>
                    <a:pt x="4682751" y="316793"/>
                  </a:lnTo>
                  <a:lnTo>
                    <a:pt x="4686868" y="314052"/>
                  </a:lnTo>
                  <a:close/>
                </a:path>
              </a:pathLst>
            </a:custGeom>
            <a:solidFill>
              <a:srgbClr val="32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8250" y="4702302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184" y="4571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091" y="3135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3"/>
                  </a:lnTo>
                  <a:lnTo>
                    <a:pt x="10328" y="34871"/>
                  </a:lnTo>
                  <a:lnTo>
                    <a:pt x="20088" y="21121"/>
                  </a:lnTo>
                  <a:lnTo>
                    <a:pt x="33519" y="10907"/>
                  </a:lnTo>
                  <a:lnTo>
                    <a:pt x="49530" y="5333"/>
                  </a:lnTo>
                  <a:lnTo>
                    <a:pt x="56388" y="4571"/>
                  </a:lnTo>
                  <a:lnTo>
                    <a:pt x="4720184" y="4571"/>
                  </a:lnTo>
                  <a:close/>
                </a:path>
                <a:path w="4757420" h="329564">
                  <a:moveTo>
                    <a:pt x="4706874" y="329183"/>
                  </a:moveTo>
                  <a:lnTo>
                    <a:pt x="4706874" y="328413"/>
                  </a:lnTo>
                  <a:lnTo>
                    <a:pt x="5334" y="58979"/>
                  </a:lnTo>
                  <a:lnTo>
                    <a:pt x="5334" y="283463"/>
                  </a:lnTo>
                  <a:lnTo>
                    <a:pt x="6096" y="283463"/>
                  </a:lnTo>
                  <a:lnTo>
                    <a:pt x="6096" y="287273"/>
                  </a:lnTo>
                  <a:lnTo>
                    <a:pt x="6858" y="287273"/>
                  </a:lnTo>
                  <a:lnTo>
                    <a:pt x="6858" y="290321"/>
                  </a:lnTo>
                  <a:lnTo>
                    <a:pt x="7620" y="290321"/>
                  </a:lnTo>
                  <a:lnTo>
                    <a:pt x="7620" y="292607"/>
                  </a:lnTo>
                  <a:lnTo>
                    <a:pt x="8382" y="292607"/>
                  </a:lnTo>
                  <a:lnTo>
                    <a:pt x="8382" y="294893"/>
                  </a:lnTo>
                  <a:lnTo>
                    <a:pt x="9144" y="294893"/>
                  </a:lnTo>
                  <a:lnTo>
                    <a:pt x="9144" y="297179"/>
                  </a:lnTo>
                  <a:lnTo>
                    <a:pt x="9906" y="297179"/>
                  </a:lnTo>
                  <a:lnTo>
                    <a:pt x="9906" y="298703"/>
                  </a:lnTo>
                  <a:lnTo>
                    <a:pt x="10668" y="298703"/>
                  </a:lnTo>
                  <a:lnTo>
                    <a:pt x="10668" y="300227"/>
                  </a:lnTo>
                  <a:lnTo>
                    <a:pt x="11430" y="300227"/>
                  </a:lnTo>
                  <a:lnTo>
                    <a:pt x="11430" y="301751"/>
                  </a:lnTo>
                  <a:lnTo>
                    <a:pt x="12192" y="301751"/>
                  </a:lnTo>
                  <a:lnTo>
                    <a:pt x="12954" y="302513"/>
                  </a:lnTo>
                  <a:lnTo>
                    <a:pt x="12954" y="304037"/>
                  </a:lnTo>
                  <a:lnTo>
                    <a:pt x="13716" y="304037"/>
                  </a:lnTo>
                  <a:lnTo>
                    <a:pt x="13716" y="305561"/>
                  </a:lnTo>
                  <a:lnTo>
                    <a:pt x="14478" y="305561"/>
                  </a:lnTo>
                  <a:lnTo>
                    <a:pt x="16002" y="307085"/>
                  </a:lnTo>
                  <a:lnTo>
                    <a:pt x="16002" y="308609"/>
                  </a:lnTo>
                  <a:lnTo>
                    <a:pt x="16764" y="308609"/>
                  </a:lnTo>
                  <a:lnTo>
                    <a:pt x="19812" y="311657"/>
                  </a:lnTo>
                  <a:lnTo>
                    <a:pt x="19812" y="313181"/>
                  </a:lnTo>
                  <a:lnTo>
                    <a:pt x="20574" y="313181"/>
                  </a:lnTo>
                  <a:lnTo>
                    <a:pt x="27570" y="318801"/>
                  </a:lnTo>
                  <a:lnTo>
                    <a:pt x="34523" y="323187"/>
                  </a:lnTo>
                  <a:lnTo>
                    <a:pt x="42121" y="326381"/>
                  </a:lnTo>
                  <a:lnTo>
                    <a:pt x="51054" y="328421"/>
                  </a:lnTo>
                  <a:lnTo>
                    <a:pt x="4706874" y="329183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259" y="5151"/>
                  </a:lnTo>
                  <a:lnTo>
                    <a:pt x="4700778" y="4571"/>
                  </a:lnTo>
                  <a:lnTo>
                    <a:pt x="4707636" y="5333"/>
                  </a:lnTo>
                  <a:lnTo>
                    <a:pt x="4717202" y="7851"/>
                  </a:lnTo>
                  <a:lnTo>
                    <a:pt x="4725723" y="11939"/>
                  </a:lnTo>
                  <a:lnTo>
                    <a:pt x="4733392" y="17487"/>
                  </a:lnTo>
                  <a:lnTo>
                    <a:pt x="4740402" y="24383"/>
                  </a:lnTo>
                  <a:lnTo>
                    <a:pt x="4740402" y="25907"/>
                  </a:lnTo>
                  <a:lnTo>
                    <a:pt x="4741164" y="25907"/>
                  </a:lnTo>
                  <a:lnTo>
                    <a:pt x="4742688" y="27431"/>
                  </a:lnTo>
                  <a:lnTo>
                    <a:pt x="4742688" y="28955"/>
                  </a:lnTo>
                  <a:lnTo>
                    <a:pt x="4743450" y="28955"/>
                  </a:lnTo>
                  <a:lnTo>
                    <a:pt x="4744212" y="29717"/>
                  </a:lnTo>
                  <a:lnTo>
                    <a:pt x="4744212" y="31241"/>
                  </a:lnTo>
                  <a:lnTo>
                    <a:pt x="4744974" y="31241"/>
                  </a:lnTo>
                  <a:lnTo>
                    <a:pt x="4744974" y="32765"/>
                  </a:lnTo>
                  <a:lnTo>
                    <a:pt x="4745736" y="32765"/>
                  </a:lnTo>
                  <a:lnTo>
                    <a:pt x="4746498" y="33527"/>
                  </a:lnTo>
                  <a:lnTo>
                    <a:pt x="4746498" y="35051"/>
                  </a:lnTo>
                  <a:lnTo>
                    <a:pt x="4747260" y="35051"/>
                  </a:lnTo>
                  <a:lnTo>
                    <a:pt x="4747260" y="37337"/>
                  </a:lnTo>
                  <a:lnTo>
                    <a:pt x="4748022" y="37337"/>
                  </a:lnTo>
                  <a:lnTo>
                    <a:pt x="4748022" y="38861"/>
                  </a:lnTo>
                  <a:lnTo>
                    <a:pt x="4748784" y="38861"/>
                  </a:lnTo>
                  <a:lnTo>
                    <a:pt x="4748784" y="41147"/>
                  </a:lnTo>
                  <a:lnTo>
                    <a:pt x="4749546" y="41147"/>
                  </a:lnTo>
                  <a:lnTo>
                    <a:pt x="4749546" y="42671"/>
                  </a:lnTo>
                  <a:lnTo>
                    <a:pt x="4750308" y="42671"/>
                  </a:lnTo>
                  <a:lnTo>
                    <a:pt x="4750308" y="45719"/>
                  </a:lnTo>
                  <a:lnTo>
                    <a:pt x="4751070" y="45719"/>
                  </a:lnTo>
                  <a:lnTo>
                    <a:pt x="4751070" y="49529"/>
                  </a:lnTo>
                  <a:lnTo>
                    <a:pt x="4751832" y="49529"/>
                  </a:lnTo>
                  <a:lnTo>
                    <a:pt x="4751832" y="57149"/>
                  </a:lnTo>
                  <a:lnTo>
                    <a:pt x="4752594" y="57149"/>
                  </a:lnTo>
                  <a:lnTo>
                    <a:pt x="4752594" y="29664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52594" y="296645"/>
                  </a:moveTo>
                  <a:lnTo>
                    <a:pt x="4752594" y="57149"/>
                  </a:lnTo>
                  <a:lnTo>
                    <a:pt x="4751832" y="277367"/>
                  </a:lnTo>
                  <a:lnTo>
                    <a:pt x="4748370" y="294609"/>
                  </a:lnTo>
                  <a:lnTo>
                    <a:pt x="4739706" y="309524"/>
                  </a:lnTo>
                  <a:lnTo>
                    <a:pt x="4726818" y="320934"/>
                  </a:lnTo>
                  <a:lnTo>
                    <a:pt x="4710684" y="327659"/>
                  </a:lnTo>
                  <a:lnTo>
                    <a:pt x="4706905" y="328415"/>
                  </a:lnTo>
                  <a:lnTo>
                    <a:pt x="4720314" y="329183"/>
                  </a:lnTo>
                  <a:lnTo>
                    <a:pt x="4727255" y="326639"/>
                  </a:lnTo>
                  <a:lnTo>
                    <a:pt x="4741768" y="314825"/>
                  </a:lnTo>
                  <a:lnTo>
                    <a:pt x="4751979" y="299141"/>
                  </a:lnTo>
                  <a:lnTo>
                    <a:pt x="4752594" y="296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43584" y="4706874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09"/>
                  </a:moveTo>
                  <a:lnTo>
                    <a:pt x="4747260" y="54101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167" y="291822"/>
                  </a:lnTo>
                  <a:lnTo>
                    <a:pt x="15621" y="308990"/>
                  </a:lnTo>
                  <a:lnTo>
                    <a:pt x="32789" y="320444"/>
                  </a:lnTo>
                  <a:lnTo>
                    <a:pt x="54102" y="324611"/>
                  </a:lnTo>
                  <a:lnTo>
                    <a:pt x="4693158" y="324611"/>
                  </a:lnTo>
                  <a:lnTo>
                    <a:pt x="4714148" y="320444"/>
                  </a:lnTo>
                  <a:lnTo>
                    <a:pt x="4731353" y="308990"/>
                  </a:lnTo>
                  <a:lnTo>
                    <a:pt x="4742985" y="291822"/>
                  </a:lnTo>
                  <a:lnTo>
                    <a:pt x="4747260" y="270509"/>
                  </a:lnTo>
                  <a:close/>
                </a:path>
              </a:pathLst>
            </a:custGeom>
            <a:solidFill>
              <a:srgbClr val="32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8250" y="4702302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653" y="28757"/>
                  </a:lnTo>
                  <a:lnTo>
                    <a:pt x="4737363" y="14858"/>
                  </a:lnTo>
                  <a:lnTo>
                    <a:pt x="4722259" y="5151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1043" y="2486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2708" y="15993"/>
                  </a:lnTo>
                  <a:lnTo>
                    <a:pt x="4734863" y="25946"/>
                  </a:lnTo>
                  <a:lnTo>
                    <a:pt x="4743500" y="39117"/>
                  </a:lnTo>
                  <a:lnTo>
                    <a:pt x="4747260" y="54101"/>
                  </a:lnTo>
                  <a:lnTo>
                    <a:pt x="4747260" y="306390"/>
                  </a:lnTo>
                  <a:lnTo>
                    <a:pt x="4751979" y="299141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390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32" y="300614"/>
                  </a:lnTo>
                  <a:lnTo>
                    <a:pt x="4731096" y="312272"/>
                  </a:lnTo>
                  <a:lnTo>
                    <a:pt x="4718601" y="320384"/>
                  </a:lnTo>
                  <a:lnTo>
                    <a:pt x="4703826" y="324404"/>
                  </a:lnTo>
                  <a:lnTo>
                    <a:pt x="58674" y="324505"/>
                  </a:lnTo>
                  <a:lnTo>
                    <a:pt x="44156" y="322473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285"/>
                  </a:lnTo>
                  <a:lnTo>
                    <a:pt x="45015" y="33236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55" y="326639"/>
                  </a:lnTo>
                  <a:lnTo>
                    <a:pt x="4741768" y="314825"/>
                  </a:lnTo>
                  <a:lnTo>
                    <a:pt x="4747260" y="306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5606796"/>
              <a:ext cx="6791706" cy="52806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00684" y="5607558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1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858"/>
                  </a:lnTo>
                  <a:lnTo>
                    <a:pt x="6858" y="3048"/>
                  </a:lnTo>
                  <a:lnTo>
                    <a:pt x="6858" y="6858"/>
                  </a:lnTo>
                  <a:lnTo>
                    <a:pt x="6781800" y="6857"/>
                  </a:lnTo>
                  <a:lnTo>
                    <a:pt x="6781800" y="3047"/>
                  </a:lnTo>
                  <a:lnTo>
                    <a:pt x="6785610" y="6857"/>
                  </a:lnTo>
                  <a:lnTo>
                    <a:pt x="6785610" y="526541"/>
                  </a:lnTo>
                  <a:lnTo>
                    <a:pt x="6788658" y="526541"/>
                  </a:lnTo>
                  <a:close/>
                </a:path>
                <a:path w="6788784" h="527050">
                  <a:moveTo>
                    <a:pt x="6858" y="6858"/>
                  </a:moveTo>
                  <a:lnTo>
                    <a:pt x="6858" y="3048"/>
                  </a:lnTo>
                  <a:lnTo>
                    <a:pt x="3810" y="6858"/>
                  </a:lnTo>
                  <a:lnTo>
                    <a:pt x="6858" y="6858"/>
                  </a:lnTo>
                  <a:close/>
                </a:path>
                <a:path w="6788784" h="527050">
                  <a:moveTo>
                    <a:pt x="6858" y="519684"/>
                  </a:moveTo>
                  <a:lnTo>
                    <a:pt x="6858" y="6858"/>
                  </a:lnTo>
                  <a:lnTo>
                    <a:pt x="3810" y="6858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3494"/>
                  </a:lnTo>
                  <a:lnTo>
                    <a:pt x="6858" y="526542"/>
                  </a:lnTo>
                  <a:lnTo>
                    <a:pt x="6781800" y="526541"/>
                  </a:lnTo>
                  <a:lnTo>
                    <a:pt x="6781800" y="52349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858" y="526542"/>
                  </a:moveTo>
                  <a:lnTo>
                    <a:pt x="6858" y="523494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8" y="526542"/>
                  </a:lnTo>
                  <a:close/>
                </a:path>
                <a:path w="6788784" h="527050">
                  <a:moveTo>
                    <a:pt x="6785610" y="6857"/>
                  </a:moveTo>
                  <a:lnTo>
                    <a:pt x="6781800" y="3047"/>
                  </a:lnTo>
                  <a:lnTo>
                    <a:pt x="6781800" y="6857"/>
                  </a:lnTo>
                  <a:lnTo>
                    <a:pt x="6785610" y="6857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6785610" y="6857"/>
                  </a:lnTo>
                  <a:lnTo>
                    <a:pt x="6781800" y="6857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785610" y="526541"/>
                  </a:moveTo>
                  <a:lnTo>
                    <a:pt x="6785610" y="519683"/>
                  </a:lnTo>
                  <a:lnTo>
                    <a:pt x="6781800" y="523493"/>
                  </a:lnTo>
                  <a:lnTo>
                    <a:pt x="6781800" y="526541"/>
                  </a:lnTo>
                  <a:lnTo>
                    <a:pt x="6785610" y="526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74905" y="5451788"/>
              <a:ext cx="4716145" cy="321945"/>
            </a:xfrm>
            <a:custGeom>
              <a:avLst/>
              <a:gdLst/>
              <a:ahLst/>
              <a:cxnLst/>
              <a:rect l="l" t="t" r="r" b="b"/>
              <a:pathLst>
                <a:path w="4716145" h="321945">
                  <a:moveTo>
                    <a:pt x="5390" y="0"/>
                  </a:moveTo>
                  <a:lnTo>
                    <a:pt x="1468" y="786"/>
                  </a:lnTo>
                  <a:lnTo>
                    <a:pt x="0" y="1781"/>
                  </a:lnTo>
                  <a:lnTo>
                    <a:pt x="5390" y="0"/>
                  </a:lnTo>
                  <a:close/>
                </a:path>
                <a:path w="4716145" h="321945">
                  <a:moveTo>
                    <a:pt x="4683997" y="1577"/>
                  </a:moveTo>
                  <a:lnTo>
                    <a:pt x="4682827" y="786"/>
                  </a:lnTo>
                  <a:lnTo>
                    <a:pt x="4681845" y="586"/>
                  </a:lnTo>
                  <a:lnTo>
                    <a:pt x="4683997" y="1577"/>
                  </a:lnTo>
                  <a:close/>
                </a:path>
                <a:path w="4716145" h="321945">
                  <a:moveTo>
                    <a:pt x="4700511" y="13127"/>
                  </a:moveTo>
                  <a:lnTo>
                    <a:pt x="4700032" y="12418"/>
                  </a:lnTo>
                  <a:lnTo>
                    <a:pt x="4699277" y="11908"/>
                  </a:lnTo>
                  <a:lnTo>
                    <a:pt x="4700511" y="13127"/>
                  </a:lnTo>
                  <a:close/>
                </a:path>
                <a:path w="4716145" h="321945">
                  <a:moveTo>
                    <a:pt x="4708339" y="24706"/>
                  </a:moveTo>
                  <a:close/>
                </a:path>
                <a:path w="4716145" h="321945">
                  <a:moveTo>
                    <a:pt x="4709370" y="26230"/>
                  </a:moveTo>
                  <a:lnTo>
                    <a:pt x="4709080" y="25802"/>
                  </a:lnTo>
                  <a:lnTo>
                    <a:pt x="4709080" y="26230"/>
                  </a:lnTo>
                  <a:lnTo>
                    <a:pt x="4709370" y="26230"/>
                  </a:lnTo>
                  <a:close/>
                </a:path>
                <a:path w="4716145" h="321945">
                  <a:moveTo>
                    <a:pt x="4710400" y="27754"/>
                  </a:moveTo>
                  <a:lnTo>
                    <a:pt x="4709842" y="26929"/>
                  </a:lnTo>
                  <a:lnTo>
                    <a:pt x="4709842" y="27754"/>
                  </a:lnTo>
                  <a:lnTo>
                    <a:pt x="4710400" y="27754"/>
                  </a:lnTo>
                  <a:close/>
                </a:path>
                <a:path w="4716145" h="321945">
                  <a:moveTo>
                    <a:pt x="4711904" y="30802"/>
                  </a:moveTo>
                  <a:lnTo>
                    <a:pt x="4711664" y="29623"/>
                  </a:lnTo>
                  <a:lnTo>
                    <a:pt x="4710604" y="28056"/>
                  </a:lnTo>
                  <a:lnTo>
                    <a:pt x="4710604" y="29278"/>
                  </a:lnTo>
                  <a:lnTo>
                    <a:pt x="4711366" y="29278"/>
                  </a:lnTo>
                  <a:lnTo>
                    <a:pt x="4711366" y="30802"/>
                  </a:lnTo>
                  <a:lnTo>
                    <a:pt x="4711904" y="30802"/>
                  </a:lnTo>
                  <a:close/>
                </a:path>
                <a:path w="4716145" h="321945">
                  <a:moveTo>
                    <a:pt x="4712370" y="33088"/>
                  </a:moveTo>
                  <a:lnTo>
                    <a:pt x="4712128" y="31903"/>
                  </a:lnTo>
                  <a:lnTo>
                    <a:pt x="4712128" y="33088"/>
                  </a:lnTo>
                  <a:lnTo>
                    <a:pt x="4712370" y="33088"/>
                  </a:lnTo>
                  <a:close/>
                </a:path>
                <a:path w="4716145" h="321945">
                  <a:moveTo>
                    <a:pt x="4715628" y="49090"/>
                  </a:moveTo>
                  <a:lnTo>
                    <a:pt x="4715176" y="46872"/>
                  </a:lnTo>
                  <a:lnTo>
                    <a:pt x="4715176" y="49090"/>
                  </a:lnTo>
                  <a:lnTo>
                    <a:pt x="4715628" y="49090"/>
                  </a:lnTo>
                  <a:close/>
                </a:path>
                <a:path w="4716145" h="321945">
                  <a:moveTo>
                    <a:pt x="4715938" y="267022"/>
                  </a:moveTo>
                  <a:lnTo>
                    <a:pt x="4715933" y="50588"/>
                  </a:lnTo>
                  <a:lnTo>
                    <a:pt x="4715176" y="269308"/>
                  </a:lnTo>
                  <a:lnTo>
                    <a:pt x="4711395" y="287611"/>
                  </a:lnTo>
                  <a:lnTo>
                    <a:pt x="4702172" y="302676"/>
                  </a:lnTo>
                  <a:lnTo>
                    <a:pt x="4711664" y="288453"/>
                  </a:lnTo>
                  <a:lnTo>
                    <a:pt x="4715938" y="267022"/>
                  </a:lnTo>
                  <a:close/>
                </a:path>
                <a:path w="4716145" h="321945">
                  <a:moveTo>
                    <a:pt x="4701902" y="303081"/>
                  </a:moveTo>
                  <a:lnTo>
                    <a:pt x="4689572" y="313006"/>
                  </a:lnTo>
                  <a:lnTo>
                    <a:pt x="4700032" y="305884"/>
                  </a:lnTo>
                  <a:lnTo>
                    <a:pt x="4701902" y="303081"/>
                  </a:lnTo>
                  <a:close/>
                </a:path>
                <a:path w="4716145" h="321945">
                  <a:moveTo>
                    <a:pt x="4687256" y="314583"/>
                  </a:moveTo>
                  <a:lnTo>
                    <a:pt x="4671609" y="319890"/>
                  </a:lnTo>
                  <a:lnTo>
                    <a:pt x="4682827" y="317599"/>
                  </a:lnTo>
                  <a:lnTo>
                    <a:pt x="4687256" y="314583"/>
                  </a:lnTo>
                  <a:close/>
                </a:path>
                <a:path w="4716145" h="321945">
                  <a:moveTo>
                    <a:pt x="4668417" y="320542"/>
                  </a:moveTo>
                  <a:lnTo>
                    <a:pt x="4662598" y="321124"/>
                  </a:lnTo>
                  <a:lnTo>
                    <a:pt x="4662598" y="321730"/>
                  </a:lnTo>
                  <a:lnTo>
                    <a:pt x="4668417" y="320542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8250" y="5443728"/>
              <a:ext cx="4757420" cy="330200"/>
            </a:xfrm>
            <a:custGeom>
              <a:avLst/>
              <a:gdLst/>
              <a:ahLst/>
              <a:cxnLst/>
              <a:rect l="l" t="t" r="r" b="b"/>
              <a:pathLst>
                <a:path w="4757420" h="330200">
                  <a:moveTo>
                    <a:pt x="4720202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61" y="3335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80"/>
                  </a:lnTo>
                  <a:lnTo>
                    <a:pt x="5334" y="51054"/>
                  </a:lnTo>
                  <a:lnTo>
                    <a:pt x="10412" y="34764"/>
                  </a:lnTo>
                  <a:lnTo>
                    <a:pt x="20402" y="20902"/>
                  </a:lnTo>
                  <a:lnTo>
                    <a:pt x="34098" y="10686"/>
                  </a:lnTo>
                  <a:lnTo>
                    <a:pt x="50292" y="5334"/>
                  </a:lnTo>
                  <a:lnTo>
                    <a:pt x="57912" y="4572"/>
                  </a:lnTo>
                  <a:lnTo>
                    <a:pt x="4720202" y="4572"/>
                  </a:lnTo>
                  <a:close/>
                </a:path>
                <a:path w="4757420" h="330200">
                  <a:moveTo>
                    <a:pt x="4701346" y="328974"/>
                  </a:moveTo>
                  <a:lnTo>
                    <a:pt x="5334" y="58980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8036"/>
                  </a:lnTo>
                  <a:lnTo>
                    <a:pt x="6858" y="288036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3370"/>
                  </a:lnTo>
                  <a:lnTo>
                    <a:pt x="8382" y="293370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192" y="303276"/>
                  </a:lnTo>
                  <a:lnTo>
                    <a:pt x="12954" y="303276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5240" y="306324"/>
                  </a:lnTo>
                  <a:lnTo>
                    <a:pt x="15240" y="307848"/>
                  </a:lnTo>
                  <a:lnTo>
                    <a:pt x="16002" y="307848"/>
                  </a:lnTo>
                  <a:lnTo>
                    <a:pt x="19050" y="310896"/>
                  </a:lnTo>
                  <a:lnTo>
                    <a:pt x="19050" y="312420"/>
                  </a:lnTo>
                  <a:lnTo>
                    <a:pt x="19812" y="312420"/>
                  </a:lnTo>
                  <a:lnTo>
                    <a:pt x="28158" y="319411"/>
                  </a:lnTo>
                  <a:lnTo>
                    <a:pt x="37014" y="324516"/>
                  </a:lnTo>
                  <a:lnTo>
                    <a:pt x="46793" y="327764"/>
                  </a:lnTo>
                  <a:lnTo>
                    <a:pt x="57912" y="329184"/>
                  </a:lnTo>
                  <a:lnTo>
                    <a:pt x="4699253" y="329946"/>
                  </a:lnTo>
                  <a:lnTo>
                    <a:pt x="4699253" y="329184"/>
                  </a:lnTo>
                  <a:lnTo>
                    <a:pt x="4701346" y="328974"/>
                  </a:lnTo>
                  <a:close/>
                </a:path>
                <a:path w="4757420" h="330200">
                  <a:moveTo>
                    <a:pt x="4757166" y="275081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96" y="15268"/>
                  </a:lnTo>
                  <a:lnTo>
                    <a:pt x="4720202" y="4572"/>
                  </a:lnTo>
                  <a:lnTo>
                    <a:pt x="4699253" y="4572"/>
                  </a:lnTo>
                  <a:lnTo>
                    <a:pt x="4706874" y="5334"/>
                  </a:lnTo>
                  <a:lnTo>
                    <a:pt x="4716607" y="7774"/>
                  </a:lnTo>
                  <a:lnTo>
                    <a:pt x="4725414" y="11830"/>
                  </a:lnTo>
                  <a:lnTo>
                    <a:pt x="4733332" y="17399"/>
                  </a:lnTo>
                  <a:lnTo>
                    <a:pt x="4740402" y="24384"/>
                  </a:lnTo>
                  <a:lnTo>
                    <a:pt x="4740402" y="25908"/>
                  </a:lnTo>
                  <a:lnTo>
                    <a:pt x="4741164" y="25908"/>
                  </a:lnTo>
                  <a:lnTo>
                    <a:pt x="4742688" y="27432"/>
                  </a:lnTo>
                  <a:lnTo>
                    <a:pt x="4742688" y="28956"/>
                  </a:lnTo>
                  <a:lnTo>
                    <a:pt x="4743450" y="28956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4974" y="32766"/>
                  </a:lnTo>
                  <a:lnTo>
                    <a:pt x="4745736" y="32766"/>
                  </a:lnTo>
                  <a:lnTo>
                    <a:pt x="4745736" y="34290"/>
                  </a:lnTo>
                  <a:lnTo>
                    <a:pt x="4746498" y="34290"/>
                  </a:lnTo>
                  <a:lnTo>
                    <a:pt x="4746498" y="35814"/>
                  </a:lnTo>
                  <a:lnTo>
                    <a:pt x="4747260" y="35814"/>
                  </a:lnTo>
                  <a:lnTo>
                    <a:pt x="4747260" y="37338"/>
                  </a:lnTo>
                  <a:lnTo>
                    <a:pt x="4748022" y="37338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1148"/>
                  </a:lnTo>
                  <a:lnTo>
                    <a:pt x="4749546" y="41148"/>
                  </a:lnTo>
                  <a:lnTo>
                    <a:pt x="4749546" y="43434"/>
                  </a:lnTo>
                  <a:lnTo>
                    <a:pt x="4750308" y="43434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654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0200">
                  <a:moveTo>
                    <a:pt x="4752594" y="296654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050" y="295671"/>
                  </a:lnTo>
                  <a:lnTo>
                    <a:pt x="4738601" y="311105"/>
                  </a:lnTo>
                  <a:lnTo>
                    <a:pt x="4724528" y="322434"/>
                  </a:lnTo>
                  <a:lnTo>
                    <a:pt x="4706874" y="328422"/>
                  </a:lnTo>
                  <a:lnTo>
                    <a:pt x="4701346" y="328974"/>
                  </a:lnTo>
                  <a:lnTo>
                    <a:pt x="4718238" y="329946"/>
                  </a:lnTo>
                  <a:lnTo>
                    <a:pt x="4727252" y="326642"/>
                  </a:lnTo>
                  <a:lnTo>
                    <a:pt x="4741768" y="314825"/>
                  </a:lnTo>
                  <a:lnTo>
                    <a:pt x="4751982" y="299137"/>
                  </a:lnTo>
                  <a:lnTo>
                    <a:pt x="4752594" y="29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43584" y="5448300"/>
              <a:ext cx="4747260" cy="325755"/>
            </a:xfrm>
            <a:custGeom>
              <a:avLst/>
              <a:gdLst/>
              <a:ahLst/>
              <a:cxnLst/>
              <a:rect l="l" t="t" r="r" b="b"/>
              <a:pathLst>
                <a:path w="4747260" h="325754">
                  <a:moveTo>
                    <a:pt x="4747260" y="270509"/>
                  </a:moveTo>
                  <a:lnTo>
                    <a:pt x="4747260" y="54101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167" y="291941"/>
                  </a:lnTo>
                  <a:lnTo>
                    <a:pt x="15621" y="309371"/>
                  </a:lnTo>
                  <a:lnTo>
                    <a:pt x="32789" y="321087"/>
                  </a:lnTo>
                  <a:lnTo>
                    <a:pt x="54102" y="325373"/>
                  </a:lnTo>
                  <a:lnTo>
                    <a:pt x="4693158" y="325373"/>
                  </a:lnTo>
                  <a:lnTo>
                    <a:pt x="4714148" y="321087"/>
                  </a:lnTo>
                  <a:lnTo>
                    <a:pt x="4731353" y="309371"/>
                  </a:lnTo>
                  <a:lnTo>
                    <a:pt x="4742985" y="291941"/>
                  </a:lnTo>
                  <a:lnTo>
                    <a:pt x="4747260" y="270509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8250" y="5443728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96" y="15268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80" y="2506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9906" y="307527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5758" y="11595"/>
                  </a:lnTo>
                  <a:lnTo>
                    <a:pt x="47574" y="9626"/>
                  </a:lnTo>
                  <a:lnTo>
                    <a:pt x="58674" y="9888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3040" y="16524"/>
                  </a:lnTo>
                  <a:lnTo>
                    <a:pt x="4735025" y="26122"/>
                  </a:lnTo>
                  <a:lnTo>
                    <a:pt x="4743411" y="38851"/>
                  </a:lnTo>
                  <a:lnTo>
                    <a:pt x="4747260" y="54101"/>
                  </a:lnTo>
                  <a:lnTo>
                    <a:pt x="4747260" y="306391"/>
                  </a:lnTo>
                  <a:lnTo>
                    <a:pt x="4751982" y="299137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391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340" y="300860"/>
                  </a:lnTo>
                  <a:lnTo>
                    <a:pt x="4731181" y="312377"/>
                  </a:lnTo>
                  <a:lnTo>
                    <a:pt x="4718823" y="320295"/>
                  </a:lnTo>
                  <a:lnTo>
                    <a:pt x="4703826" y="324403"/>
                  </a:lnTo>
                  <a:lnTo>
                    <a:pt x="58674" y="324505"/>
                  </a:lnTo>
                  <a:lnTo>
                    <a:pt x="44156" y="322473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527"/>
                  </a:lnTo>
                  <a:lnTo>
                    <a:pt x="45015" y="33236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52" y="326642"/>
                  </a:lnTo>
                  <a:lnTo>
                    <a:pt x="4741768" y="314825"/>
                  </a:lnTo>
                  <a:lnTo>
                    <a:pt x="4747260" y="306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6346698"/>
              <a:ext cx="6791706" cy="52806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00684" y="6348984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2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858"/>
                  </a:lnTo>
                  <a:lnTo>
                    <a:pt x="6857" y="3810"/>
                  </a:lnTo>
                  <a:lnTo>
                    <a:pt x="6857" y="6858"/>
                  </a:lnTo>
                  <a:lnTo>
                    <a:pt x="6781800" y="6857"/>
                  </a:lnTo>
                  <a:lnTo>
                    <a:pt x="6781800" y="3810"/>
                  </a:lnTo>
                  <a:lnTo>
                    <a:pt x="6785610" y="6857"/>
                  </a:lnTo>
                  <a:lnTo>
                    <a:pt x="6785610" y="526542"/>
                  </a:lnTo>
                  <a:lnTo>
                    <a:pt x="6788658" y="526542"/>
                  </a:lnTo>
                  <a:close/>
                </a:path>
                <a:path w="6788784" h="527050">
                  <a:moveTo>
                    <a:pt x="6857" y="6858"/>
                  </a:moveTo>
                  <a:lnTo>
                    <a:pt x="6857" y="3810"/>
                  </a:lnTo>
                  <a:lnTo>
                    <a:pt x="3810" y="6858"/>
                  </a:lnTo>
                  <a:lnTo>
                    <a:pt x="6857" y="6858"/>
                  </a:lnTo>
                  <a:close/>
                </a:path>
                <a:path w="6788784" h="527050">
                  <a:moveTo>
                    <a:pt x="6857" y="519684"/>
                  </a:moveTo>
                  <a:lnTo>
                    <a:pt x="6857" y="6858"/>
                  </a:lnTo>
                  <a:lnTo>
                    <a:pt x="3810" y="6858"/>
                  </a:lnTo>
                  <a:lnTo>
                    <a:pt x="3810" y="519684"/>
                  </a:lnTo>
                  <a:lnTo>
                    <a:pt x="6857" y="519684"/>
                  </a:lnTo>
                  <a:close/>
                </a:path>
                <a:path w="6788784" h="527050">
                  <a:moveTo>
                    <a:pt x="6785610" y="519684"/>
                  </a:moveTo>
                  <a:lnTo>
                    <a:pt x="3810" y="519684"/>
                  </a:lnTo>
                  <a:lnTo>
                    <a:pt x="6857" y="523493"/>
                  </a:lnTo>
                  <a:lnTo>
                    <a:pt x="6857" y="526542"/>
                  </a:lnTo>
                  <a:lnTo>
                    <a:pt x="6781800" y="526542"/>
                  </a:lnTo>
                  <a:lnTo>
                    <a:pt x="6781800" y="523494"/>
                  </a:lnTo>
                  <a:lnTo>
                    <a:pt x="6785610" y="519684"/>
                  </a:lnTo>
                  <a:close/>
                </a:path>
                <a:path w="6788784" h="527050">
                  <a:moveTo>
                    <a:pt x="6857" y="526542"/>
                  </a:moveTo>
                  <a:lnTo>
                    <a:pt x="6857" y="523493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7" y="526542"/>
                  </a:lnTo>
                  <a:close/>
                </a:path>
                <a:path w="6788784" h="527050">
                  <a:moveTo>
                    <a:pt x="6785610" y="6857"/>
                  </a:moveTo>
                  <a:lnTo>
                    <a:pt x="6781800" y="3810"/>
                  </a:lnTo>
                  <a:lnTo>
                    <a:pt x="6781800" y="6857"/>
                  </a:lnTo>
                  <a:lnTo>
                    <a:pt x="6785610" y="6857"/>
                  </a:lnTo>
                  <a:close/>
                </a:path>
                <a:path w="6788784" h="527050">
                  <a:moveTo>
                    <a:pt x="6785610" y="519684"/>
                  </a:moveTo>
                  <a:lnTo>
                    <a:pt x="6785610" y="6857"/>
                  </a:lnTo>
                  <a:lnTo>
                    <a:pt x="6781800" y="6857"/>
                  </a:lnTo>
                  <a:lnTo>
                    <a:pt x="6781800" y="519684"/>
                  </a:lnTo>
                  <a:lnTo>
                    <a:pt x="6785610" y="519684"/>
                  </a:lnTo>
                  <a:close/>
                </a:path>
                <a:path w="6788784" h="527050">
                  <a:moveTo>
                    <a:pt x="6785610" y="526542"/>
                  </a:moveTo>
                  <a:lnTo>
                    <a:pt x="6785610" y="519684"/>
                  </a:lnTo>
                  <a:lnTo>
                    <a:pt x="6781800" y="523494"/>
                  </a:lnTo>
                  <a:lnTo>
                    <a:pt x="6781800" y="526542"/>
                  </a:lnTo>
                  <a:lnTo>
                    <a:pt x="6785610" y="526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58796" y="6189726"/>
              <a:ext cx="4732655" cy="325120"/>
            </a:xfrm>
            <a:custGeom>
              <a:avLst/>
              <a:gdLst/>
              <a:ahLst/>
              <a:cxnLst/>
              <a:rect l="l" t="t" r="r" b="b"/>
              <a:pathLst>
                <a:path w="4732655" h="325120">
                  <a:moveTo>
                    <a:pt x="2643" y="14476"/>
                  </a:moveTo>
                  <a:lnTo>
                    <a:pt x="408" y="16001"/>
                  </a:lnTo>
                  <a:lnTo>
                    <a:pt x="0" y="16623"/>
                  </a:lnTo>
                  <a:lnTo>
                    <a:pt x="2643" y="14476"/>
                  </a:lnTo>
                  <a:close/>
                </a:path>
                <a:path w="4732655" h="325120">
                  <a:moveTo>
                    <a:pt x="20832" y="3631"/>
                  </a:moveTo>
                  <a:lnTo>
                    <a:pt x="17576" y="4286"/>
                  </a:lnTo>
                  <a:lnTo>
                    <a:pt x="15016" y="6033"/>
                  </a:lnTo>
                  <a:lnTo>
                    <a:pt x="20832" y="3631"/>
                  </a:lnTo>
                  <a:close/>
                </a:path>
                <a:path w="4732655" h="325120">
                  <a:moveTo>
                    <a:pt x="4681677" y="762"/>
                  </a:moveTo>
                  <a:lnTo>
                    <a:pt x="4677945" y="0"/>
                  </a:lnTo>
                  <a:lnTo>
                    <a:pt x="38889" y="0"/>
                  </a:lnTo>
                  <a:lnTo>
                    <a:pt x="35100" y="762"/>
                  </a:lnTo>
                  <a:lnTo>
                    <a:pt x="4681677" y="762"/>
                  </a:lnTo>
                  <a:close/>
                </a:path>
                <a:path w="4732655" h="325120">
                  <a:moveTo>
                    <a:pt x="4699831" y="4896"/>
                  </a:moveTo>
                  <a:lnTo>
                    <a:pt x="4698935" y="4286"/>
                  </a:lnTo>
                  <a:lnTo>
                    <a:pt x="4698522" y="4201"/>
                  </a:lnTo>
                  <a:lnTo>
                    <a:pt x="4699831" y="4896"/>
                  </a:lnTo>
                  <a:close/>
                </a:path>
                <a:path w="4732655" h="325120">
                  <a:moveTo>
                    <a:pt x="4716467" y="16491"/>
                  </a:moveTo>
                  <a:lnTo>
                    <a:pt x="4716140" y="16001"/>
                  </a:lnTo>
                  <a:lnTo>
                    <a:pt x="4715574" y="15616"/>
                  </a:lnTo>
                  <a:lnTo>
                    <a:pt x="4716467" y="16491"/>
                  </a:lnTo>
                  <a:close/>
                </a:path>
                <a:path w="4732655" h="325120">
                  <a:moveTo>
                    <a:pt x="4725293" y="29718"/>
                  </a:moveTo>
                  <a:lnTo>
                    <a:pt x="4725189" y="29561"/>
                  </a:lnTo>
                  <a:lnTo>
                    <a:pt x="4725189" y="29718"/>
                  </a:lnTo>
                  <a:close/>
                </a:path>
                <a:path w="4732655" h="325120">
                  <a:moveTo>
                    <a:pt x="4726310" y="31242"/>
                  </a:moveTo>
                  <a:lnTo>
                    <a:pt x="4725951" y="30703"/>
                  </a:lnTo>
                  <a:lnTo>
                    <a:pt x="4725951" y="31242"/>
                  </a:lnTo>
                  <a:lnTo>
                    <a:pt x="4726310" y="31242"/>
                  </a:lnTo>
                  <a:close/>
                </a:path>
                <a:path w="4732655" h="325120">
                  <a:moveTo>
                    <a:pt x="4727327" y="32766"/>
                  </a:moveTo>
                  <a:lnTo>
                    <a:pt x="4726713" y="31844"/>
                  </a:lnTo>
                  <a:lnTo>
                    <a:pt x="4726713" y="32766"/>
                  </a:lnTo>
                  <a:lnTo>
                    <a:pt x="4727327" y="32766"/>
                  </a:lnTo>
                  <a:close/>
                </a:path>
                <a:path w="4732655" h="325120">
                  <a:moveTo>
                    <a:pt x="4727943" y="34290"/>
                  </a:moveTo>
                  <a:lnTo>
                    <a:pt x="4727772" y="33432"/>
                  </a:lnTo>
                  <a:lnTo>
                    <a:pt x="4727475" y="32986"/>
                  </a:lnTo>
                  <a:lnTo>
                    <a:pt x="4727475" y="34290"/>
                  </a:lnTo>
                  <a:lnTo>
                    <a:pt x="4727943" y="34290"/>
                  </a:lnTo>
                  <a:close/>
                </a:path>
                <a:path w="4732655" h="325120">
                  <a:moveTo>
                    <a:pt x="4728399" y="36576"/>
                  </a:moveTo>
                  <a:lnTo>
                    <a:pt x="4728237" y="35761"/>
                  </a:lnTo>
                  <a:lnTo>
                    <a:pt x="4728237" y="36576"/>
                  </a:lnTo>
                  <a:lnTo>
                    <a:pt x="4728399" y="36576"/>
                  </a:lnTo>
                  <a:close/>
                </a:path>
                <a:path w="4732655" h="325120">
                  <a:moveTo>
                    <a:pt x="4731591" y="52578"/>
                  </a:moveTo>
                  <a:lnTo>
                    <a:pt x="4731285" y="51043"/>
                  </a:lnTo>
                  <a:lnTo>
                    <a:pt x="4731285" y="52578"/>
                  </a:lnTo>
                  <a:lnTo>
                    <a:pt x="4731591" y="52578"/>
                  </a:lnTo>
                  <a:close/>
                </a:path>
                <a:path w="4732655" h="325120">
                  <a:moveTo>
                    <a:pt x="4732047" y="271271"/>
                  </a:moveTo>
                  <a:lnTo>
                    <a:pt x="4732039" y="54825"/>
                  </a:lnTo>
                  <a:lnTo>
                    <a:pt x="4731285" y="272796"/>
                  </a:lnTo>
                  <a:lnTo>
                    <a:pt x="4727660" y="290749"/>
                  </a:lnTo>
                  <a:lnTo>
                    <a:pt x="4718259" y="306228"/>
                  </a:lnTo>
                  <a:lnTo>
                    <a:pt x="4706296" y="316122"/>
                  </a:lnTo>
                  <a:lnTo>
                    <a:pt x="4716140" y="309467"/>
                  </a:lnTo>
                  <a:lnTo>
                    <a:pt x="4727772" y="292262"/>
                  </a:lnTo>
                  <a:lnTo>
                    <a:pt x="4732047" y="271271"/>
                  </a:lnTo>
                  <a:close/>
                </a:path>
                <a:path w="4732655" h="325120">
                  <a:moveTo>
                    <a:pt x="4703399" y="318081"/>
                  </a:moveTo>
                  <a:lnTo>
                    <a:pt x="4689342" y="323053"/>
                  </a:lnTo>
                  <a:lnTo>
                    <a:pt x="4698935" y="321099"/>
                  </a:lnTo>
                  <a:lnTo>
                    <a:pt x="4703399" y="318081"/>
                  </a:lnTo>
                  <a:close/>
                </a:path>
                <a:path w="4732655" h="325120">
                  <a:moveTo>
                    <a:pt x="4683435" y="324256"/>
                  </a:moveTo>
                  <a:lnTo>
                    <a:pt x="4680231" y="324612"/>
                  </a:lnTo>
                  <a:lnTo>
                    <a:pt x="4680231" y="324908"/>
                  </a:lnTo>
                  <a:lnTo>
                    <a:pt x="4683435" y="324256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38250" y="6185154"/>
              <a:ext cx="4757420" cy="330200"/>
            </a:xfrm>
            <a:custGeom>
              <a:avLst/>
              <a:gdLst/>
              <a:ahLst/>
              <a:cxnLst/>
              <a:rect l="l" t="t" r="r" b="b"/>
              <a:pathLst>
                <a:path w="4757420" h="330200">
                  <a:moveTo>
                    <a:pt x="4722292" y="5334"/>
                  </a:moveTo>
                  <a:lnTo>
                    <a:pt x="4721969" y="5124"/>
                  </a:lnTo>
                  <a:lnTo>
                    <a:pt x="4703826" y="761"/>
                  </a:lnTo>
                  <a:lnTo>
                    <a:pt x="4698492" y="0"/>
                  </a:lnTo>
                  <a:lnTo>
                    <a:pt x="58674" y="0"/>
                  </a:lnTo>
                  <a:lnTo>
                    <a:pt x="11078" y="25156"/>
                  </a:lnTo>
                  <a:lnTo>
                    <a:pt x="0" y="59436"/>
                  </a:lnTo>
                  <a:lnTo>
                    <a:pt x="5334" y="59741"/>
                  </a:lnTo>
                  <a:lnTo>
                    <a:pt x="5334" y="51054"/>
                  </a:lnTo>
                  <a:lnTo>
                    <a:pt x="10113" y="35533"/>
                  </a:lnTo>
                  <a:lnTo>
                    <a:pt x="19135" y="22340"/>
                  </a:lnTo>
                  <a:lnTo>
                    <a:pt x="31544" y="12265"/>
                  </a:lnTo>
                  <a:lnTo>
                    <a:pt x="46482" y="6096"/>
                  </a:lnTo>
                  <a:lnTo>
                    <a:pt x="51054" y="5334"/>
                  </a:lnTo>
                  <a:lnTo>
                    <a:pt x="4722292" y="5334"/>
                  </a:lnTo>
                  <a:close/>
                </a:path>
                <a:path w="4757420" h="330200">
                  <a:moveTo>
                    <a:pt x="4702254" y="329019"/>
                  </a:moveTo>
                  <a:lnTo>
                    <a:pt x="5334" y="59741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8036"/>
                  </a:lnTo>
                  <a:lnTo>
                    <a:pt x="6858" y="288036"/>
                  </a:lnTo>
                  <a:lnTo>
                    <a:pt x="6858" y="291084"/>
                  </a:lnTo>
                  <a:lnTo>
                    <a:pt x="7620" y="291084"/>
                  </a:lnTo>
                  <a:lnTo>
                    <a:pt x="7620" y="293370"/>
                  </a:lnTo>
                  <a:lnTo>
                    <a:pt x="8382" y="293370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192" y="303276"/>
                  </a:lnTo>
                  <a:lnTo>
                    <a:pt x="12954" y="303276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5240" y="306324"/>
                  </a:lnTo>
                  <a:lnTo>
                    <a:pt x="15240" y="307848"/>
                  </a:lnTo>
                  <a:lnTo>
                    <a:pt x="16002" y="307848"/>
                  </a:lnTo>
                  <a:lnTo>
                    <a:pt x="17526" y="309372"/>
                  </a:lnTo>
                  <a:lnTo>
                    <a:pt x="17526" y="310896"/>
                  </a:lnTo>
                  <a:lnTo>
                    <a:pt x="18288" y="310896"/>
                  </a:lnTo>
                  <a:lnTo>
                    <a:pt x="26321" y="318177"/>
                  </a:lnTo>
                  <a:lnTo>
                    <a:pt x="35456" y="323835"/>
                  </a:lnTo>
                  <a:lnTo>
                    <a:pt x="45532" y="327596"/>
                  </a:lnTo>
                  <a:lnTo>
                    <a:pt x="56388" y="329184"/>
                  </a:lnTo>
                  <a:lnTo>
                    <a:pt x="4700778" y="329946"/>
                  </a:lnTo>
                  <a:lnTo>
                    <a:pt x="4700778" y="329184"/>
                  </a:lnTo>
                  <a:lnTo>
                    <a:pt x="4702254" y="329019"/>
                  </a:lnTo>
                  <a:close/>
                </a:path>
                <a:path w="4757420" h="330200">
                  <a:moveTo>
                    <a:pt x="4752594" y="296896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07" y="295321"/>
                  </a:lnTo>
                  <a:lnTo>
                    <a:pt x="4738806" y="310800"/>
                  </a:lnTo>
                  <a:lnTo>
                    <a:pt x="4724869" y="322327"/>
                  </a:lnTo>
                  <a:lnTo>
                    <a:pt x="4707636" y="328422"/>
                  </a:lnTo>
                  <a:lnTo>
                    <a:pt x="4702254" y="329019"/>
                  </a:lnTo>
                  <a:lnTo>
                    <a:pt x="4718408" y="329946"/>
                  </a:lnTo>
                  <a:lnTo>
                    <a:pt x="4727486" y="326685"/>
                  </a:lnTo>
                  <a:lnTo>
                    <a:pt x="4741935" y="314996"/>
                  </a:lnTo>
                  <a:lnTo>
                    <a:pt x="4751998" y="299352"/>
                  </a:lnTo>
                  <a:lnTo>
                    <a:pt x="4752594" y="296896"/>
                  </a:lnTo>
                  <a:close/>
                </a:path>
                <a:path w="4757420" h="330200">
                  <a:moveTo>
                    <a:pt x="4757166" y="275843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55642" y="47243"/>
                  </a:lnTo>
                  <a:lnTo>
                    <a:pt x="4749228" y="29765"/>
                  </a:lnTo>
                  <a:lnTo>
                    <a:pt x="4737554" y="15259"/>
                  </a:lnTo>
                  <a:lnTo>
                    <a:pt x="4722292" y="5334"/>
                  </a:lnTo>
                  <a:lnTo>
                    <a:pt x="4706874" y="5334"/>
                  </a:lnTo>
                  <a:lnTo>
                    <a:pt x="4710684" y="6096"/>
                  </a:lnTo>
                  <a:lnTo>
                    <a:pt x="4718906" y="8687"/>
                  </a:lnTo>
                  <a:lnTo>
                    <a:pt x="4726905" y="12930"/>
                  </a:lnTo>
                  <a:lnTo>
                    <a:pt x="4734222" y="18327"/>
                  </a:lnTo>
                  <a:lnTo>
                    <a:pt x="4740402" y="24384"/>
                  </a:lnTo>
                  <a:lnTo>
                    <a:pt x="4740402" y="25908"/>
                  </a:lnTo>
                  <a:lnTo>
                    <a:pt x="4741164" y="25908"/>
                  </a:lnTo>
                  <a:lnTo>
                    <a:pt x="4741926" y="26670"/>
                  </a:lnTo>
                  <a:lnTo>
                    <a:pt x="4741926" y="28194"/>
                  </a:lnTo>
                  <a:lnTo>
                    <a:pt x="4742688" y="28194"/>
                  </a:lnTo>
                  <a:lnTo>
                    <a:pt x="4743450" y="28956"/>
                  </a:lnTo>
                  <a:lnTo>
                    <a:pt x="4743450" y="30480"/>
                  </a:lnTo>
                  <a:lnTo>
                    <a:pt x="4744212" y="30480"/>
                  </a:lnTo>
                  <a:lnTo>
                    <a:pt x="4744974" y="31242"/>
                  </a:lnTo>
                  <a:lnTo>
                    <a:pt x="4744974" y="32766"/>
                  </a:lnTo>
                  <a:lnTo>
                    <a:pt x="4745736" y="32766"/>
                  </a:lnTo>
                  <a:lnTo>
                    <a:pt x="4745736" y="34290"/>
                  </a:lnTo>
                  <a:lnTo>
                    <a:pt x="4746498" y="34290"/>
                  </a:lnTo>
                  <a:lnTo>
                    <a:pt x="4746498" y="35814"/>
                  </a:lnTo>
                  <a:lnTo>
                    <a:pt x="4747260" y="35814"/>
                  </a:lnTo>
                  <a:lnTo>
                    <a:pt x="4747260" y="37338"/>
                  </a:lnTo>
                  <a:lnTo>
                    <a:pt x="4748022" y="37338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1148"/>
                  </a:lnTo>
                  <a:lnTo>
                    <a:pt x="4749546" y="41148"/>
                  </a:lnTo>
                  <a:lnTo>
                    <a:pt x="4749546" y="43434"/>
                  </a:lnTo>
                  <a:lnTo>
                    <a:pt x="4750308" y="43434"/>
                  </a:lnTo>
                  <a:lnTo>
                    <a:pt x="4750308" y="46482"/>
                  </a:lnTo>
                  <a:lnTo>
                    <a:pt x="4751070" y="46482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896"/>
                  </a:lnTo>
                  <a:lnTo>
                    <a:pt x="4756404" y="281177"/>
                  </a:lnTo>
                  <a:lnTo>
                    <a:pt x="4757166" y="275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43584" y="6189726"/>
              <a:ext cx="4747260" cy="325755"/>
            </a:xfrm>
            <a:custGeom>
              <a:avLst/>
              <a:gdLst/>
              <a:ahLst/>
              <a:cxnLst/>
              <a:rect l="l" t="t" r="r" b="b"/>
              <a:pathLst>
                <a:path w="4747260" h="325754">
                  <a:moveTo>
                    <a:pt x="4747260" y="271271"/>
                  </a:moveTo>
                  <a:lnTo>
                    <a:pt x="4747260" y="54863"/>
                  </a:lnTo>
                  <a:lnTo>
                    <a:pt x="4742985" y="33432"/>
                  </a:lnTo>
                  <a:lnTo>
                    <a:pt x="4731353" y="16001"/>
                  </a:lnTo>
                  <a:lnTo>
                    <a:pt x="4714148" y="4286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86"/>
                  </a:lnTo>
                  <a:lnTo>
                    <a:pt x="15620" y="16001"/>
                  </a:lnTo>
                  <a:lnTo>
                    <a:pt x="4167" y="33432"/>
                  </a:lnTo>
                  <a:lnTo>
                    <a:pt x="0" y="54863"/>
                  </a:lnTo>
                  <a:lnTo>
                    <a:pt x="0" y="271271"/>
                  </a:lnTo>
                  <a:lnTo>
                    <a:pt x="4167" y="292262"/>
                  </a:lnTo>
                  <a:lnTo>
                    <a:pt x="15621" y="309467"/>
                  </a:lnTo>
                  <a:lnTo>
                    <a:pt x="32789" y="321099"/>
                  </a:lnTo>
                  <a:lnTo>
                    <a:pt x="54102" y="325373"/>
                  </a:lnTo>
                  <a:lnTo>
                    <a:pt x="4693158" y="325373"/>
                  </a:lnTo>
                  <a:lnTo>
                    <a:pt x="4714148" y="321099"/>
                  </a:lnTo>
                  <a:lnTo>
                    <a:pt x="4731353" y="309467"/>
                  </a:lnTo>
                  <a:lnTo>
                    <a:pt x="4742985" y="292262"/>
                  </a:lnTo>
                  <a:lnTo>
                    <a:pt x="4747260" y="271271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38250" y="6185154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843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54" y="15259"/>
                  </a:lnTo>
                  <a:lnTo>
                    <a:pt x="4698492" y="0"/>
                  </a:lnTo>
                  <a:lnTo>
                    <a:pt x="58674" y="0"/>
                  </a:lnTo>
                  <a:lnTo>
                    <a:pt x="11078" y="25156"/>
                  </a:lnTo>
                  <a:lnTo>
                    <a:pt x="0" y="59436"/>
                  </a:lnTo>
                  <a:lnTo>
                    <a:pt x="0" y="275844"/>
                  </a:lnTo>
                  <a:lnTo>
                    <a:pt x="9906" y="307523"/>
                  </a:lnTo>
                  <a:lnTo>
                    <a:pt x="9906" y="54102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8288"/>
                  </a:lnTo>
                  <a:lnTo>
                    <a:pt x="35814" y="15240"/>
                  </a:lnTo>
                  <a:lnTo>
                    <a:pt x="43637" y="12992"/>
                  </a:lnTo>
                  <a:lnTo>
                    <a:pt x="51015" y="8851"/>
                  </a:lnTo>
                  <a:lnTo>
                    <a:pt x="58674" y="9810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2889" y="16415"/>
                  </a:lnTo>
                  <a:lnTo>
                    <a:pt x="4734829" y="26231"/>
                  </a:lnTo>
                  <a:lnTo>
                    <a:pt x="4743270" y="39125"/>
                  </a:lnTo>
                  <a:lnTo>
                    <a:pt x="4747260" y="54101"/>
                  </a:lnTo>
                  <a:lnTo>
                    <a:pt x="4747260" y="306719"/>
                  </a:lnTo>
                  <a:lnTo>
                    <a:pt x="4751998" y="299352"/>
                  </a:lnTo>
                  <a:lnTo>
                    <a:pt x="4756404" y="281177"/>
                  </a:lnTo>
                  <a:lnTo>
                    <a:pt x="4757166" y="275843"/>
                  </a:lnTo>
                  <a:close/>
                </a:path>
                <a:path w="4757420" h="334645">
                  <a:moveTo>
                    <a:pt x="4747260" y="306719"/>
                  </a:moveTo>
                  <a:lnTo>
                    <a:pt x="4747260" y="281177"/>
                  </a:lnTo>
                  <a:lnTo>
                    <a:pt x="4746498" y="285749"/>
                  </a:lnTo>
                  <a:lnTo>
                    <a:pt x="4740427" y="300685"/>
                  </a:lnTo>
                  <a:lnTo>
                    <a:pt x="4731157" y="312510"/>
                  </a:lnTo>
                  <a:lnTo>
                    <a:pt x="4718699" y="320670"/>
                  </a:lnTo>
                  <a:lnTo>
                    <a:pt x="4703826" y="324419"/>
                  </a:lnTo>
                  <a:lnTo>
                    <a:pt x="58674" y="324505"/>
                  </a:lnTo>
                  <a:lnTo>
                    <a:pt x="44376" y="322511"/>
                  </a:lnTo>
                  <a:lnTo>
                    <a:pt x="12192" y="290322"/>
                  </a:lnTo>
                  <a:lnTo>
                    <a:pt x="9906" y="280416"/>
                  </a:lnTo>
                  <a:lnTo>
                    <a:pt x="9906" y="307523"/>
                  </a:lnTo>
                  <a:lnTo>
                    <a:pt x="45048" y="332789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486" y="326685"/>
                  </a:lnTo>
                  <a:lnTo>
                    <a:pt x="4741935" y="314996"/>
                  </a:lnTo>
                  <a:lnTo>
                    <a:pt x="4747260" y="306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18336" y="4615913"/>
            <a:ext cx="5615305" cy="21602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5"/>
              </a:spcBef>
            </a:pPr>
            <a:r>
              <a:rPr sz="1500" b="1" dirty="0">
                <a:latin typeface="Arial"/>
                <a:cs typeface="Arial"/>
              </a:rPr>
              <a:t>Conduct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test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Adjust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execution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necessary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Analyze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20" dirty="0">
                <a:latin typeface="Arial"/>
                <a:cs typeface="Arial"/>
              </a:rPr>
              <a:t> data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Structured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mathematical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analysis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appropriate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Draw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conclusions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Defensible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risk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assessments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963661" y="2203704"/>
            <a:ext cx="1262380" cy="386715"/>
            <a:chOff x="7963661" y="2203704"/>
            <a:chExt cx="1262380" cy="386715"/>
          </a:xfrm>
        </p:grpSpPr>
        <p:sp>
          <p:nvSpPr>
            <p:cNvPr id="54" name="object 54"/>
            <p:cNvSpPr/>
            <p:nvPr/>
          </p:nvSpPr>
          <p:spPr>
            <a:xfrm>
              <a:off x="7968233" y="2208276"/>
              <a:ext cx="1252220" cy="377190"/>
            </a:xfrm>
            <a:custGeom>
              <a:avLst/>
              <a:gdLst/>
              <a:ahLst/>
              <a:cxnLst/>
              <a:rect l="l" t="t" r="r" b="b"/>
              <a:pathLst>
                <a:path w="1252220" h="377189">
                  <a:moveTo>
                    <a:pt x="1251966" y="377189"/>
                  </a:moveTo>
                  <a:lnTo>
                    <a:pt x="1251966" y="0"/>
                  </a:lnTo>
                  <a:lnTo>
                    <a:pt x="0" y="0"/>
                  </a:lnTo>
                  <a:lnTo>
                    <a:pt x="0" y="377190"/>
                  </a:lnTo>
                  <a:lnTo>
                    <a:pt x="1251966" y="377189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63661" y="2203704"/>
              <a:ext cx="1262380" cy="386715"/>
            </a:xfrm>
            <a:custGeom>
              <a:avLst/>
              <a:gdLst/>
              <a:ahLst/>
              <a:cxnLst/>
              <a:rect l="l" t="t" r="r" b="b"/>
              <a:pathLst>
                <a:path w="1262379" h="386714">
                  <a:moveTo>
                    <a:pt x="1261872" y="384048"/>
                  </a:moveTo>
                  <a:lnTo>
                    <a:pt x="1261872" y="2286"/>
                  </a:lnTo>
                  <a:lnTo>
                    <a:pt x="125958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384048"/>
                  </a:lnTo>
                  <a:lnTo>
                    <a:pt x="2286" y="386334"/>
                  </a:lnTo>
                  <a:lnTo>
                    <a:pt x="4572" y="386334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51966" y="9906"/>
                  </a:lnTo>
                  <a:lnTo>
                    <a:pt x="1251966" y="4572"/>
                  </a:lnTo>
                  <a:lnTo>
                    <a:pt x="1256538" y="9906"/>
                  </a:lnTo>
                  <a:lnTo>
                    <a:pt x="1256538" y="386334"/>
                  </a:lnTo>
                  <a:lnTo>
                    <a:pt x="1259586" y="386334"/>
                  </a:lnTo>
                  <a:lnTo>
                    <a:pt x="1261872" y="384048"/>
                  </a:lnTo>
                  <a:close/>
                </a:path>
                <a:path w="1262379" h="386714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62379" h="386714">
                  <a:moveTo>
                    <a:pt x="9144" y="376428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8"/>
                  </a:lnTo>
                  <a:lnTo>
                    <a:pt x="9144" y="376428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4572" y="376428"/>
                  </a:lnTo>
                  <a:lnTo>
                    <a:pt x="9144" y="381762"/>
                  </a:lnTo>
                  <a:lnTo>
                    <a:pt x="9144" y="386334"/>
                  </a:lnTo>
                  <a:lnTo>
                    <a:pt x="1251966" y="386334"/>
                  </a:lnTo>
                  <a:lnTo>
                    <a:pt x="1251966" y="381762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9144" y="386334"/>
                  </a:moveTo>
                  <a:lnTo>
                    <a:pt x="9144" y="381762"/>
                  </a:lnTo>
                  <a:lnTo>
                    <a:pt x="4572" y="376428"/>
                  </a:lnTo>
                  <a:lnTo>
                    <a:pt x="4572" y="386334"/>
                  </a:lnTo>
                  <a:lnTo>
                    <a:pt x="9144" y="386334"/>
                  </a:lnTo>
                  <a:close/>
                </a:path>
                <a:path w="1262379" h="386714">
                  <a:moveTo>
                    <a:pt x="1256538" y="9906"/>
                  </a:moveTo>
                  <a:lnTo>
                    <a:pt x="1251966" y="4572"/>
                  </a:lnTo>
                  <a:lnTo>
                    <a:pt x="1251966" y="9906"/>
                  </a:lnTo>
                  <a:lnTo>
                    <a:pt x="1256538" y="9906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1256538" y="9906"/>
                  </a:lnTo>
                  <a:lnTo>
                    <a:pt x="1251966" y="9906"/>
                  </a:lnTo>
                  <a:lnTo>
                    <a:pt x="1251966" y="376428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1256538" y="386334"/>
                  </a:moveTo>
                  <a:lnTo>
                    <a:pt x="1256538" y="376428"/>
                  </a:lnTo>
                  <a:lnTo>
                    <a:pt x="1251966" y="381762"/>
                  </a:lnTo>
                  <a:lnTo>
                    <a:pt x="1251966" y="386334"/>
                  </a:lnTo>
                  <a:lnTo>
                    <a:pt x="1256538" y="386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968233" y="2208276"/>
            <a:ext cx="1252220" cy="3771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33985" marR="170180" indent="-431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Subject</a:t>
            </a:r>
            <a:r>
              <a:rPr sz="1200" spc="-10" dirty="0">
                <a:latin typeface="Arial"/>
                <a:cs typeface="Arial"/>
              </a:rPr>
              <a:t> Matter Expertise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963661" y="2675382"/>
            <a:ext cx="1262380" cy="386715"/>
            <a:chOff x="7963661" y="2675382"/>
            <a:chExt cx="1262380" cy="386715"/>
          </a:xfrm>
        </p:grpSpPr>
        <p:sp>
          <p:nvSpPr>
            <p:cNvPr id="58" name="object 58"/>
            <p:cNvSpPr/>
            <p:nvPr/>
          </p:nvSpPr>
          <p:spPr>
            <a:xfrm>
              <a:off x="7968233" y="2679954"/>
              <a:ext cx="1252220" cy="377190"/>
            </a:xfrm>
            <a:custGeom>
              <a:avLst/>
              <a:gdLst/>
              <a:ahLst/>
              <a:cxnLst/>
              <a:rect l="l" t="t" r="r" b="b"/>
              <a:pathLst>
                <a:path w="1252220" h="377189">
                  <a:moveTo>
                    <a:pt x="1251966" y="377189"/>
                  </a:moveTo>
                  <a:lnTo>
                    <a:pt x="1251966" y="0"/>
                  </a:lnTo>
                  <a:lnTo>
                    <a:pt x="0" y="0"/>
                  </a:lnTo>
                  <a:lnTo>
                    <a:pt x="0" y="377189"/>
                  </a:lnTo>
                  <a:lnTo>
                    <a:pt x="1251966" y="377189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63661" y="2675382"/>
              <a:ext cx="1262380" cy="386715"/>
            </a:xfrm>
            <a:custGeom>
              <a:avLst/>
              <a:gdLst/>
              <a:ahLst/>
              <a:cxnLst/>
              <a:rect l="l" t="t" r="r" b="b"/>
              <a:pathLst>
                <a:path w="1262379" h="386714">
                  <a:moveTo>
                    <a:pt x="1261872" y="384048"/>
                  </a:moveTo>
                  <a:lnTo>
                    <a:pt x="1261872" y="2286"/>
                  </a:lnTo>
                  <a:lnTo>
                    <a:pt x="125958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384048"/>
                  </a:lnTo>
                  <a:lnTo>
                    <a:pt x="2286" y="386334"/>
                  </a:lnTo>
                  <a:lnTo>
                    <a:pt x="4572" y="386334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51966" y="9906"/>
                  </a:lnTo>
                  <a:lnTo>
                    <a:pt x="1251966" y="4572"/>
                  </a:lnTo>
                  <a:lnTo>
                    <a:pt x="1256538" y="9906"/>
                  </a:lnTo>
                  <a:lnTo>
                    <a:pt x="1256538" y="386334"/>
                  </a:lnTo>
                  <a:lnTo>
                    <a:pt x="1259586" y="386334"/>
                  </a:lnTo>
                  <a:lnTo>
                    <a:pt x="1261872" y="384048"/>
                  </a:lnTo>
                  <a:close/>
                </a:path>
                <a:path w="1262379" h="386714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62379" h="386714">
                  <a:moveTo>
                    <a:pt x="9144" y="376428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8"/>
                  </a:lnTo>
                  <a:lnTo>
                    <a:pt x="9144" y="376428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4572" y="376428"/>
                  </a:lnTo>
                  <a:lnTo>
                    <a:pt x="9144" y="381762"/>
                  </a:lnTo>
                  <a:lnTo>
                    <a:pt x="9144" y="386334"/>
                  </a:lnTo>
                  <a:lnTo>
                    <a:pt x="1251966" y="386334"/>
                  </a:lnTo>
                  <a:lnTo>
                    <a:pt x="1251966" y="381762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9144" y="386334"/>
                  </a:moveTo>
                  <a:lnTo>
                    <a:pt x="9144" y="381762"/>
                  </a:lnTo>
                  <a:lnTo>
                    <a:pt x="4572" y="376428"/>
                  </a:lnTo>
                  <a:lnTo>
                    <a:pt x="4572" y="386334"/>
                  </a:lnTo>
                  <a:lnTo>
                    <a:pt x="9144" y="386334"/>
                  </a:lnTo>
                  <a:close/>
                </a:path>
                <a:path w="1262379" h="386714">
                  <a:moveTo>
                    <a:pt x="1256538" y="9906"/>
                  </a:moveTo>
                  <a:lnTo>
                    <a:pt x="1251966" y="4572"/>
                  </a:lnTo>
                  <a:lnTo>
                    <a:pt x="1251966" y="9906"/>
                  </a:lnTo>
                  <a:lnTo>
                    <a:pt x="1256538" y="9906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1256538" y="9906"/>
                  </a:lnTo>
                  <a:lnTo>
                    <a:pt x="1251966" y="9906"/>
                  </a:lnTo>
                  <a:lnTo>
                    <a:pt x="1251966" y="376428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1256538" y="386334"/>
                  </a:moveTo>
                  <a:lnTo>
                    <a:pt x="1256538" y="376428"/>
                  </a:lnTo>
                  <a:lnTo>
                    <a:pt x="1251966" y="381762"/>
                  </a:lnTo>
                  <a:lnTo>
                    <a:pt x="1251966" y="386334"/>
                  </a:lnTo>
                  <a:lnTo>
                    <a:pt x="1256538" y="386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968233" y="2679954"/>
            <a:ext cx="1252220" cy="3771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87655" marR="313055" indent="-762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Analytical Expertise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60283" y="1679702"/>
            <a:ext cx="162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Test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Evaluation </a:t>
            </a:r>
            <a:r>
              <a:rPr sz="1200" b="1" dirty="0">
                <a:latin typeface="Arial"/>
                <a:cs typeface="Arial"/>
              </a:rPr>
              <a:t>requires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collaboration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963661" y="3233166"/>
            <a:ext cx="1245870" cy="658495"/>
            <a:chOff x="7963661" y="3233166"/>
            <a:chExt cx="1245870" cy="658495"/>
          </a:xfrm>
        </p:grpSpPr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233" y="3237738"/>
              <a:ext cx="1236726" cy="64846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63661" y="3233166"/>
              <a:ext cx="1245870" cy="658495"/>
            </a:xfrm>
            <a:custGeom>
              <a:avLst/>
              <a:gdLst/>
              <a:ahLst/>
              <a:cxnLst/>
              <a:rect l="l" t="t" r="r" b="b"/>
              <a:pathLst>
                <a:path w="1245870" h="658495">
                  <a:moveTo>
                    <a:pt x="1245870" y="656082"/>
                  </a:moveTo>
                  <a:lnTo>
                    <a:pt x="1245870" y="2286"/>
                  </a:lnTo>
                  <a:lnTo>
                    <a:pt x="1243584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656082"/>
                  </a:lnTo>
                  <a:lnTo>
                    <a:pt x="2286" y="658368"/>
                  </a:lnTo>
                  <a:lnTo>
                    <a:pt x="4572" y="658368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35964" y="9906"/>
                  </a:lnTo>
                  <a:lnTo>
                    <a:pt x="1235964" y="4572"/>
                  </a:lnTo>
                  <a:lnTo>
                    <a:pt x="1241298" y="9906"/>
                  </a:lnTo>
                  <a:lnTo>
                    <a:pt x="1241298" y="658368"/>
                  </a:lnTo>
                  <a:lnTo>
                    <a:pt x="1243584" y="658368"/>
                  </a:lnTo>
                  <a:lnTo>
                    <a:pt x="1245870" y="656082"/>
                  </a:lnTo>
                  <a:close/>
                </a:path>
                <a:path w="1245870" h="658495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45870" h="658495">
                  <a:moveTo>
                    <a:pt x="9144" y="648462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648462"/>
                  </a:lnTo>
                  <a:lnTo>
                    <a:pt x="9144" y="648462"/>
                  </a:lnTo>
                  <a:close/>
                </a:path>
                <a:path w="1245870" h="658495">
                  <a:moveTo>
                    <a:pt x="1241298" y="648462"/>
                  </a:moveTo>
                  <a:lnTo>
                    <a:pt x="4572" y="648462"/>
                  </a:lnTo>
                  <a:lnTo>
                    <a:pt x="9144" y="653034"/>
                  </a:lnTo>
                  <a:lnTo>
                    <a:pt x="9144" y="658368"/>
                  </a:lnTo>
                  <a:lnTo>
                    <a:pt x="1235964" y="658368"/>
                  </a:lnTo>
                  <a:lnTo>
                    <a:pt x="1235964" y="653034"/>
                  </a:lnTo>
                  <a:lnTo>
                    <a:pt x="1241298" y="648462"/>
                  </a:lnTo>
                  <a:close/>
                </a:path>
                <a:path w="1245870" h="658495">
                  <a:moveTo>
                    <a:pt x="9144" y="658368"/>
                  </a:moveTo>
                  <a:lnTo>
                    <a:pt x="9144" y="653034"/>
                  </a:lnTo>
                  <a:lnTo>
                    <a:pt x="4572" y="648462"/>
                  </a:lnTo>
                  <a:lnTo>
                    <a:pt x="4572" y="658368"/>
                  </a:lnTo>
                  <a:lnTo>
                    <a:pt x="9144" y="658368"/>
                  </a:lnTo>
                  <a:close/>
                </a:path>
                <a:path w="1245870" h="658495">
                  <a:moveTo>
                    <a:pt x="1241298" y="9906"/>
                  </a:moveTo>
                  <a:lnTo>
                    <a:pt x="1235964" y="4572"/>
                  </a:lnTo>
                  <a:lnTo>
                    <a:pt x="1235964" y="9906"/>
                  </a:lnTo>
                  <a:lnTo>
                    <a:pt x="1241298" y="9906"/>
                  </a:lnTo>
                  <a:close/>
                </a:path>
                <a:path w="1245870" h="658495">
                  <a:moveTo>
                    <a:pt x="1241298" y="648462"/>
                  </a:moveTo>
                  <a:lnTo>
                    <a:pt x="1241298" y="9906"/>
                  </a:lnTo>
                  <a:lnTo>
                    <a:pt x="1235964" y="9906"/>
                  </a:lnTo>
                  <a:lnTo>
                    <a:pt x="1235964" y="648462"/>
                  </a:lnTo>
                  <a:lnTo>
                    <a:pt x="1241298" y="648462"/>
                  </a:lnTo>
                  <a:close/>
                </a:path>
                <a:path w="1245870" h="658495">
                  <a:moveTo>
                    <a:pt x="1241298" y="658368"/>
                  </a:moveTo>
                  <a:lnTo>
                    <a:pt x="1241298" y="648462"/>
                  </a:lnTo>
                  <a:lnTo>
                    <a:pt x="1235964" y="653034"/>
                  </a:lnTo>
                  <a:lnTo>
                    <a:pt x="1235964" y="658368"/>
                  </a:lnTo>
                  <a:lnTo>
                    <a:pt x="1241298" y="658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079740" y="3270758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STATtools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applied</a:t>
            </a:r>
            <a:endParaRPr sz="120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step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080759" y="1732026"/>
            <a:ext cx="1796414" cy="424815"/>
            <a:chOff x="6080759" y="1732026"/>
            <a:chExt cx="1796414" cy="424815"/>
          </a:xfrm>
        </p:grpSpPr>
        <p:sp>
          <p:nvSpPr>
            <p:cNvPr id="67" name="object 67"/>
            <p:cNvSpPr/>
            <p:nvPr/>
          </p:nvSpPr>
          <p:spPr>
            <a:xfrm>
              <a:off x="6080760" y="1732025"/>
              <a:ext cx="142240" cy="424815"/>
            </a:xfrm>
            <a:custGeom>
              <a:avLst/>
              <a:gdLst/>
              <a:ahLst/>
              <a:cxnLst/>
              <a:rect l="l" t="t" r="r" b="b"/>
              <a:pathLst>
                <a:path w="142239" h="424814">
                  <a:moveTo>
                    <a:pt x="65532" y="221691"/>
                  </a:moveTo>
                  <a:lnTo>
                    <a:pt x="59436" y="221742"/>
                  </a:lnTo>
                  <a:lnTo>
                    <a:pt x="65532" y="221742"/>
                  </a:lnTo>
                  <a:close/>
                </a:path>
                <a:path w="142239" h="424814">
                  <a:moveTo>
                    <a:pt x="65532" y="202692"/>
                  </a:moveTo>
                  <a:lnTo>
                    <a:pt x="59436" y="202692"/>
                  </a:lnTo>
                  <a:lnTo>
                    <a:pt x="65532" y="202806"/>
                  </a:lnTo>
                  <a:close/>
                </a:path>
                <a:path w="142239" h="424814">
                  <a:moveTo>
                    <a:pt x="141732" y="204216"/>
                  </a:moveTo>
                  <a:lnTo>
                    <a:pt x="65532" y="202806"/>
                  </a:lnTo>
                  <a:lnTo>
                    <a:pt x="58674" y="202692"/>
                  </a:lnTo>
                  <a:lnTo>
                    <a:pt x="54102" y="202692"/>
                  </a:lnTo>
                  <a:lnTo>
                    <a:pt x="53340" y="202603"/>
                  </a:lnTo>
                  <a:lnTo>
                    <a:pt x="48006" y="201930"/>
                  </a:lnTo>
                  <a:lnTo>
                    <a:pt x="48768" y="201930"/>
                  </a:lnTo>
                  <a:lnTo>
                    <a:pt x="48006" y="201803"/>
                  </a:lnTo>
                  <a:lnTo>
                    <a:pt x="44196" y="201168"/>
                  </a:lnTo>
                  <a:lnTo>
                    <a:pt x="42672" y="200863"/>
                  </a:lnTo>
                  <a:lnTo>
                    <a:pt x="42672" y="13716"/>
                  </a:lnTo>
                  <a:lnTo>
                    <a:pt x="42062" y="12192"/>
                  </a:lnTo>
                  <a:lnTo>
                    <a:pt x="42062" y="220357"/>
                  </a:lnTo>
                  <a:lnTo>
                    <a:pt x="41859" y="220345"/>
                  </a:lnTo>
                  <a:lnTo>
                    <a:pt x="40386" y="224028"/>
                  </a:lnTo>
                  <a:lnTo>
                    <a:pt x="41859" y="220332"/>
                  </a:lnTo>
                  <a:lnTo>
                    <a:pt x="42062" y="220357"/>
                  </a:lnTo>
                  <a:lnTo>
                    <a:pt x="42062" y="12192"/>
                  </a:lnTo>
                  <a:lnTo>
                    <a:pt x="41910" y="11811"/>
                  </a:lnTo>
                  <a:lnTo>
                    <a:pt x="41910" y="204216"/>
                  </a:lnTo>
                  <a:lnTo>
                    <a:pt x="41148" y="204216"/>
                  </a:lnTo>
                  <a:lnTo>
                    <a:pt x="41859" y="204114"/>
                  </a:lnTo>
                  <a:lnTo>
                    <a:pt x="41910" y="11811"/>
                  </a:lnTo>
                  <a:lnTo>
                    <a:pt x="41148" y="9906"/>
                  </a:lnTo>
                  <a:lnTo>
                    <a:pt x="38862" y="6858"/>
                  </a:lnTo>
                  <a:lnTo>
                    <a:pt x="36576" y="5334"/>
                  </a:lnTo>
                  <a:lnTo>
                    <a:pt x="33528" y="4572"/>
                  </a:lnTo>
                  <a:lnTo>
                    <a:pt x="29718" y="3048"/>
                  </a:lnTo>
                  <a:lnTo>
                    <a:pt x="25146" y="2286"/>
                  </a:lnTo>
                  <a:lnTo>
                    <a:pt x="19812" y="1524"/>
                  </a:lnTo>
                  <a:lnTo>
                    <a:pt x="13716" y="762"/>
                  </a:lnTo>
                  <a:lnTo>
                    <a:pt x="6858" y="685"/>
                  </a:lnTo>
                  <a:lnTo>
                    <a:pt x="762" y="0"/>
                  </a:lnTo>
                  <a:lnTo>
                    <a:pt x="355" y="9918"/>
                  </a:lnTo>
                  <a:lnTo>
                    <a:pt x="0" y="9906"/>
                  </a:lnTo>
                  <a:lnTo>
                    <a:pt x="0" y="19050"/>
                  </a:lnTo>
                  <a:lnTo>
                    <a:pt x="0" y="405384"/>
                  </a:lnTo>
                  <a:lnTo>
                    <a:pt x="0" y="414528"/>
                  </a:lnTo>
                  <a:lnTo>
                    <a:pt x="355" y="414528"/>
                  </a:lnTo>
                  <a:lnTo>
                    <a:pt x="762" y="424434"/>
                  </a:lnTo>
                  <a:lnTo>
                    <a:pt x="6858" y="424434"/>
                  </a:lnTo>
                  <a:lnTo>
                    <a:pt x="7620" y="424434"/>
                  </a:lnTo>
                  <a:lnTo>
                    <a:pt x="13716" y="423672"/>
                  </a:lnTo>
                  <a:lnTo>
                    <a:pt x="19812" y="423672"/>
                  </a:lnTo>
                  <a:lnTo>
                    <a:pt x="22098" y="423354"/>
                  </a:lnTo>
                  <a:lnTo>
                    <a:pt x="23622" y="423138"/>
                  </a:lnTo>
                  <a:lnTo>
                    <a:pt x="25146" y="422910"/>
                  </a:lnTo>
                  <a:lnTo>
                    <a:pt x="25908" y="422656"/>
                  </a:lnTo>
                  <a:lnTo>
                    <a:pt x="26670" y="422402"/>
                  </a:lnTo>
                  <a:lnTo>
                    <a:pt x="27432" y="422148"/>
                  </a:lnTo>
                  <a:lnTo>
                    <a:pt x="29718" y="421386"/>
                  </a:lnTo>
                  <a:lnTo>
                    <a:pt x="33528" y="420624"/>
                  </a:lnTo>
                  <a:lnTo>
                    <a:pt x="35814" y="419100"/>
                  </a:lnTo>
                  <a:lnTo>
                    <a:pt x="38100" y="417957"/>
                  </a:lnTo>
                  <a:lnTo>
                    <a:pt x="38862" y="417576"/>
                  </a:lnTo>
                  <a:lnTo>
                    <a:pt x="39624" y="416560"/>
                  </a:lnTo>
                  <a:lnTo>
                    <a:pt x="41148" y="414528"/>
                  </a:lnTo>
                  <a:lnTo>
                    <a:pt x="42672" y="410718"/>
                  </a:lnTo>
                  <a:lnTo>
                    <a:pt x="42672" y="223570"/>
                  </a:lnTo>
                  <a:lnTo>
                    <a:pt x="44196" y="223266"/>
                  </a:lnTo>
                  <a:lnTo>
                    <a:pt x="48006" y="222631"/>
                  </a:lnTo>
                  <a:lnTo>
                    <a:pt x="48768" y="222504"/>
                  </a:lnTo>
                  <a:lnTo>
                    <a:pt x="54102" y="222415"/>
                  </a:lnTo>
                  <a:lnTo>
                    <a:pt x="59436" y="221742"/>
                  </a:lnTo>
                  <a:lnTo>
                    <a:pt x="52578" y="221742"/>
                  </a:lnTo>
                  <a:lnTo>
                    <a:pt x="65532" y="221691"/>
                  </a:lnTo>
                  <a:lnTo>
                    <a:pt x="141732" y="220980"/>
                  </a:lnTo>
                  <a:lnTo>
                    <a:pt x="141732" y="204216"/>
                  </a:lnTo>
                  <a:close/>
                </a:path>
              </a:pathLst>
            </a:custGeom>
            <a:solidFill>
              <a:srgbClr val="8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41541" y="1741932"/>
              <a:ext cx="1635760" cy="338455"/>
            </a:xfrm>
            <a:custGeom>
              <a:avLst/>
              <a:gdLst/>
              <a:ahLst/>
              <a:cxnLst/>
              <a:rect l="l" t="t" r="r" b="b"/>
              <a:pathLst>
                <a:path w="1635759" h="338455">
                  <a:moveTo>
                    <a:pt x="1635252" y="338328"/>
                  </a:moveTo>
                  <a:lnTo>
                    <a:pt x="1635252" y="0"/>
                  </a:lnTo>
                  <a:lnTo>
                    <a:pt x="0" y="0"/>
                  </a:lnTo>
                  <a:lnTo>
                    <a:pt x="0" y="338328"/>
                  </a:lnTo>
                  <a:lnTo>
                    <a:pt x="1635252" y="338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320282" y="1768855"/>
            <a:ext cx="13912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900001"/>
                </a:solidFill>
                <a:latin typeface="Arial"/>
                <a:cs typeface="Arial"/>
              </a:rPr>
              <a:t>Demonstrated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060692" y="2575560"/>
            <a:ext cx="2491105" cy="3642360"/>
            <a:chOff x="7060692" y="2575560"/>
            <a:chExt cx="2491105" cy="3642360"/>
          </a:xfrm>
        </p:grpSpPr>
        <p:sp>
          <p:nvSpPr>
            <p:cNvPr id="71" name="object 71"/>
            <p:cNvSpPr/>
            <p:nvPr/>
          </p:nvSpPr>
          <p:spPr>
            <a:xfrm>
              <a:off x="7060692" y="2575559"/>
              <a:ext cx="219075" cy="3642360"/>
            </a:xfrm>
            <a:custGeom>
              <a:avLst/>
              <a:gdLst/>
              <a:ahLst/>
              <a:cxnLst/>
              <a:rect l="l" t="t" r="r" b="b"/>
              <a:pathLst>
                <a:path w="219075" h="3642360">
                  <a:moveTo>
                    <a:pt x="218694" y="1812798"/>
                  </a:moveTo>
                  <a:lnTo>
                    <a:pt x="143256" y="1811528"/>
                  </a:lnTo>
                  <a:lnTo>
                    <a:pt x="143256" y="1811274"/>
                  </a:lnTo>
                  <a:lnTo>
                    <a:pt x="139725" y="1811464"/>
                  </a:lnTo>
                  <a:lnTo>
                    <a:pt x="128778" y="1811274"/>
                  </a:lnTo>
                  <a:lnTo>
                    <a:pt x="122682" y="1811274"/>
                  </a:lnTo>
                  <a:lnTo>
                    <a:pt x="121920" y="1811197"/>
                  </a:lnTo>
                  <a:lnTo>
                    <a:pt x="115824" y="1810512"/>
                  </a:lnTo>
                  <a:lnTo>
                    <a:pt x="113220" y="1810512"/>
                  </a:lnTo>
                  <a:lnTo>
                    <a:pt x="113220" y="1812683"/>
                  </a:lnTo>
                  <a:lnTo>
                    <a:pt x="106489" y="1813179"/>
                  </a:lnTo>
                  <a:lnTo>
                    <a:pt x="106489" y="1828927"/>
                  </a:lnTo>
                  <a:lnTo>
                    <a:pt x="105816" y="1828876"/>
                  </a:lnTo>
                  <a:lnTo>
                    <a:pt x="98450" y="1828368"/>
                  </a:lnTo>
                  <a:lnTo>
                    <a:pt x="90678" y="1827276"/>
                  </a:lnTo>
                  <a:lnTo>
                    <a:pt x="98615" y="1828368"/>
                  </a:lnTo>
                  <a:lnTo>
                    <a:pt x="105816" y="1828876"/>
                  </a:lnTo>
                  <a:lnTo>
                    <a:pt x="106032" y="1828888"/>
                  </a:lnTo>
                  <a:lnTo>
                    <a:pt x="106489" y="1828927"/>
                  </a:lnTo>
                  <a:lnTo>
                    <a:pt x="106489" y="1813179"/>
                  </a:lnTo>
                  <a:lnTo>
                    <a:pt x="105816" y="1813217"/>
                  </a:lnTo>
                  <a:lnTo>
                    <a:pt x="98450" y="1813928"/>
                  </a:lnTo>
                  <a:lnTo>
                    <a:pt x="89916" y="1815211"/>
                  </a:lnTo>
                  <a:lnTo>
                    <a:pt x="90678" y="1815084"/>
                  </a:lnTo>
                  <a:lnTo>
                    <a:pt x="98450" y="1813928"/>
                  </a:lnTo>
                  <a:lnTo>
                    <a:pt x="98615" y="1813902"/>
                  </a:lnTo>
                  <a:lnTo>
                    <a:pt x="105816" y="1813217"/>
                  </a:lnTo>
                  <a:lnTo>
                    <a:pt x="106032" y="1813191"/>
                  </a:lnTo>
                  <a:lnTo>
                    <a:pt x="113220" y="1812683"/>
                  </a:lnTo>
                  <a:lnTo>
                    <a:pt x="113220" y="1810512"/>
                  </a:lnTo>
                  <a:lnTo>
                    <a:pt x="109728" y="1810512"/>
                  </a:lnTo>
                  <a:lnTo>
                    <a:pt x="93726" y="1808226"/>
                  </a:lnTo>
                  <a:lnTo>
                    <a:pt x="94488" y="1808226"/>
                  </a:lnTo>
                  <a:lnTo>
                    <a:pt x="93726" y="1808099"/>
                  </a:lnTo>
                  <a:lnTo>
                    <a:pt x="89916" y="1807464"/>
                  </a:lnTo>
                  <a:lnTo>
                    <a:pt x="86106" y="1806702"/>
                  </a:lnTo>
                  <a:lnTo>
                    <a:pt x="80772" y="1805368"/>
                  </a:lnTo>
                  <a:lnTo>
                    <a:pt x="80772" y="1805178"/>
                  </a:lnTo>
                  <a:lnTo>
                    <a:pt x="81534" y="1805178"/>
                  </a:lnTo>
                  <a:lnTo>
                    <a:pt x="80772" y="1804987"/>
                  </a:lnTo>
                  <a:lnTo>
                    <a:pt x="80772" y="19812"/>
                  </a:lnTo>
                  <a:lnTo>
                    <a:pt x="80010" y="15240"/>
                  </a:lnTo>
                  <a:lnTo>
                    <a:pt x="79349" y="14655"/>
                  </a:lnTo>
                  <a:lnTo>
                    <a:pt x="79349" y="1804644"/>
                  </a:lnTo>
                  <a:lnTo>
                    <a:pt x="78486" y="1804416"/>
                  </a:lnTo>
                  <a:lnTo>
                    <a:pt x="79248" y="1804416"/>
                  </a:lnTo>
                  <a:lnTo>
                    <a:pt x="79349" y="1804644"/>
                  </a:lnTo>
                  <a:lnTo>
                    <a:pt x="79349" y="14655"/>
                  </a:lnTo>
                  <a:lnTo>
                    <a:pt x="72199" y="8267"/>
                  </a:lnTo>
                  <a:lnTo>
                    <a:pt x="70866" y="9258"/>
                  </a:lnTo>
                  <a:lnTo>
                    <a:pt x="61722" y="5334"/>
                  </a:lnTo>
                  <a:lnTo>
                    <a:pt x="52578" y="3810"/>
                  </a:lnTo>
                  <a:lnTo>
                    <a:pt x="44627" y="2768"/>
                  </a:lnTo>
                  <a:lnTo>
                    <a:pt x="37211" y="1714"/>
                  </a:lnTo>
                  <a:lnTo>
                    <a:pt x="29387" y="889"/>
                  </a:lnTo>
                  <a:lnTo>
                    <a:pt x="22098" y="762"/>
                  </a:lnTo>
                  <a:lnTo>
                    <a:pt x="14478" y="0"/>
                  </a:lnTo>
                  <a:lnTo>
                    <a:pt x="0" y="0"/>
                  </a:lnTo>
                  <a:lnTo>
                    <a:pt x="0" y="9906"/>
                  </a:lnTo>
                  <a:lnTo>
                    <a:pt x="0" y="19050"/>
                  </a:lnTo>
                  <a:lnTo>
                    <a:pt x="0" y="3623310"/>
                  </a:lnTo>
                  <a:lnTo>
                    <a:pt x="0" y="3632454"/>
                  </a:lnTo>
                  <a:lnTo>
                    <a:pt x="0" y="3642360"/>
                  </a:lnTo>
                  <a:lnTo>
                    <a:pt x="14478" y="3641598"/>
                  </a:lnTo>
                  <a:lnTo>
                    <a:pt x="21336" y="3641598"/>
                  </a:lnTo>
                  <a:lnTo>
                    <a:pt x="22098" y="3641598"/>
                  </a:lnTo>
                  <a:lnTo>
                    <a:pt x="29857" y="3640975"/>
                  </a:lnTo>
                  <a:lnTo>
                    <a:pt x="61722" y="3636264"/>
                  </a:lnTo>
                  <a:lnTo>
                    <a:pt x="64770" y="3635806"/>
                  </a:lnTo>
                  <a:lnTo>
                    <a:pt x="80772" y="3621786"/>
                  </a:lnTo>
                  <a:lnTo>
                    <a:pt x="80772" y="1837372"/>
                  </a:lnTo>
                  <a:lnTo>
                    <a:pt x="81534" y="1837182"/>
                  </a:lnTo>
                  <a:lnTo>
                    <a:pt x="80772" y="1837182"/>
                  </a:lnTo>
                  <a:lnTo>
                    <a:pt x="80772" y="1836991"/>
                  </a:lnTo>
                  <a:lnTo>
                    <a:pt x="86106" y="1835658"/>
                  </a:lnTo>
                  <a:lnTo>
                    <a:pt x="89916" y="1834896"/>
                  </a:lnTo>
                  <a:lnTo>
                    <a:pt x="93726" y="1834261"/>
                  </a:lnTo>
                  <a:lnTo>
                    <a:pt x="94488" y="1834134"/>
                  </a:lnTo>
                  <a:lnTo>
                    <a:pt x="93726" y="1834134"/>
                  </a:lnTo>
                  <a:lnTo>
                    <a:pt x="109728" y="1831848"/>
                  </a:lnTo>
                  <a:lnTo>
                    <a:pt x="115824" y="1831848"/>
                  </a:lnTo>
                  <a:lnTo>
                    <a:pt x="121920" y="1831174"/>
                  </a:lnTo>
                  <a:lnTo>
                    <a:pt x="122682" y="1831086"/>
                  </a:lnTo>
                  <a:lnTo>
                    <a:pt x="128778" y="1831086"/>
                  </a:lnTo>
                  <a:lnTo>
                    <a:pt x="143256" y="1830844"/>
                  </a:lnTo>
                  <a:lnTo>
                    <a:pt x="218694" y="1829562"/>
                  </a:lnTo>
                  <a:lnTo>
                    <a:pt x="218694" y="1812798"/>
                  </a:lnTo>
                  <a:close/>
                </a:path>
              </a:pathLst>
            </a:custGeom>
            <a:solidFill>
              <a:srgbClr val="8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32142" y="4218432"/>
              <a:ext cx="2319655" cy="338455"/>
            </a:xfrm>
            <a:custGeom>
              <a:avLst/>
              <a:gdLst/>
              <a:ahLst/>
              <a:cxnLst/>
              <a:rect l="l" t="t" r="r" b="b"/>
              <a:pathLst>
                <a:path w="2319654" h="338454">
                  <a:moveTo>
                    <a:pt x="2319528" y="338327"/>
                  </a:moveTo>
                  <a:lnTo>
                    <a:pt x="2319528" y="0"/>
                  </a:lnTo>
                  <a:lnTo>
                    <a:pt x="0" y="0"/>
                  </a:lnTo>
                  <a:lnTo>
                    <a:pt x="0" y="338327"/>
                  </a:lnTo>
                  <a:lnTo>
                    <a:pt x="2319528" y="3383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310881" y="4245355"/>
            <a:ext cx="21412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900001"/>
                </a:solidFill>
                <a:latin typeface="Arial"/>
                <a:cs typeface="Arial"/>
              </a:rPr>
              <a:t>How</a:t>
            </a:r>
            <a:r>
              <a:rPr sz="1600" b="1" spc="-20" dirty="0">
                <a:solidFill>
                  <a:srgbClr val="90000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00001"/>
                </a:solidFill>
                <a:latin typeface="Arial"/>
                <a:cs typeface="Arial"/>
              </a:rPr>
              <a:t>might</a:t>
            </a:r>
            <a:r>
              <a:rPr sz="1600" b="1" spc="-5" dirty="0">
                <a:solidFill>
                  <a:srgbClr val="90000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00001"/>
                </a:solidFill>
                <a:latin typeface="Arial"/>
                <a:cs typeface="Arial"/>
              </a:rPr>
              <a:t>this</a:t>
            </a:r>
            <a:r>
              <a:rPr sz="1600" b="1" spc="-5" dirty="0">
                <a:solidFill>
                  <a:srgbClr val="90000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900001"/>
                </a:solidFill>
                <a:latin typeface="Arial"/>
                <a:cs typeface="Arial"/>
              </a:rPr>
              <a:t>work?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15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925" y="586231"/>
            <a:ext cx="7663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Applying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Framework</a:t>
            </a:r>
            <a:r>
              <a:rPr spc="-4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Cyber</a:t>
            </a:r>
            <a:r>
              <a:rPr spc="-40" dirty="0"/>
              <a:t> </a:t>
            </a:r>
            <a:r>
              <a:rPr dirty="0"/>
              <a:t>T&amp;E</a:t>
            </a:r>
            <a:r>
              <a:rPr spc="-45" dirty="0"/>
              <a:t> </a:t>
            </a:r>
            <a:r>
              <a:rPr dirty="0"/>
              <a:t>(Steps</a:t>
            </a:r>
            <a:r>
              <a:rPr spc="-40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dirty="0"/>
              <a:t>-</a:t>
            </a:r>
            <a:r>
              <a:rPr spc="-25" dirty="0"/>
              <a:t> 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0427" y="982145"/>
            <a:ext cx="8381365" cy="53371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</a:t>
            </a:r>
            <a:r>
              <a:rPr sz="1600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700" spc="-50" dirty="0">
                <a:latin typeface="Arial"/>
                <a:cs typeface="Arial"/>
              </a:rPr>
              <a:t>-</a:t>
            </a:r>
            <a:endParaRPr sz="1700">
              <a:latin typeface="Arial"/>
              <a:cs typeface="Arial"/>
            </a:endParaRPr>
          </a:p>
          <a:p>
            <a:pPr marL="246379" marR="5080">
              <a:lnSpc>
                <a:spcPct val="80000"/>
              </a:lnSpc>
              <a:spcBef>
                <a:spcPts val="770"/>
              </a:spcBef>
            </a:pPr>
            <a:r>
              <a:rPr sz="1500" b="1" dirty="0">
                <a:latin typeface="Arial"/>
                <a:cs typeface="Arial"/>
              </a:rPr>
              <a:t>Cooperative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test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attempt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comprehensively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identify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vulnerabilities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validate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exposures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in </a:t>
            </a:r>
            <a:r>
              <a:rPr sz="1500" spc="-10" dirty="0">
                <a:latin typeface="Arial"/>
                <a:cs typeface="Arial"/>
              </a:rPr>
              <a:t>system</a:t>
            </a:r>
            <a:endParaRPr sz="1500">
              <a:latin typeface="Arial"/>
              <a:cs typeface="Arial"/>
            </a:endParaRPr>
          </a:p>
          <a:p>
            <a:pPr marL="246379" marR="76835">
              <a:lnSpc>
                <a:spcPct val="80000"/>
              </a:lnSpc>
              <a:spcBef>
                <a:spcPts val="600"/>
              </a:spcBef>
            </a:pPr>
            <a:r>
              <a:rPr sz="1500" b="1" dirty="0">
                <a:latin typeface="Arial"/>
                <a:cs typeface="Arial"/>
              </a:rPr>
              <a:t>Adversarial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test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using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results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cooperative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test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realistic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setting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appropriate, </a:t>
            </a:r>
            <a:r>
              <a:rPr sz="1500" dirty="0">
                <a:latin typeface="Arial"/>
                <a:cs typeface="Arial"/>
              </a:rPr>
              <a:t>assess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system/users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protect,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mitigate,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restore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when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faced</a:t>
            </a:r>
            <a:r>
              <a:rPr sz="1500" spc="-20" dirty="0">
                <a:latin typeface="Arial"/>
                <a:cs typeface="Arial"/>
              </a:rPr>
              <a:t> with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45"/>
              </a:spcBef>
            </a:pPr>
            <a:r>
              <a:rPr sz="1500" dirty="0">
                <a:latin typeface="Arial"/>
                <a:cs typeface="Arial"/>
              </a:rPr>
              <a:t>various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types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cyber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threats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Potential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response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variables</a:t>
            </a:r>
            <a:r>
              <a:rPr sz="1600" spc="-10" dirty="0">
                <a:latin typeface="Arial"/>
                <a:cs typeface="Arial"/>
              </a:rPr>
              <a:t>--</a:t>
            </a:r>
            <a:r>
              <a:rPr sz="1600" spc="-50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60"/>
              </a:spcBef>
            </a:pPr>
            <a:r>
              <a:rPr sz="1500" b="1" dirty="0">
                <a:latin typeface="Arial"/>
                <a:cs typeface="Arial"/>
              </a:rPr>
              <a:t>Attack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thread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length/number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steps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409"/>
              </a:spcBef>
            </a:pPr>
            <a:r>
              <a:rPr sz="1500" b="1" dirty="0">
                <a:latin typeface="Arial"/>
                <a:cs typeface="Arial"/>
              </a:rPr>
              <a:t>Level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threat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capability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required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achieve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action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(Nascent,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Limited,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Moderate,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Advanced)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90"/>
              </a:spcBef>
            </a:pPr>
            <a:r>
              <a:rPr sz="1500" b="1" dirty="0">
                <a:latin typeface="Arial"/>
                <a:cs typeface="Arial"/>
              </a:rPr>
              <a:t>Severity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mission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effects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(None,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Low,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Med,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High)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i="1" dirty="0">
                <a:latin typeface="Arial"/>
                <a:cs typeface="Arial"/>
              </a:rPr>
              <a:t>AA</a:t>
            </a:r>
            <a:r>
              <a:rPr sz="1500" i="1" spc="-8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only</a:t>
            </a:r>
            <a:r>
              <a:rPr sz="1500" spc="-10" dirty="0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  <a:p>
            <a:pPr marL="246379" marR="5125085">
              <a:lnSpc>
                <a:spcPct val="1143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Time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detect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mitigate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restore </a:t>
            </a:r>
            <a:r>
              <a:rPr sz="1500" b="1" dirty="0">
                <a:latin typeface="Arial"/>
                <a:cs typeface="Arial"/>
              </a:rPr>
              <a:t>Time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to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penetrate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/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achieve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effect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Potential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factors</a:t>
            </a:r>
            <a:r>
              <a:rPr sz="1600" spc="-10" dirty="0">
                <a:latin typeface="Arial"/>
                <a:cs typeface="Arial"/>
              </a:rPr>
              <a:t>--</a:t>
            </a:r>
            <a:r>
              <a:rPr sz="1600" spc="-50" dirty="0"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Arial"/>
                <a:cs typeface="Arial"/>
              </a:rPr>
              <a:t>Protocol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objective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(Web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application,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servers,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interfaces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systems,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etc.)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54"/>
              </a:spcBef>
            </a:pPr>
            <a:r>
              <a:rPr sz="1500" b="1" spc="-10" dirty="0">
                <a:latin typeface="Arial"/>
                <a:cs typeface="Arial"/>
              </a:rPr>
              <a:t>Type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cyber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effect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(Confidentiality,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Integrity,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Availability)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65"/>
              </a:spcBef>
            </a:pPr>
            <a:r>
              <a:rPr sz="1500" b="1" dirty="0">
                <a:latin typeface="Arial"/>
                <a:cs typeface="Arial"/>
              </a:rPr>
              <a:t>Starting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posture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(Outsider,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Near-</a:t>
            </a:r>
            <a:r>
              <a:rPr sz="1500" dirty="0">
                <a:latin typeface="Arial"/>
                <a:cs typeface="Arial"/>
              </a:rPr>
              <a:t>sider,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Insider)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60"/>
              </a:spcBef>
            </a:pPr>
            <a:r>
              <a:rPr sz="1500" b="1" spc="-20" dirty="0">
                <a:latin typeface="Arial"/>
                <a:cs typeface="Arial"/>
              </a:rPr>
              <a:t>Tool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Type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(Native,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Foreign)</a:t>
            </a:r>
            <a:endParaRPr sz="15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54"/>
              </a:spcBef>
            </a:pPr>
            <a:r>
              <a:rPr sz="1500" b="1" dirty="0">
                <a:latin typeface="Arial"/>
                <a:cs typeface="Arial"/>
              </a:rPr>
              <a:t>System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load/Number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users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(Low,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High)</a:t>
            </a:r>
            <a:endParaRPr sz="1500">
              <a:latin typeface="Arial"/>
              <a:cs typeface="Arial"/>
            </a:endParaRPr>
          </a:p>
          <a:p>
            <a:pPr marL="246379" marR="2188845">
              <a:lnSpc>
                <a:spcPts val="1839"/>
              </a:lnSpc>
              <a:spcBef>
                <a:spcPts val="40"/>
              </a:spcBef>
            </a:pPr>
            <a:r>
              <a:rPr sz="1500" b="1" dirty="0">
                <a:latin typeface="Arial"/>
                <a:cs typeface="Arial"/>
              </a:rPr>
              <a:t>Level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of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defender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participation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(Users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only,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Users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+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local</a:t>
            </a:r>
            <a:r>
              <a:rPr sz="1500" spc="-10" dirty="0">
                <a:latin typeface="Arial"/>
                <a:cs typeface="Arial"/>
              </a:rPr>
              <a:t> defenders, </a:t>
            </a:r>
            <a:r>
              <a:rPr sz="1500" dirty="0">
                <a:latin typeface="Arial"/>
                <a:cs typeface="Arial"/>
              </a:rPr>
              <a:t>Users +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local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+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CSSP)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51976" y="2878073"/>
            <a:ext cx="260350" cy="3767454"/>
          </a:xfrm>
          <a:custGeom>
            <a:avLst/>
            <a:gdLst/>
            <a:ahLst/>
            <a:cxnLst/>
            <a:rect l="l" t="t" r="r" b="b"/>
            <a:pathLst>
              <a:path w="260350" h="3767454">
                <a:moveTo>
                  <a:pt x="135636" y="1891533"/>
                </a:moveTo>
                <a:lnTo>
                  <a:pt x="135636" y="1868424"/>
                </a:lnTo>
                <a:lnTo>
                  <a:pt x="134112" y="1866138"/>
                </a:lnTo>
                <a:lnTo>
                  <a:pt x="133350" y="1865376"/>
                </a:lnTo>
                <a:lnTo>
                  <a:pt x="133350" y="23621"/>
                </a:lnTo>
                <a:lnTo>
                  <a:pt x="132588" y="22097"/>
                </a:lnTo>
                <a:lnTo>
                  <a:pt x="131826" y="21335"/>
                </a:lnTo>
                <a:lnTo>
                  <a:pt x="131064" y="21335"/>
                </a:lnTo>
                <a:lnTo>
                  <a:pt x="131064" y="20573"/>
                </a:lnTo>
                <a:lnTo>
                  <a:pt x="72832" y="3743"/>
                </a:lnTo>
                <a:lnTo>
                  <a:pt x="12954" y="0"/>
                </a:lnTo>
                <a:lnTo>
                  <a:pt x="0" y="0"/>
                </a:lnTo>
                <a:lnTo>
                  <a:pt x="0" y="25146"/>
                </a:lnTo>
                <a:lnTo>
                  <a:pt x="12954" y="25177"/>
                </a:lnTo>
                <a:lnTo>
                  <a:pt x="36409" y="26153"/>
                </a:lnTo>
                <a:lnTo>
                  <a:pt x="63198" y="28079"/>
                </a:lnTo>
                <a:lnTo>
                  <a:pt x="89630" y="31968"/>
                </a:lnTo>
                <a:lnTo>
                  <a:pt x="111252" y="38408"/>
                </a:lnTo>
                <a:lnTo>
                  <a:pt x="111252" y="33527"/>
                </a:lnTo>
                <a:lnTo>
                  <a:pt x="112014" y="37337"/>
                </a:lnTo>
                <a:lnTo>
                  <a:pt x="112014" y="37718"/>
                </a:lnTo>
                <a:lnTo>
                  <a:pt x="112775" y="38861"/>
                </a:lnTo>
                <a:lnTo>
                  <a:pt x="113538" y="38861"/>
                </a:lnTo>
                <a:lnTo>
                  <a:pt x="113538" y="1880616"/>
                </a:lnTo>
                <a:lnTo>
                  <a:pt x="115062" y="1882139"/>
                </a:lnTo>
                <a:lnTo>
                  <a:pt x="115062" y="1882902"/>
                </a:lnTo>
                <a:lnTo>
                  <a:pt x="115824" y="1883664"/>
                </a:lnTo>
                <a:lnTo>
                  <a:pt x="116586" y="1883664"/>
                </a:lnTo>
                <a:lnTo>
                  <a:pt x="117348" y="1885188"/>
                </a:lnTo>
                <a:lnTo>
                  <a:pt x="134209" y="1892096"/>
                </a:lnTo>
                <a:lnTo>
                  <a:pt x="135636" y="1891533"/>
                </a:lnTo>
                <a:close/>
              </a:path>
              <a:path w="260350" h="3767454">
                <a:moveTo>
                  <a:pt x="112268" y="3729228"/>
                </a:moveTo>
                <a:lnTo>
                  <a:pt x="111252" y="3729228"/>
                </a:lnTo>
                <a:lnTo>
                  <a:pt x="105216" y="3732178"/>
                </a:lnTo>
                <a:lnTo>
                  <a:pt x="98664" y="3733742"/>
                </a:lnTo>
                <a:lnTo>
                  <a:pt x="91929" y="3734764"/>
                </a:lnTo>
                <a:lnTo>
                  <a:pt x="85344" y="3736086"/>
                </a:lnTo>
                <a:lnTo>
                  <a:pt x="76962" y="3737610"/>
                </a:lnTo>
                <a:lnTo>
                  <a:pt x="67818" y="3738372"/>
                </a:lnTo>
                <a:lnTo>
                  <a:pt x="57912" y="3739896"/>
                </a:lnTo>
                <a:lnTo>
                  <a:pt x="47244" y="3740658"/>
                </a:lnTo>
                <a:lnTo>
                  <a:pt x="36409" y="3741380"/>
                </a:lnTo>
                <a:lnTo>
                  <a:pt x="24384" y="3741420"/>
                </a:lnTo>
                <a:lnTo>
                  <a:pt x="12954" y="3742134"/>
                </a:lnTo>
                <a:lnTo>
                  <a:pt x="0" y="3742182"/>
                </a:lnTo>
                <a:lnTo>
                  <a:pt x="0" y="3767328"/>
                </a:lnTo>
                <a:lnTo>
                  <a:pt x="12954" y="3767328"/>
                </a:lnTo>
                <a:lnTo>
                  <a:pt x="39116" y="3766413"/>
                </a:lnTo>
                <a:lnTo>
                  <a:pt x="73375" y="3763646"/>
                </a:lnTo>
                <a:lnTo>
                  <a:pt x="106571" y="3757767"/>
                </a:lnTo>
                <a:lnTo>
                  <a:pt x="111252" y="3755678"/>
                </a:lnTo>
                <a:lnTo>
                  <a:pt x="111252" y="3730752"/>
                </a:lnTo>
                <a:lnTo>
                  <a:pt x="112268" y="3729228"/>
                </a:lnTo>
                <a:close/>
              </a:path>
              <a:path w="260350" h="3767454">
                <a:moveTo>
                  <a:pt x="112014" y="37337"/>
                </a:moveTo>
                <a:lnTo>
                  <a:pt x="111252" y="33527"/>
                </a:lnTo>
                <a:lnTo>
                  <a:pt x="111252" y="36575"/>
                </a:lnTo>
                <a:lnTo>
                  <a:pt x="112014" y="37337"/>
                </a:lnTo>
                <a:close/>
              </a:path>
              <a:path w="260350" h="3767454">
                <a:moveTo>
                  <a:pt x="112014" y="37718"/>
                </a:moveTo>
                <a:lnTo>
                  <a:pt x="112014" y="37337"/>
                </a:lnTo>
                <a:lnTo>
                  <a:pt x="111252" y="36575"/>
                </a:lnTo>
                <a:lnTo>
                  <a:pt x="112014" y="37718"/>
                </a:lnTo>
                <a:close/>
              </a:path>
              <a:path w="260350" h="3767454">
                <a:moveTo>
                  <a:pt x="112775" y="38861"/>
                </a:moveTo>
                <a:lnTo>
                  <a:pt x="111252" y="36575"/>
                </a:lnTo>
                <a:lnTo>
                  <a:pt x="111252" y="38408"/>
                </a:lnTo>
                <a:lnTo>
                  <a:pt x="112014" y="38635"/>
                </a:lnTo>
                <a:lnTo>
                  <a:pt x="112014" y="38099"/>
                </a:lnTo>
                <a:lnTo>
                  <a:pt x="112775" y="38861"/>
                </a:lnTo>
                <a:close/>
              </a:path>
              <a:path w="260350" h="3767454">
                <a:moveTo>
                  <a:pt x="113538" y="1880616"/>
                </a:moveTo>
                <a:lnTo>
                  <a:pt x="113538" y="39623"/>
                </a:lnTo>
                <a:lnTo>
                  <a:pt x="112775" y="38861"/>
                </a:lnTo>
                <a:lnTo>
                  <a:pt x="111252" y="38408"/>
                </a:lnTo>
                <a:lnTo>
                  <a:pt x="111252" y="1875282"/>
                </a:lnTo>
                <a:lnTo>
                  <a:pt x="112014" y="1876806"/>
                </a:lnTo>
                <a:lnTo>
                  <a:pt x="112014" y="1877568"/>
                </a:lnTo>
                <a:lnTo>
                  <a:pt x="112775" y="1879091"/>
                </a:lnTo>
                <a:lnTo>
                  <a:pt x="112775" y="1879853"/>
                </a:lnTo>
                <a:lnTo>
                  <a:pt x="113538" y="1880616"/>
                </a:lnTo>
                <a:close/>
              </a:path>
              <a:path w="260350" h="3767454">
                <a:moveTo>
                  <a:pt x="234696" y="1905000"/>
                </a:moveTo>
                <a:lnTo>
                  <a:pt x="233934" y="1905000"/>
                </a:lnTo>
                <a:lnTo>
                  <a:pt x="207019" y="1903506"/>
                </a:lnTo>
                <a:lnTo>
                  <a:pt x="173926" y="1900747"/>
                </a:lnTo>
                <a:lnTo>
                  <a:pt x="141690" y="1895161"/>
                </a:lnTo>
                <a:lnTo>
                  <a:pt x="134209" y="1892096"/>
                </a:lnTo>
                <a:lnTo>
                  <a:pt x="118872" y="1898142"/>
                </a:lnTo>
                <a:lnTo>
                  <a:pt x="116586" y="1900427"/>
                </a:lnTo>
                <a:lnTo>
                  <a:pt x="115824" y="1900427"/>
                </a:lnTo>
                <a:lnTo>
                  <a:pt x="115062" y="1901189"/>
                </a:lnTo>
                <a:lnTo>
                  <a:pt x="115062" y="1901952"/>
                </a:lnTo>
                <a:lnTo>
                  <a:pt x="112775" y="1904238"/>
                </a:lnTo>
                <a:lnTo>
                  <a:pt x="112775" y="1905000"/>
                </a:lnTo>
                <a:lnTo>
                  <a:pt x="112014" y="1906524"/>
                </a:lnTo>
                <a:lnTo>
                  <a:pt x="112014" y="1907286"/>
                </a:lnTo>
                <a:lnTo>
                  <a:pt x="111252" y="1908810"/>
                </a:lnTo>
                <a:lnTo>
                  <a:pt x="111252" y="3729228"/>
                </a:lnTo>
                <a:lnTo>
                  <a:pt x="112014" y="3729228"/>
                </a:lnTo>
                <a:lnTo>
                  <a:pt x="113538" y="3727704"/>
                </a:lnTo>
                <a:lnTo>
                  <a:pt x="113538" y="3754658"/>
                </a:lnTo>
                <a:lnTo>
                  <a:pt x="129540" y="3747516"/>
                </a:lnTo>
                <a:lnTo>
                  <a:pt x="131064" y="3746754"/>
                </a:lnTo>
                <a:lnTo>
                  <a:pt x="131064" y="3745991"/>
                </a:lnTo>
                <a:lnTo>
                  <a:pt x="131826" y="3745991"/>
                </a:lnTo>
                <a:lnTo>
                  <a:pt x="132588" y="3745229"/>
                </a:lnTo>
                <a:lnTo>
                  <a:pt x="133350" y="3743705"/>
                </a:lnTo>
                <a:lnTo>
                  <a:pt x="133350" y="1918716"/>
                </a:lnTo>
                <a:lnTo>
                  <a:pt x="134874" y="1917192"/>
                </a:lnTo>
                <a:lnTo>
                  <a:pt x="135636" y="1915668"/>
                </a:lnTo>
                <a:lnTo>
                  <a:pt x="135636" y="1917192"/>
                </a:lnTo>
                <a:lnTo>
                  <a:pt x="136398" y="1913382"/>
                </a:lnTo>
                <a:lnTo>
                  <a:pt x="136398" y="1916811"/>
                </a:lnTo>
                <a:lnTo>
                  <a:pt x="137160" y="1916430"/>
                </a:lnTo>
                <a:lnTo>
                  <a:pt x="159842" y="1910822"/>
                </a:lnTo>
                <a:lnTo>
                  <a:pt x="185370" y="1907495"/>
                </a:lnTo>
                <a:lnTo>
                  <a:pt x="211178" y="1905778"/>
                </a:lnTo>
                <a:lnTo>
                  <a:pt x="234696" y="1905000"/>
                </a:lnTo>
                <a:close/>
              </a:path>
              <a:path w="260350" h="3767454">
                <a:moveTo>
                  <a:pt x="113538" y="3754658"/>
                </a:moveTo>
                <a:lnTo>
                  <a:pt x="113538" y="3727704"/>
                </a:lnTo>
                <a:lnTo>
                  <a:pt x="112776" y="3729228"/>
                </a:lnTo>
                <a:lnTo>
                  <a:pt x="112268" y="3729228"/>
                </a:lnTo>
                <a:lnTo>
                  <a:pt x="111252" y="3730752"/>
                </a:lnTo>
                <a:lnTo>
                  <a:pt x="112014" y="3729990"/>
                </a:lnTo>
                <a:lnTo>
                  <a:pt x="112014" y="3755338"/>
                </a:lnTo>
                <a:lnTo>
                  <a:pt x="113538" y="3754658"/>
                </a:lnTo>
                <a:close/>
              </a:path>
              <a:path w="260350" h="3767454">
                <a:moveTo>
                  <a:pt x="112014" y="3729990"/>
                </a:moveTo>
                <a:lnTo>
                  <a:pt x="111252" y="3730752"/>
                </a:lnTo>
                <a:lnTo>
                  <a:pt x="111252" y="3733800"/>
                </a:lnTo>
                <a:lnTo>
                  <a:pt x="112014" y="3729990"/>
                </a:lnTo>
                <a:close/>
              </a:path>
              <a:path w="260350" h="3767454">
                <a:moveTo>
                  <a:pt x="112014" y="3755338"/>
                </a:moveTo>
                <a:lnTo>
                  <a:pt x="112014" y="3729990"/>
                </a:lnTo>
                <a:lnTo>
                  <a:pt x="111252" y="3733800"/>
                </a:lnTo>
                <a:lnTo>
                  <a:pt x="111252" y="3755678"/>
                </a:lnTo>
                <a:lnTo>
                  <a:pt x="112014" y="3755338"/>
                </a:lnTo>
                <a:close/>
              </a:path>
              <a:path w="260350" h="3767454">
                <a:moveTo>
                  <a:pt x="112775" y="38861"/>
                </a:moveTo>
                <a:lnTo>
                  <a:pt x="112014" y="38099"/>
                </a:lnTo>
                <a:lnTo>
                  <a:pt x="112014" y="38635"/>
                </a:lnTo>
                <a:lnTo>
                  <a:pt x="112775" y="38861"/>
                </a:lnTo>
                <a:close/>
              </a:path>
              <a:path w="260350" h="3767454">
                <a:moveTo>
                  <a:pt x="112776" y="3728466"/>
                </a:moveTo>
                <a:lnTo>
                  <a:pt x="112014" y="3729228"/>
                </a:lnTo>
                <a:lnTo>
                  <a:pt x="112268" y="3729228"/>
                </a:lnTo>
                <a:lnTo>
                  <a:pt x="112776" y="3728466"/>
                </a:lnTo>
                <a:close/>
              </a:path>
              <a:path w="260350" h="3767454">
                <a:moveTo>
                  <a:pt x="136398" y="1867090"/>
                </a:moveTo>
                <a:lnTo>
                  <a:pt x="136398" y="30479"/>
                </a:lnTo>
                <a:lnTo>
                  <a:pt x="135636" y="28955"/>
                </a:lnTo>
                <a:lnTo>
                  <a:pt x="135636" y="28193"/>
                </a:lnTo>
                <a:lnTo>
                  <a:pt x="134874" y="26669"/>
                </a:lnTo>
                <a:lnTo>
                  <a:pt x="134874" y="25907"/>
                </a:lnTo>
                <a:lnTo>
                  <a:pt x="133350" y="24383"/>
                </a:lnTo>
                <a:lnTo>
                  <a:pt x="133350" y="1865376"/>
                </a:lnTo>
                <a:lnTo>
                  <a:pt x="134874" y="1866138"/>
                </a:lnTo>
                <a:lnTo>
                  <a:pt x="135636" y="1866900"/>
                </a:lnTo>
                <a:lnTo>
                  <a:pt x="136398" y="1867090"/>
                </a:lnTo>
                <a:close/>
              </a:path>
              <a:path w="260350" h="3767454">
                <a:moveTo>
                  <a:pt x="136398" y="1891233"/>
                </a:moveTo>
                <a:lnTo>
                  <a:pt x="136398" y="1870710"/>
                </a:lnTo>
                <a:lnTo>
                  <a:pt x="135636" y="1866900"/>
                </a:lnTo>
                <a:lnTo>
                  <a:pt x="134874" y="1866138"/>
                </a:lnTo>
                <a:lnTo>
                  <a:pt x="133350" y="1865376"/>
                </a:lnTo>
                <a:lnTo>
                  <a:pt x="134874" y="1866900"/>
                </a:lnTo>
                <a:lnTo>
                  <a:pt x="134874" y="1867281"/>
                </a:lnTo>
                <a:lnTo>
                  <a:pt x="135636" y="1868424"/>
                </a:lnTo>
                <a:lnTo>
                  <a:pt x="135636" y="1891533"/>
                </a:lnTo>
                <a:lnTo>
                  <a:pt x="136398" y="1891233"/>
                </a:lnTo>
                <a:close/>
              </a:path>
              <a:path w="260350" h="3767454">
                <a:moveTo>
                  <a:pt x="134620" y="1917700"/>
                </a:moveTo>
                <a:lnTo>
                  <a:pt x="134112" y="1917954"/>
                </a:lnTo>
                <a:lnTo>
                  <a:pt x="133350" y="1918716"/>
                </a:lnTo>
                <a:lnTo>
                  <a:pt x="134112" y="1918716"/>
                </a:lnTo>
                <a:lnTo>
                  <a:pt x="134620" y="1917700"/>
                </a:lnTo>
                <a:close/>
              </a:path>
              <a:path w="260350" h="3767454">
                <a:moveTo>
                  <a:pt x="136398" y="3736848"/>
                </a:moveTo>
                <a:lnTo>
                  <a:pt x="136398" y="1916811"/>
                </a:lnTo>
                <a:lnTo>
                  <a:pt x="134620" y="1917700"/>
                </a:lnTo>
                <a:lnTo>
                  <a:pt x="134112" y="1918716"/>
                </a:lnTo>
                <a:lnTo>
                  <a:pt x="133350" y="1918716"/>
                </a:lnTo>
                <a:lnTo>
                  <a:pt x="133350" y="3742944"/>
                </a:lnTo>
                <a:lnTo>
                  <a:pt x="134874" y="3741420"/>
                </a:lnTo>
                <a:lnTo>
                  <a:pt x="134874" y="3740658"/>
                </a:lnTo>
                <a:lnTo>
                  <a:pt x="135636" y="3739134"/>
                </a:lnTo>
                <a:lnTo>
                  <a:pt x="135636" y="3738372"/>
                </a:lnTo>
                <a:lnTo>
                  <a:pt x="136398" y="3736848"/>
                </a:lnTo>
                <a:close/>
              </a:path>
              <a:path w="260350" h="3767454">
                <a:moveTo>
                  <a:pt x="134874" y="1867281"/>
                </a:moveTo>
                <a:lnTo>
                  <a:pt x="134874" y="1866900"/>
                </a:lnTo>
                <a:lnTo>
                  <a:pt x="134112" y="1866138"/>
                </a:lnTo>
                <a:lnTo>
                  <a:pt x="134874" y="1867281"/>
                </a:lnTo>
                <a:close/>
              </a:path>
              <a:path w="260350" h="3767454">
                <a:moveTo>
                  <a:pt x="134874" y="1917192"/>
                </a:moveTo>
                <a:lnTo>
                  <a:pt x="134112" y="1917954"/>
                </a:lnTo>
                <a:lnTo>
                  <a:pt x="134620" y="1917700"/>
                </a:lnTo>
                <a:lnTo>
                  <a:pt x="134874" y="1917192"/>
                </a:lnTo>
                <a:close/>
              </a:path>
              <a:path w="260350" h="3767454">
                <a:moveTo>
                  <a:pt x="259842" y="1898904"/>
                </a:moveTo>
                <a:lnTo>
                  <a:pt x="259842" y="1885188"/>
                </a:lnTo>
                <a:lnTo>
                  <a:pt x="254508" y="1879092"/>
                </a:lnTo>
                <a:lnTo>
                  <a:pt x="207019" y="1880829"/>
                </a:lnTo>
                <a:lnTo>
                  <a:pt x="143843" y="1888298"/>
                </a:lnTo>
                <a:lnTo>
                  <a:pt x="134209" y="1892096"/>
                </a:lnTo>
                <a:lnTo>
                  <a:pt x="141690" y="1895161"/>
                </a:lnTo>
                <a:lnTo>
                  <a:pt x="173926" y="1900747"/>
                </a:lnTo>
                <a:lnTo>
                  <a:pt x="207245" y="1903518"/>
                </a:lnTo>
                <a:lnTo>
                  <a:pt x="233934" y="1905000"/>
                </a:lnTo>
                <a:lnTo>
                  <a:pt x="254508" y="1905000"/>
                </a:lnTo>
                <a:lnTo>
                  <a:pt x="259842" y="1898904"/>
                </a:lnTo>
                <a:close/>
              </a:path>
              <a:path w="260350" h="3767454">
                <a:moveTo>
                  <a:pt x="135636" y="1917192"/>
                </a:moveTo>
                <a:lnTo>
                  <a:pt x="135636" y="1915668"/>
                </a:lnTo>
                <a:lnTo>
                  <a:pt x="134620" y="1917700"/>
                </a:lnTo>
                <a:lnTo>
                  <a:pt x="135636" y="1917192"/>
                </a:lnTo>
                <a:close/>
              </a:path>
              <a:path w="260350" h="3767454">
                <a:moveTo>
                  <a:pt x="234696" y="1879092"/>
                </a:moveTo>
                <a:lnTo>
                  <a:pt x="222504" y="1879092"/>
                </a:lnTo>
                <a:lnTo>
                  <a:pt x="209694" y="1878157"/>
                </a:lnTo>
                <a:lnTo>
                  <a:pt x="196419" y="1877372"/>
                </a:lnTo>
                <a:lnTo>
                  <a:pt x="183233" y="1876304"/>
                </a:lnTo>
                <a:lnTo>
                  <a:pt x="170688" y="1874520"/>
                </a:lnTo>
                <a:lnTo>
                  <a:pt x="162306" y="1873758"/>
                </a:lnTo>
                <a:lnTo>
                  <a:pt x="154686" y="1872233"/>
                </a:lnTo>
                <a:lnTo>
                  <a:pt x="147828" y="1870710"/>
                </a:lnTo>
                <a:lnTo>
                  <a:pt x="142494" y="1869186"/>
                </a:lnTo>
                <a:lnTo>
                  <a:pt x="138684" y="1867662"/>
                </a:lnTo>
                <a:lnTo>
                  <a:pt x="135636" y="1866900"/>
                </a:lnTo>
                <a:lnTo>
                  <a:pt x="136398" y="1870710"/>
                </a:lnTo>
                <a:lnTo>
                  <a:pt x="136398" y="1891233"/>
                </a:lnTo>
                <a:lnTo>
                  <a:pt x="143843" y="1888298"/>
                </a:lnTo>
                <a:lnTo>
                  <a:pt x="175131" y="1883202"/>
                </a:lnTo>
                <a:lnTo>
                  <a:pt x="207245" y="1880813"/>
                </a:lnTo>
                <a:lnTo>
                  <a:pt x="234696" y="1879092"/>
                </a:lnTo>
                <a:close/>
              </a:path>
              <a:path w="260350" h="3767454">
                <a:moveTo>
                  <a:pt x="136398" y="1916811"/>
                </a:moveTo>
                <a:lnTo>
                  <a:pt x="136398" y="1913382"/>
                </a:lnTo>
                <a:lnTo>
                  <a:pt x="135636" y="1917192"/>
                </a:lnTo>
                <a:lnTo>
                  <a:pt x="136398" y="1916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239060" y="3481070"/>
            <a:ext cx="252729" cy="27920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Examples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possibilities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853" y="1389380"/>
            <a:ext cx="8310880" cy="536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900" dirty="0">
                <a:latin typeface="Arial"/>
                <a:cs typeface="Arial"/>
              </a:rPr>
              <a:t>Consider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sequential approach </a:t>
            </a:r>
            <a:r>
              <a:rPr sz="1900" spc="-50" dirty="0">
                <a:latin typeface="Arial"/>
                <a:cs typeface="Arial"/>
              </a:rPr>
              <a:t>–</a:t>
            </a:r>
            <a:endParaRPr sz="1900">
              <a:latin typeface="Arial"/>
              <a:cs typeface="Arial"/>
            </a:endParaRPr>
          </a:p>
          <a:p>
            <a:pPr marL="355600" lvl="1" indent="-172085" algn="just">
              <a:lnSpc>
                <a:spcPct val="100000"/>
              </a:lnSpc>
              <a:spcBef>
                <a:spcPts val="1445"/>
              </a:spcBef>
              <a:buFont typeface="Franklin Gothic Book"/>
              <a:buChar char="–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First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stage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-</a:t>
            </a:r>
            <a:r>
              <a:rPr sz="1700" dirty="0">
                <a:latin typeface="Arial"/>
                <a:cs typeface="Arial"/>
              </a:rPr>
              <a:t>-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screen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potential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vulnerabilities</a:t>
            </a:r>
            <a:endParaRPr sz="1700">
              <a:latin typeface="Arial"/>
              <a:cs typeface="Arial"/>
            </a:endParaRPr>
          </a:p>
          <a:p>
            <a:pPr marL="355600" marR="173990" lvl="1" indent="-172085" algn="just">
              <a:lnSpc>
                <a:spcPct val="120000"/>
              </a:lnSpc>
              <a:spcBef>
                <a:spcPts val="994"/>
              </a:spcBef>
              <a:buFont typeface="Franklin Gothic Book"/>
              <a:buChar char="–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Second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stage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refine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test,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characterize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significance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factors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interactions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greater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detail</a:t>
            </a:r>
            <a:endParaRPr sz="1700">
              <a:latin typeface="Arial"/>
              <a:cs typeface="Arial"/>
            </a:endParaRPr>
          </a:p>
          <a:p>
            <a:pPr marL="184150" marR="413384" indent="-171450" algn="just">
              <a:lnSpc>
                <a:spcPct val="130000"/>
              </a:lnSpc>
              <a:spcBef>
                <a:spcPts val="1310"/>
              </a:spcBef>
              <a:buChar char="•"/>
              <a:tabLst>
                <a:tab pos="184150" algn="l"/>
              </a:tabLst>
            </a:pPr>
            <a:r>
              <a:rPr sz="1900" dirty="0">
                <a:latin typeface="Arial"/>
                <a:cs typeface="Arial"/>
              </a:rPr>
              <a:t>Cyber/system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SMEs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should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determine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which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interaction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effects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are </a:t>
            </a:r>
            <a:r>
              <a:rPr sz="1900" dirty="0">
                <a:latin typeface="Arial"/>
                <a:cs typeface="Arial"/>
              </a:rPr>
              <a:t>likely/interesting,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which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specific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response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variables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are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most</a:t>
            </a:r>
            <a:r>
              <a:rPr sz="1900" spc="-10" dirty="0">
                <a:latin typeface="Arial"/>
                <a:cs typeface="Arial"/>
              </a:rPr>
              <a:t> meaningful</a:t>
            </a:r>
            <a:endParaRPr sz="1900">
              <a:latin typeface="Arial"/>
              <a:cs typeface="Arial"/>
            </a:endParaRPr>
          </a:p>
          <a:p>
            <a:pPr marL="184150" marR="858519" indent="-171450" algn="just">
              <a:lnSpc>
                <a:spcPct val="120000"/>
              </a:lnSpc>
              <a:spcBef>
                <a:spcPts val="1460"/>
              </a:spcBef>
              <a:buChar char="•"/>
              <a:tabLst>
                <a:tab pos="184150" algn="l"/>
              </a:tabLst>
            </a:pPr>
            <a:r>
              <a:rPr sz="1900" dirty="0">
                <a:latin typeface="Arial"/>
                <a:cs typeface="Arial"/>
              </a:rPr>
              <a:t>Create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design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first,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update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based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specifics,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such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rules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of </a:t>
            </a:r>
            <a:r>
              <a:rPr sz="1900" dirty="0">
                <a:latin typeface="Arial"/>
                <a:cs typeface="Arial"/>
              </a:rPr>
              <a:t>engagement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(ROE)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disallowed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combinations,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while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considering tradeoffs</a:t>
            </a:r>
            <a:endParaRPr sz="1900">
              <a:latin typeface="Arial"/>
              <a:cs typeface="Arial"/>
            </a:endParaRPr>
          </a:p>
          <a:p>
            <a:pPr marL="355600" lvl="1" indent="-172085" algn="just">
              <a:lnSpc>
                <a:spcPct val="100000"/>
              </a:lnSpc>
              <a:spcBef>
                <a:spcPts val="1440"/>
              </a:spcBef>
              <a:buFont typeface="Franklin Gothic Book"/>
              <a:buChar char="–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Enables </a:t>
            </a:r>
            <a:r>
              <a:rPr sz="1700" spc="-10" dirty="0">
                <a:latin typeface="Arial"/>
                <a:cs typeface="Arial"/>
              </a:rPr>
              <a:t>effects/constraints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ROE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10" dirty="0">
                <a:latin typeface="Arial"/>
                <a:cs typeface="Arial"/>
              </a:rPr>
              <a:t> understood</a:t>
            </a:r>
            <a:endParaRPr sz="17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Franklin Gothic Book"/>
              <a:buChar char="–"/>
            </a:pPr>
            <a:endParaRPr sz="1550">
              <a:latin typeface="Arial"/>
              <a:cs typeface="Arial"/>
            </a:endParaRPr>
          </a:p>
          <a:p>
            <a:pPr marL="183515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900" dirty="0">
                <a:latin typeface="Arial"/>
                <a:cs typeface="Arial"/>
              </a:rPr>
              <a:t>Could include ability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control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learning effects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over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time</a:t>
            </a:r>
            <a:endParaRPr sz="1900">
              <a:latin typeface="Arial"/>
              <a:cs typeface="Arial"/>
            </a:endParaRPr>
          </a:p>
          <a:p>
            <a:pPr marL="355600" marR="5080" lvl="1" indent="-172085">
              <a:lnSpc>
                <a:spcPct val="120000"/>
              </a:lnSpc>
              <a:spcBef>
                <a:spcPts val="1035"/>
              </a:spcBef>
              <a:buFont typeface="Franklin Gothic Book"/>
              <a:buChar char="–"/>
              <a:tabLst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Would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need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randomize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extent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possible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collect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enough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data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able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include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coefficients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time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person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model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2586" y="673100"/>
            <a:ext cx="7784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Applying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Framework</a:t>
            </a:r>
            <a:r>
              <a:rPr spc="-4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Cyber</a:t>
            </a:r>
            <a:r>
              <a:rPr spc="-40" dirty="0"/>
              <a:t> </a:t>
            </a:r>
            <a:r>
              <a:rPr dirty="0"/>
              <a:t>T&amp;E</a:t>
            </a:r>
            <a:r>
              <a:rPr spc="-45" dirty="0"/>
              <a:t> </a:t>
            </a:r>
            <a:r>
              <a:rPr dirty="0"/>
              <a:t>(Steps</a:t>
            </a:r>
            <a:r>
              <a:rPr spc="-40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25" dirty="0"/>
              <a:t>3)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586" y="673100"/>
            <a:ext cx="7784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Applying</a:t>
            </a:r>
            <a:r>
              <a:rPr spc="-5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Framework</a:t>
            </a:r>
            <a:r>
              <a:rPr spc="-4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Cyber</a:t>
            </a:r>
            <a:r>
              <a:rPr spc="-40" dirty="0"/>
              <a:t> </a:t>
            </a:r>
            <a:r>
              <a:rPr dirty="0"/>
              <a:t>T&amp;E</a:t>
            </a:r>
            <a:r>
              <a:rPr spc="-45" dirty="0"/>
              <a:t> </a:t>
            </a:r>
            <a:r>
              <a:rPr dirty="0"/>
              <a:t>(Steps</a:t>
            </a:r>
            <a:r>
              <a:rPr spc="-40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25"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4852" y="2962147"/>
            <a:ext cx="267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One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could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5876" y="3430523"/>
            <a:ext cx="6932295" cy="200025"/>
          </a:xfrm>
          <a:custGeom>
            <a:avLst/>
            <a:gdLst/>
            <a:ahLst/>
            <a:cxnLst/>
            <a:rect l="l" t="t" r="r" b="b"/>
            <a:pathLst>
              <a:path w="6932295" h="200025">
                <a:moveTo>
                  <a:pt x="67056" y="8382"/>
                </a:moveTo>
                <a:lnTo>
                  <a:pt x="64008" y="0"/>
                </a:lnTo>
                <a:lnTo>
                  <a:pt x="49441" y="5270"/>
                </a:lnTo>
                <a:lnTo>
                  <a:pt x="36664" y="12954"/>
                </a:lnTo>
                <a:lnTo>
                  <a:pt x="9639" y="49352"/>
                </a:lnTo>
                <a:lnTo>
                  <a:pt x="0" y="99822"/>
                </a:lnTo>
                <a:lnTo>
                  <a:pt x="1117" y="118414"/>
                </a:lnTo>
                <a:lnTo>
                  <a:pt x="16764" y="164592"/>
                </a:lnTo>
                <a:lnTo>
                  <a:pt x="49441" y="194500"/>
                </a:lnTo>
                <a:lnTo>
                  <a:pt x="64008" y="199644"/>
                </a:lnTo>
                <a:lnTo>
                  <a:pt x="66294" y="192024"/>
                </a:lnTo>
                <a:lnTo>
                  <a:pt x="55016" y="186918"/>
                </a:lnTo>
                <a:lnTo>
                  <a:pt x="45237" y="179743"/>
                </a:lnTo>
                <a:lnTo>
                  <a:pt x="25031" y="147180"/>
                </a:lnTo>
                <a:lnTo>
                  <a:pt x="18288" y="99060"/>
                </a:lnTo>
                <a:lnTo>
                  <a:pt x="19011" y="82067"/>
                </a:lnTo>
                <a:lnTo>
                  <a:pt x="30480" y="39624"/>
                </a:lnTo>
                <a:lnTo>
                  <a:pt x="55333" y="13373"/>
                </a:lnTo>
                <a:lnTo>
                  <a:pt x="67056" y="8382"/>
                </a:lnTo>
                <a:close/>
              </a:path>
              <a:path w="6932295" h="200025">
                <a:moveTo>
                  <a:pt x="981456" y="99822"/>
                </a:moveTo>
                <a:lnTo>
                  <a:pt x="972121" y="49352"/>
                </a:lnTo>
                <a:lnTo>
                  <a:pt x="944727" y="12928"/>
                </a:lnTo>
                <a:lnTo>
                  <a:pt x="917448" y="0"/>
                </a:lnTo>
                <a:lnTo>
                  <a:pt x="915162" y="8382"/>
                </a:lnTo>
                <a:lnTo>
                  <a:pt x="926439" y="13373"/>
                </a:lnTo>
                <a:lnTo>
                  <a:pt x="936307" y="20294"/>
                </a:lnTo>
                <a:lnTo>
                  <a:pt x="960310" y="66484"/>
                </a:lnTo>
                <a:lnTo>
                  <a:pt x="963168" y="99060"/>
                </a:lnTo>
                <a:lnTo>
                  <a:pt x="962444" y="116624"/>
                </a:lnTo>
                <a:lnTo>
                  <a:pt x="951738" y="160020"/>
                </a:lnTo>
                <a:lnTo>
                  <a:pt x="915162" y="192024"/>
                </a:lnTo>
                <a:lnTo>
                  <a:pt x="917448" y="199644"/>
                </a:lnTo>
                <a:lnTo>
                  <a:pt x="956017" y="177038"/>
                </a:lnTo>
                <a:lnTo>
                  <a:pt x="977455" y="135356"/>
                </a:lnTo>
                <a:lnTo>
                  <a:pt x="980452" y="118414"/>
                </a:lnTo>
                <a:lnTo>
                  <a:pt x="981456" y="99822"/>
                </a:lnTo>
                <a:close/>
              </a:path>
              <a:path w="6932295" h="200025">
                <a:moveTo>
                  <a:pt x="1560576" y="8382"/>
                </a:moveTo>
                <a:lnTo>
                  <a:pt x="1557528" y="0"/>
                </a:lnTo>
                <a:lnTo>
                  <a:pt x="1542961" y="5270"/>
                </a:lnTo>
                <a:lnTo>
                  <a:pt x="1530184" y="12954"/>
                </a:lnTo>
                <a:lnTo>
                  <a:pt x="1503159" y="49352"/>
                </a:lnTo>
                <a:lnTo>
                  <a:pt x="1493520" y="99822"/>
                </a:lnTo>
                <a:lnTo>
                  <a:pt x="1494637" y="118414"/>
                </a:lnTo>
                <a:lnTo>
                  <a:pt x="1510284" y="164592"/>
                </a:lnTo>
                <a:lnTo>
                  <a:pt x="1542961" y="194500"/>
                </a:lnTo>
                <a:lnTo>
                  <a:pt x="1557528" y="199644"/>
                </a:lnTo>
                <a:lnTo>
                  <a:pt x="1559814" y="192024"/>
                </a:lnTo>
                <a:lnTo>
                  <a:pt x="1548536" y="186918"/>
                </a:lnTo>
                <a:lnTo>
                  <a:pt x="1538757" y="179743"/>
                </a:lnTo>
                <a:lnTo>
                  <a:pt x="1518551" y="147180"/>
                </a:lnTo>
                <a:lnTo>
                  <a:pt x="1511808" y="99060"/>
                </a:lnTo>
                <a:lnTo>
                  <a:pt x="1512531" y="82067"/>
                </a:lnTo>
                <a:lnTo>
                  <a:pt x="1524000" y="39624"/>
                </a:lnTo>
                <a:lnTo>
                  <a:pt x="1548853" y="13373"/>
                </a:lnTo>
                <a:lnTo>
                  <a:pt x="1560576" y="8382"/>
                </a:lnTo>
                <a:close/>
              </a:path>
              <a:path w="6932295" h="200025">
                <a:moveTo>
                  <a:pt x="3290316" y="99822"/>
                </a:moveTo>
                <a:lnTo>
                  <a:pt x="3280981" y="49352"/>
                </a:lnTo>
                <a:lnTo>
                  <a:pt x="3253587" y="12928"/>
                </a:lnTo>
                <a:lnTo>
                  <a:pt x="3226308" y="0"/>
                </a:lnTo>
                <a:lnTo>
                  <a:pt x="3224022" y="8382"/>
                </a:lnTo>
                <a:lnTo>
                  <a:pt x="3235299" y="13373"/>
                </a:lnTo>
                <a:lnTo>
                  <a:pt x="3245167" y="20294"/>
                </a:lnTo>
                <a:lnTo>
                  <a:pt x="3269170" y="66484"/>
                </a:lnTo>
                <a:lnTo>
                  <a:pt x="3272028" y="99060"/>
                </a:lnTo>
                <a:lnTo>
                  <a:pt x="3271304" y="116624"/>
                </a:lnTo>
                <a:lnTo>
                  <a:pt x="3260598" y="160020"/>
                </a:lnTo>
                <a:lnTo>
                  <a:pt x="3224022" y="192024"/>
                </a:lnTo>
                <a:lnTo>
                  <a:pt x="3226308" y="199644"/>
                </a:lnTo>
                <a:lnTo>
                  <a:pt x="3264878" y="177038"/>
                </a:lnTo>
                <a:lnTo>
                  <a:pt x="3286315" y="135356"/>
                </a:lnTo>
                <a:lnTo>
                  <a:pt x="3289312" y="118414"/>
                </a:lnTo>
                <a:lnTo>
                  <a:pt x="3290316" y="99822"/>
                </a:lnTo>
                <a:close/>
              </a:path>
              <a:path w="6932295" h="200025">
                <a:moveTo>
                  <a:pt x="3870198" y="8382"/>
                </a:moveTo>
                <a:lnTo>
                  <a:pt x="3867150" y="0"/>
                </a:lnTo>
                <a:lnTo>
                  <a:pt x="3852583" y="5270"/>
                </a:lnTo>
                <a:lnTo>
                  <a:pt x="3839807" y="12954"/>
                </a:lnTo>
                <a:lnTo>
                  <a:pt x="3812781" y="49352"/>
                </a:lnTo>
                <a:lnTo>
                  <a:pt x="3803142" y="99822"/>
                </a:lnTo>
                <a:lnTo>
                  <a:pt x="3804259" y="118414"/>
                </a:lnTo>
                <a:lnTo>
                  <a:pt x="3819906" y="164592"/>
                </a:lnTo>
                <a:lnTo>
                  <a:pt x="3852583" y="194500"/>
                </a:lnTo>
                <a:lnTo>
                  <a:pt x="3867150" y="199644"/>
                </a:lnTo>
                <a:lnTo>
                  <a:pt x="3869436" y="192024"/>
                </a:lnTo>
                <a:lnTo>
                  <a:pt x="3858158" y="186918"/>
                </a:lnTo>
                <a:lnTo>
                  <a:pt x="3848379" y="179743"/>
                </a:lnTo>
                <a:lnTo>
                  <a:pt x="3828173" y="147180"/>
                </a:lnTo>
                <a:lnTo>
                  <a:pt x="3821430" y="99060"/>
                </a:lnTo>
                <a:lnTo>
                  <a:pt x="3822154" y="82067"/>
                </a:lnTo>
                <a:lnTo>
                  <a:pt x="3833622" y="39624"/>
                </a:lnTo>
                <a:lnTo>
                  <a:pt x="3858476" y="13373"/>
                </a:lnTo>
                <a:lnTo>
                  <a:pt x="3870198" y="8382"/>
                </a:lnTo>
                <a:close/>
              </a:path>
              <a:path w="6932295" h="200025">
                <a:moveTo>
                  <a:pt x="4903470" y="99822"/>
                </a:moveTo>
                <a:lnTo>
                  <a:pt x="4894135" y="49352"/>
                </a:lnTo>
                <a:lnTo>
                  <a:pt x="4866741" y="12928"/>
                </a:lnTo>
                <a:lnTo>
                  <a:pt x="4839462" y="0"/>
                </a:lnTo>
                <a:lnTo>
                  <a:pt x="4837176" y="8382"/>
                </a:lnTo>
                <a:lnTo>
                  <a:pt x="4848453" y="13373"/>
                </a:lnTo>
                <a:lnTo>
                  <a:pt x="4858321" y="20294"/>
                </a:lnTo>
                <a:lnTo>
                  <a:pt x="4882324" y="66484"/>
                </a:lnTo>
                <a:lnTo>
                  <a:pt x="4885182" y="99060"/>
                </a:lnTo>
                <a:lnTo>
                  <a:pt x="4884458" y="116624"/>
                </a:lnTo>
                <a:lnTo>
                  <a:pt x="4873752" y="160020"/>
                </a:lnTo>
                <a:lnTo>
                  <a:pt x="4837176" y="192024"/>
                </a:lnTo>
                <a:lnTo>
                  <a:pt x="4839462" y="199644"/>
                </a:lnTo>
                <a:lnTo>
                  <a:pt x="4878032" y="177038"/>
                </a:lnTo>
                <a:lnTo>
                  <a:pt x="4899469" y="135356"/>
                </a:lnTo>
                <a:lnTo>
                  <a:pt x="4902466" y="118414"/>
                </a:lnTo>
                <a:lnTo>
                  <a:pt x="4903470" y="99822"/>
                </a:lnTo>
                <a:close/>
              </a:path>
              <a:path w="6932295" h="200025">
                <a:moveTo>
                  <a:pt x="5476494" y="8382"/>
                </a:moveTo>
                <a:lnTo>
                  <a:pt x="5473446" y="0"/>
                </a:lnTo>
                <a:lnTo>
                  <a:pt x="5458879" y="5270"/>
                </a:lnTo>
                <a:lnTo>
                  <a:pt x="5446103" y="12954"/>
                </a:lnTo>
                <a:lnTo>
                  <a:pt x="5419077" y="49352"/>
                </a:lnTo>
                <a:lnTo>
                  <a:pt x="5409438" y="99822"/>
                </a:lnTo>
                <a:lnTo>
                  <a:pt x="5410555" y="118414"/>
                </a:lnTo>
                <a:lnTo>
                  <a:pt x="5426202" y="164592"/>
                </a:lnTo>
                <a:lnTo>
                  <a:pt x="5458879" y="194500"/>
                </a:lnTo>
                <a:lnTo>
                  <a:pt x="5473446" y="199644"/>
                </a:lnTo>
                <a:lnTo>
                  <a:pt x="5475732" y="192024"/>
                </a:lnTo>
                <a:lnTo>
                  <a:pt x="5464454" y="186918"/>
                </a:lnTo>
                <a:lnTo>
                  <a:pt x="5454675" y="179743"/>
                </a:lnTo>
                <a:lnTo>
                  <a:pt x="5434469" y="147180"/>
                </a:lnTo>
                <a:lnTo>
                  <a:pt x="5427726" y="99060"/>
                </a:lnTo>
                <a:lnTo>
                  <a:pt x="5428450" y="82067"/>
                </a:lnTo>
                <a:lnTo>
                  <a:pt x="5439918" y="39624"/>
                </a:lnTo>
                <a:lnTo>
                  <a:pt x="5464772" y="13373"/>
                </a:lnTo>
                <a:lnTo>
                  <a:pt x="5476494" y="8382"/>
                </a:lnTo>
                <a:close/>
              </a:path>
              <a:path w="6932295" h="200025">
                <a:moveTo>
                  <a:pt x="6931914" y="99822"/>
                </a:moveTo>
                <a:lnTo>
                  <a:pt x="6922579" y="49352"/>
                </a:lnTo>
                <a:lnTo>
                  <a:pt x="6895185" y="12928"/>
                </a:lnTo>
                <a:lnTo>
                  <a:pt x="6867906" y="0"/>
                </a:lnTo>
                <a:lnTo>
                  <a:pt x="6865620" y="8382"/>
                </a:lnTo>
                <a:lnTo>
                  <a:pt x="6876897" y="13373"/>
                </a:lnTo>
                <a:lnTo>
                  <a:pt x="6886765" y="20294"/>
                </a:lnTo>
                <a:lnTo>
                  <a:pt x="6910768" y="66484"/>
                </a:lnTo>
                <a:lnTo>
                  <a:pt x="6913626" y="99060"/>
                </a:lnTo>
                <a:lnTo>
                  <a:pt x="6912902" y="116624"/>
                </a:lnTo>
                <a:lnTo>
                  <a:pt x="6902196" y="160020"/>
                </a:lnTo>
                <a:lnTo>
                  <a:pt x="6865620" y="192024"/>
                </a:lnTo>
                <a:lnTo>
                  <a:pt x="6867906" y="199644"/>
                </a:lnTo>
                <a:lnTo>
                  <a:pt x="6906476" y="177038"/>
                </a:lnTo>
                <a:lnTo>
                  <a:pt x="6927913" y="135356"/>
                </a:lnTo>
                <a:lnTo>
                  <a:pt x="6930911" y="118414"/>
                </a:lnTo>
                <a:lnTo>
                  <a:pt x="6931914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9452" y="3362959"/>
            <a:ext cx="830453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154555" algn="l"/>
                <a:tab pos="4463415" algn="l"/>
                <a:tab pos="6077585" algn="l"/>
                <a:tab pos="8104505" algn="l"/>
              </a:tabLst>
            </a:pPr>
            <a:r>
              <a:rPr sz="1700" b="0" i="1" spc="-50" dirty="0">
                <a:latin typeface="Calibri Light"/>
                <a:cs typeface="Calibri Light"/>
              </a:rPr>
              <a:t>y</a:t>
            </a:r>
            <a:r>
              <a:rPr sz="1700" i="1" dirty="0">
                <a:latin typeface="Cambria"/>
                <a:cs typeface="Cambria"/>
              </a:rPr>
              <a:t>				 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2247" y="3663696"/>
            <a:ext cx="1184910" cy="200025"/>
          </a:xfrm>
          <a:custGeom>
            <a:avLst/>
            <a:gdLst/>
            <a:ahLst/>
            <a:cxnLst/>
            <a:rect l="l" t="t" r="r" b="b"/>
            <a:pathLst>
              <a:path w="1184910" h="200025">
                <a:moveTo>
                  <a:pt x="1184910" y="99822"/>
                </a:moveTo>
                <a:lnTo>
                  <a:pt x="1175587" y="49351"/>
                </a:lnTo>
                <a:lnTo>
                  <a:pt x="1148191" y="12925"/>
                </a:lnTo>
                <a:lnTo>
                  <a:pt x="1120902" y="0"/>
                </a:lnTo>
                <a:lnTo>
                  <a:pt x="1118616" y="8382"/>
                </a:lnTo>
                <a:lnTo>
                  <a:pt x="1129903" y="13370"/>
                </a:lnTo>
                <a:lnTo>
                  <a:pt x="1139761" y="20288"/>
                </a:lnTo>
                <a:lnTo>
                  <a:pt x="1163764" y="66484"/>
                </a:lnTo>
                <a:lnTo>
                  <a:pt x="1166622" y="99060"/>
                </a:lnTo>
                <a:lnTo>
                  <a:pt x="1166622" y="167608"/>
                </a:lnTo>
                <a:lnTo>
                  <a:pt x="1168908" y="164592"/>
                </a:lnTo>
                <a:lnTo>
                  <a:pt x="1175908" y="150721"/>
                </a:lnTo>
                <a:lnTo>
                  <a:pt x="1180909" y="135350"/>
                </a:lnTo>
                <a:lnTo>
                  <a:pt x="1183909" y="118407"/>
                </a:lnTo>
                <a:lnTo>
                  <a:pt x="1184910" y="99822"/>
                </a:lnTo>
                <a:close/>
              </a:path>
              <a:path w="1184910" h="200025">
                <a:moveTo>
                  <a:pt x="1166622" y="167608"/>
                </a:moveTo>
                <a:lnTo>
                  <a:pt x="1166622" y="99060"/>
                </a:lnTo>
                <a:lnTo>
                  <a:pt x="1165907" y="116621"/>
                </a:lnTo>
                <a:lnTo>
                  <a:pt x="1163764" y="132683"/>
                </a:lnTo>
                <a:lnTo>
                  <a:pt x="1148191" y="170699"/>
                </a:lnTo>
                <a:lnTo>
                  <a:pt x="1118616" y="192024"/>
                </a:lnTo>
                <a:lnTo>
                  <a:pt x="1120902" y="199644"/>
                </a:lnTo>
                <a:lnTo>
                  <a:pt x="1135475" y="194488"/>
                </a:lnTo>
                <a:lnTo>
                  <a:pt x="1148334" y="186975"/>
                </a:lnTo>
                <a:lnTo>
                  <a:pt x="1159478" y="177034"/>
                </a:lnTo>
                <a:lnTo>
                  <a:pt x="1166622" y="167608"/>
                </a:lnTo>
                <a:close/>
              </a:path>
              <a:path w="1184910" h="200025">
                <a:moveTo>
                  <a:pt x="67056" y="8382"/>
                </a:moveTo>
                <a:lnTo>
                  <a:pt x="64008" y="0"/>
                </a:lnTo>
                <a:lnTo>
                  <a:pt x="49446" y="5262"/>
                </a:lnTo>
                <a:lnTo>
                  <a:pt x="36671" y="12954"/>
                </a:lnTo>
                <a:lnTo>
                  <a:pt x="9644" y="49351"/>
                </a:lnTo>
                <a:lnTo>
                  <a:pt x="0" y="99822"/>
                </a:lnTo>
                <a:lnTo>
                  <a:pt x="1119" y="118407"/>
                </a:lnTo>
                <a:lnTo>
                  <a:pt x="4381" y="135350"/>
                </a:lnTo>
                <a:lnTo>
                  <a:pt x="9644" y="150721"/>
                </a:lnTo>
                <a:lnTo>
                  <a:pt x="16764" y="164592"/>
                </a:lnTo>
                <a:lnTo>
                  <a:pt x="18288" y="166701"/>
                </a:lnTo>
                <a:lnTo>
                  <a:pt x="18288" y="99060"/>
                </a:lnTo>
                <a:lnTo>
                  <a:pt x="19014" y="82057"/>
                </a:lnTo>
                <a:lnTo>
                  <a:pt x="30480" y="39624"/>
                </a:lnTo>
                <a:lnTo>
                  <a:pt x="55340" y="13370"/>
                </a:lnTo>
                <a:lnTo>
                  <a:pt x="67056" y="8382"/>
                </a:lnTo>
                <a:close/>
              </a:path>
              <a:path w="1184910" h="200025">
                <a:moveTo>
                  <a:pt x="66293" y="192024"/>
                </a:moveTo>
                <a:lnTo>
                  <a:pt x="30480" y="160020"/>
                </a:lnTo>
                <a:lnTo>
                  <a:pt x="19014" y="116621"/>
                </a:lnTo>
                <a:lnTo>
                  <a:pt x="18288" y="99060"/>
                </a:lnTo>
                <a:lnTo>
                  <a:pt x="18288" y="166701"/>
                </a:lnTo>
                <a:lnTo>
                  <a:pt x="25753" y="177034"/>
                </a:lnTo>
                <a:lnTo>
                  <a:pt x="36671" y="186975"/>
                </a:lnTo>
                <a:lnTo>
                  <a:pt x="49446" y="194488"/>
                </a:lnTo>
                <a:lnTo>
                  <a:pt x="64008" y="199644"/>
                </a:lnTo>
                <a:lnTo>
                  <a:pt x="66293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9450" y="3596137"/>
            <a:ext cx="187071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524635" algn="l"/>
              </a:tabLst>
            </a:pPr>
            <a:r>
              <a:rPr sz="1700" i="1" spc="80" dirty="0">
                <a:latin typeface="Cambria"/>
                <a:cs typeface="Cambria"/>
              </a:rPr>
              <a:t>  </a:t>
            </a:r>
            <a:r>
              <a:rPr sz="1875" i="1" spc="165" baseline="-15555" dirty="0">
                <a:latin typeface="Cambria"/>
                <a:cs typeface="Cambria"/>
              </a:rPr>
              <a:t>S</a:t>
            </a:r>
            <a:r>
              <a:rPr sz="1875" i="1" spc="742" baseline="-15555" dirty="0">
                <a:latin typeface="Cambria"/>
                <a:cs typeface="Cambria"/>
              </a:rPr>
              <a:t> </a:t>
            </a:r>
            <a:r>
              <a:rPr sz="1700" i="1" spc="1025" dirty="0">
                <a:latin typeface="Cambria"/>
                <a:cs typeface="Cambria"/>
              </a:rPr>
              <a:t>D</a:t>
            </a:r>
            <a:r>
              <a:rPr sz="1700" i="1" spc="350" dirty="0">
                <a:latin typeface="Cambria"/>
                <a:cs typeface="Cambria"/>
              </a:rPr>
              <a:t> </a:t>
            </a:r>
            <a:r>
              <a:rPr sz="1700" i="1" spc="409" dirty="0">
                <a:latin typeface="Cambria"/>
                <a:cs typeface="Cambria"/>
              </a:rPr>
              <a:t>f</a:t>
            </a:r>
            <a:r>
              <a:rPr sz="1700" i="1" dirty="0">
                <a:latin typeface="Cambria"/>
                <a:cs typeface="Cambria"/>
              </a:rPr>
              <a:t>	</a:t>
            </a:r>
            <a:r>
              <a:rPr sz="1700" i="1" spc="400" dirty="0">
                <a:latin typeface="Cambria"/>
                <a:cs typeface="Cambria"/>
              </a:rPr>
              <a:t>  </a:t>
            </a:r>
            <a:r>
              <a:rPr sz="1700" i="1" dirty="0">
                <a:latin typeface="Cambria"/>
                <a:cs typeface="Cambria"/>
              </a:rPr>
              <a:t>E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0009" y="2867405"/>
            <a:ext cx="5148580" cy="525780"/>
          </a:xfrm>
          <a:custGeom>
            <a:avLst/>
            <a:gdLst/>
            <a:ahLst/>
            <a:cxnLst/>
            <a:rect l="l" t="t" r="r" b="b"/>
            <a:pathLst>
              <a:path w="5148580" h="525779">
                <a:moveTo>
                  <a:pt x="5148072" y="427481"/>
                </a:moveTo>
                <a:lnTo>
                  <a:pt x="5148072" y="97535"/>
                </a:lnTo>
                <a:lnTo>
                  <a:pt x="5147310" y="86867"/>
                </a:lnTo>
                <a:lnTo>
                  <a:pt x="5134514" y="48720"/>
                </a:lnTo>
                <a:lnTo>
                  <a:pt x="5089027" y="7886"/>
                </a:lnTo>
                <a:lnTo>
                  <a:pt x="5058918" y="0"/>
                </a:lnTo>
                <a:lnTo>
                  <a:pt x="97535" y="0"/>
                </a:lnTo>
                <a:lnTo>
                  <a:pt x="39590" y="19121"/>
                </a:lnTo>
                <a:lnTo>
                  <a:pt x="3809" y="69342"/>
                </a:lnTo>
                <a:lnTo>
                  <a:pt x="0" y="88392"/>
                </a:lnTo>
                <a:lnTo>
                  <a:pt x="0" y="428244"/>
                </a:lnTo>
                <a:lnTo>
                  <a:pt x="7620" y="466344"/>
                </a:lnTo>
                <a:lnTo>
                  <a:pt x="31242" y="499217"/>
                </a:lnTo>
                <a:lnTo>
                  <a:pt x="31242" y="98298"/>
                </a:lnTo>
                <a:lnTo>
                  <a:pt x="32004" y="90678"/>
                </a:lnTo>
                <a:lnTo>
                  <a:pt x="51009" y="51012"/>
                </a:lnTo>
                <a:lnTo>
                  <a:pt x="61722" y="42672"/>
                </a:lnTo>
                <a:lnTo>
                  <a:pt x="67056" y="38862"/>
                </a:lnTo>
                <a:lnTo>
                  <a:pt x="5050536" y="31318"/>
                </a:lnTo>
                <a:lnTo>
                  <a:pt x="5057394" y="32003"/>
                </a:lnTo>
                <a:lnTo>
                  <a:pt x="5099313" y="53892"/>
                </a:lnTo>
                <a:lnTo>
                  <a:pt x="5116068" y="92201"/>
                </a:lnTo>
                <a:lnTo>
                  <a:pt x="5116068" y="498472"/>
                </a:lnTo>
                <a:lnTo>
                  <a:pt x="5122935" y="492723"/>
                </a:lnTo>
                <a:lnTo>
                  <a:pt x="5139595" y="466538"/>
                </a:lnTo>
                <a:lnTo>
                  <a:pt x="5147310" y="436625"/>
                </a:lnTo>
                <a:lnTo>
                  <a:pt x="5148072" y="427481"/>
                </a:lnTo>
                <a:close/>
              </a:path>
              <a:path w="5148580" h="525779">
                <a:moveTo>
                  <a:pt x="5116068" y="498472"/>
                </a:moveTo>
                <a:lnTo>
                  <a:pt x="5116068" y="427481"/>
                </a:lnTo>
                <a:lnTo>
                  <a:pt x="5115306" y="435101"/>
                </a:lnTo>
                <a:lnTo>
                  <a:pt x="5114544" y="441959"/>
                </a:lnTo>
                <a:lnTo>
                  <a:pt x="5093603" y="477373"/>
                </a:lnTo>
                <a:lnTo>
                  <a:pt x="5055870" y="493775"/>
                </a:lnTo>
                <a:lnTo>
                  <a:pt x="98298" y="494538"/>
                </a:lnTo>
                <a:lnTo>
                  <a:pt x="76814" y="490716"/>
                </a:lnTo>
                <a:lnTo>
                  <a:pt x="43821" y="466155"/>
                </a:lnTo>
                <a:lnTo>
                  <a:pt x="31242" y="426720"/>
                </a:lnTo>
                <a:lnTo>
                  <a:pt x="31242" y="499217"/>
                </a:lnTo>
                <a:lnTo>
                  <a:pt x="36576" y="503682"/>
                </a:lnTo>
                <a:lnTo>
                  <a:pt x="43434" y="509778"/>
                </a:lnTo>
                <a:lnTo>
                  <a:pt x="51816" y="514350"/>
                </a:lnTo>
                <a:lnTo>
                  <a:pt x="97536" y="525756"/>
                </a:lnTo>
                <a:lnTo>
                  <a:pt x="5050536" y="525779"/>
                </a:lnTo>
                <a:lnTo>
                  <a:pt x="5060442" y="525017"/>
                </a:lnTo>
                <a:lnTo>
                  <a:pt x="5070348" y="523493"/>
                </a:lnTo>
                <a:lnTo>
                  <a:pt x="5099221" y="512576"/>
                </a:lnTo>
                <a:lnTo>
                  <a:pt x="5116068" y="498472"/>
                </a:lnTo>
                <a:close/>
              </a:path>
            </a:pathLst>
          </a:custGeom>
          <a:solidFill>
            <a:srgbClr val="32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4852" y="1292605"/>
            <a:ext cx="7773034" cy="1851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8001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fit to data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form 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empirical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relationship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response </a:t>
            </a:r>
            <a:r>
              <a:rPr sz="1800" dirty="0">
                <a:latin typeface="Arial"/>
                <a:cs typeface="Arial"/>
              </a:rPr>
              <a:t>variable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settings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purposes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of:</a:t>
            </a:r>
            <a:endParaRPr sz="1800">
              <a:latin typeface="Arial"/>
              <a:cs typeface="Arial"/>
            </a:endParaRPr>
          </a:p>
          <a:p>
            <a:pPr marL="360680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latin typeface="Arial"/>
                <a:cs typeface="Arial"/>
              </a:rPr>
              <a:t>--</a:t>
            </a:r>
            <a:r>
              <a:rPr sz="1600" dirty="0">
                <a:latin typeface="Arial"/>
                <a:cs typeface="Arial"/>
              </a:rPr>
              <a:t>Determining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factors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have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large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response</a:t>
            </a:r>
            <a:endParaRPr sz="1600">
              <a:latin typeface="Arial"/>
              <a:cs typeface="Arial"/>
            </a:endParaRPr>
          </a:p>
          <a:p>
            <a:pPr marL="360680" marR="5080">
              <a:lnSpc>
                <a:spcPts val="1730"/>
              </a:lnSpc>
              <a:spcBef>
                <a:spcPts val="425"/>
              </a:spcBef>
            </a:pPr>
            <a:r>
              <a:rPr sz="1600" spc="-10" dirty="0">
                <a:latin typeface="Arial"/>
                <a:cs typeface="Arial"/>
              </a:rPr>
              <a:t>--</a:t>
            </a:r>
            <a:r>
              <a:rPr sz="1600" dirty="0">
                <a:latin typeface="Arial"/>
                <a:cs typeface="Arial"/>
              </a:rPr>
              <a:t>Making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predictions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across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factor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space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(including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not </a:t>
            </a:r>
            <a:r>
              <a:rPr sz="1600" dirty="0">
                <a:latin typeface="Arial"/>
                <a:cs typeface="Arial"/>
              </a:rPr>
              <a:t>explicitly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tested)</a:t>
            </a:r>
            <a:endParaRPr sz="1600">
              <a:latin typeface="Arial"/>
              <a:cs typeface="Arial"/>
            </a:endParaRPr>
          </a:p>
          <a:p>
            <a:pPr marL="360680">
              <a:lnSpc>
                <a:spcPct val="100000"/>
              </a:lnSpc>
              <a:spcBef>
                <a:spcPts val="175"/>
              </a:spcBef>
            </a:pPr>
            <a:r>
              <a:rPr sz="1600" spc="-10" dirty="0">
                <a:latin typeface="Arial"/>
                <a:cs typeface="Arial"/>
              </a:rPr>
              <a:t>--</a:t>
            </a:r>
            <a:r>
              <a:rPr sz="1600" dirty="0">
                <a:latin typeface="Arial"/>
                <a:cs typeface="Arial"/>
              </a:rPr>
              <a:t>Quantifying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uncertainty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results</a:t>
            </a:r>
            <a:endParaRPr sz="1600">
              <a:latin typeface="Arial"/>
              <a:cs typeface="Arial"/>
            </a:endParaRPr>
          </a:p>
          <a:p>
            <a:pPr marL="3280410">
              <a:lnSpc>
                <a:spcPct val="100000"/>
              </a:lnSpc>
              <a:spcBef>
                <a:spcPts val="72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Responses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in/achieve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effect,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Thread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length,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Level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5702" y="3118358"/>
            <a:ext cx="4997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threat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required,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detect/mitigate/restore,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Severity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mission</a:t>
            </a:r>
            <a:r>
              <a:rPr sz="1200" spc="-10" dirty="0">
                <a:latin typeface="Arial"/>
                <a:cs typeface="Arial"/>
              </a:rPr>
              <a:t> effects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1726" y="3676650"/>
            <a:ext cx="1908810" cy="342265"/>
          </a:xfrm>
          <a:custGeom>
            <a:avLst/>
            <a:gdLst/>
            <a:ahLst/>
            <a:cxnLst/>
            <a:rect l="l" t="t" r="r" b="b"/>
            <a:pathLst>
              <a:path w="1908810" h="342264">
                <a:moveTo>
                  <a:pt x="1908810" y="281178"/>
                </a:moveTo>
                <a:lnTo>
                  <a:pt x="1908810" y="60198"/>
                </a:lnTo>
                <a:lnTo>
                  <a:pt x="1907286" y="53340"/>
                </a:lnTo>
                <a:lnTo>
                  <a:pt x="1886030" y="17468"/>
                </a:lnTo>
                <a:lnTo>
                  <a:pt x="1847850" y="762"/>
                </a:lnTo>
                <a:lnTo>
                  <a:pt x="1840992" y="0"/>
                </a:lnTo>
                <a:lnTo>
                  <a:pt x="67056" y="0"/>
                </a:lnTo>
                <a:lnTo>
                  <a:pt x="26993" y="13954"/>
                </a:lnTo>
                <a:lnTo>
                  <a:pt x="3047" y="48768"/>
                </a:lnTo>
                <a:lnTo>
                  <a:pt x="0" y="61722"/>
                </a:lnTo>
                <a:lnTo>
                  <a:pt x="0" y="275844"/>
                </a:lnTo>
                <a:lnTo>
                  <a:pt x="13901" y="315706"/>
                </a:lnTo>
                <a:lnTo>
                  <a:pt x="32004" y="332340"/>
                </a:lnTo>
                <a:lnTo>
                  <a:pt x="32004" y="63246"/>
                </a:lnTo>
                <a:lnTo>
                  <a:pt x="32766" y="59436"/>
                </a:lnTo>
                <a:lnTo>
                  <a:pt x="33528" y="56388"/>
                </a:lnTo>
                <a:lnTo>
                  <a:pt x="35052" y="53340"/>
                </a:lnTo>
                <a:lnTo>
                  <a:pt x="38163" y="46850"/>
                </a:lnTo>
                <a:lnTo>
                  <a:pt x="39471" y="43853"/>
                </a:lnTo>
                <a:lnTo>
                  <a:pt x="45720" y="39624"/>
                </a:lnTo>
                <a:lnTo>
                  <a:pt x="48006" y="37338"/>
                </a:lnTo>
                <a:lnTo>
                  <a:pt x="54102" y="34290"/>
                </a:lnTo>
                <a:lnTo>
                  <a:pt x="57912" y="33528"/>
                </a:lnTo>
                <a:lnTo>
                  <a:pt x="60960" y="32766"/>
                </a:lnTo>
                <a:lnTo>
                  <a:pt x="64769" y="32004"/>
                </a:lnTo>
                <a:lnTo>
                  <a:pt x="1845564" y="32004"/>
                </a:lnTo>
                <a:lnTo>
                  <a:pt x="1849374" y="32766"/>
                </a:lnTo>
                <a:lnTo>
                  <a:pt x="1876806" y="64770"/>
                </a:lnTo>
                <a:lnTo>
                  <a:pt x="1877568" y="68580"/>
                </a:lnTo>
                <a:lnTo>
                  <a:pt x="1877568" y="331471"/>
                </a:lnTo>
                <a:lnTo>
                  <a:pt x="1891774" y="319654"/>
                </a:lnTo>
                <a:lnTo>
                  <a:pt x="1903327" y="301657"/>
                </a:lnTo>
                <a:lnTo>
                  <a:pt x="1908810" y="281178"/>
                </a:lnTo>
                <a:close/>
              </a:path>
              <a:path w="1908810" h="342264">
                <a:moveTo>
                  <a:pt x="1877568" y="331471"/>
                </a:moveTo>
                <a:lnTo>
                  <a:pt x="1877568" y="275082"/>
                </a:lnTo>
                <a:lnTo>
                  <a:pt x="1876044" y="282702"/>
                </a:lnTo>
                <a:lnTo>
                  <a:pt x="1872000" y="293199"/>
                </a:lnTo>
                <a:lnTo>
                  <a:pt x="1864652" y="301942"/>
                </a:lnTo>
                <a:lnTo>
                  <a:pt x="1854998" y="307923"/>
                </a:lnTo>
                <a:lnTo>
                  <a:pt x="1840230" y="310896"/>
                </a:lnTo>
                <a:lnTo>
                  <a:pt x="67818" y="310896"/>
                </a:lnTo>
                <a:lnTo>
                  <a:pt x="56645" y="308501"/>
                </a:lnTo>
                <a:lnTo>
                  <a:pt x="46377" y="303285"/>
                </a:lnTo>
                <a:lnTo>
                  <a:pt x="38257" y="295397"/>
                </a:lnTo>
                <a:lnTo>
                  <a:pt x="33528" y="284988"/>
                </a:lnTo>
                <a:lnTo>
                  <a:pt x="32004" y="281178"/>
                </a:lnTo>
                <a:lnTo>
                  <a:pt x="32004" y="332340"/>
                </a:lnTo>
                <a:lnTo>
                  <a:pt x="1848612" y="342138"/>
                </a:lnTo>
                <a:lnTo>
                  <a:pt x="1855470" y="340614"/>
                </a:lnTo>
                <a:lnTo>
                  <a:pt x="1875404" y="333272"/>
                </a:lnTo>
                <a:lnTo>
                  <a:pt x="1877568" y="331471"/>
                </a:lnTo>
                <a:close/>
              </a:path>
            </a:pathLst>
          </a:custGeom>
          <a:solidFill>
            <a:srgbClr val="32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26561" y="3736340"/>
            <a:ext cx="17392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Normally-</a:t>
            </a:r>
            <a:r>
              <a:rPr sz="1200" dirty="0">
                <a:latin typeface="Arial"/>
                <a:cs typeface="Arial"/>
              </a:rPr>
              <a:t>distributed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error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94169" y="3832097"/>
            <a:ext cx="2344420" cy="399415"/>
          </a:xfrm>
          <a:custGeom>
            <a:avLst/>
            <a:gdLst/>
            <a:ahLst/>
            <a:cxnLst/>
            <a:rect l="l" t="t" r="r" b="b"/>
            <a:pathLst>
              <a:path w="2344420" h="399414">
                <a:moveTo>
                  <a:pt x="2343912" y="322325"/>
                </a:moveTo>
                <a:lnTo>
                  <a:pt x="2343912" y="76199"/>
                </a:lnTo>
                <a:lnTo>
                  <a:pt x="2343150" y="68579"/>
                </a:lnTo>
                <a:lnTo>
                  <a:pt x="2317770" y="19521"/>
                </a:lnTo>
                <a:lnTo>
                  <a:pt x="2273808" y="0"/>
                </a:lnTo>
                <a:lnTo>
                  <a:pt x="76200" y="0"/>
                </a:lnTo>
                <a:lnTo>
                  <a:pt x="30803" y="15506"/>
                </a:lnTo>
                <a:lnTo>
                  <a:pt x="3047" y="54864"/>
                </a:lnTo>
                <a:lnTo>
                  <a:pt x="761" y="70104"/>
                </a:lnTo>
                <a:lnTo>
                  <a:pt x="0" y="76962"/>
                </a:lnTo>
                <a:lnTo>
                  <a:pt x="0" y="323088"/>
                </a:lnTo>
                <a:lnTo>
                  <a:pt x="10366" y="360414"/>
                </a:lnTo>
                <a:lnTo>
                  <a:pt x="28956" y="381762"/>
                </a:lnTo>
                <a:lnTo>
                  <a:pt x="32004" y="384374"/>
                </a:lnTo>
                <a:lnTo>
                  <a:pt x="32004" y="71628"/>
                </a:lnTo>
                <a:lnTo>
                  <a:pt x="32766" y="67056"/>
                </a:lnTo>
                <a:lnTo>
                  <a:pt x="34290" y="62484"/>
                </a:lnTo>
                <a:lnTo>
                  <a:pt x="35814" y="58674"/>
                </a:lnTo>
                <a:lnTo>
                  <a:pt x="37553" y="52565"/>
                </a:lnTo>
                <a:lnTo>
                  <a:pt x="43434" y="45300"/>
                </a:lnTo>
                <a:lnTo>
                  <a:pt x="48768" y="41910"/>
                </a:lnTo>
                <a:lnTo>
                  <a:pt x="52577" y="38862"/>
                </a:lnTo>
                <a:lnTo>
                  <a:pt x="56388" y="36576"/>
                </a:lnTo>
                <a:lnTo>
                  <a:pt x="62369" y="33858"/>
                </a:lnTo>
                <a:lnTo>
                  <a:pt x="71145" y="31457"/>
                </a:lnTo>
                <a:lnTo>
                  <a:pt x="76200" y="31877"/>
                </a:lnTo>
                <a:lnTo>
                  <a:pt x="2272284" y="32003"/>
                </a:lnTo>
                <a:lnTo>
                  <a:pt x="2308299" y="59358"/>
                </a:lnTo>
                <a:lnTo>
                  <a:pt x="2311908" y="73151"/>
                </a:lnTo>
                <a:lnTo>
                  <a:pt x="2311908" y="383410"/>
                </a:lnTo>
                <a:lnTo>
                  <a:pt x="2324223" y="373175"/>
                </a:lnTo>
                <a:lnTo>
                  <a:pt x="2337158" y="352931"/>
                </a:lnTo>
                <a:lnTo>
                  <a:pt x="2343150" y="329183"/>
                </a:lnTo>
                <a:lnTo>
                  <a:pt x="2343912" y="322325"/>
                </a:lnTo>
                <a:close/>
              </a:path>
              <a:path w="2344420" h="399414">
                <a:moveTo>
                  <a:pt x="2311908" y="383410"/>
                </a:moveTo>
                <a:lnTo>
                  <a:pt x="2311908" y="327659"/>
                </a:lnTo>
                <a:lnTo>
                  <a:pt x="2311146" y="332231"/>
                </a:lnTo>
                <a:lnTo>
                  <a:pt x="2305110" y="345797"/>
                </a:lnTo>
                <a:lnTo>
                  <a:pt x="2296591" y="356363"/>
                </a:lnTo>
                <a:lnTo>
                  <a:pt x="2285253" y="363626"/>
                </a:lnTo>
                <a:lnTo>
                  <a:pt x="2270760" y="367283"/>
                </a:lnTo>
                <a:lnTo>
                  <a:pt x="76200" y="367170"/>
                </a:lnTo>
                <a:lnTo>
                  <a:pt x="39673" y="347695"/>
                </a:lnTo>
                <a:lnTo>
                  <a:pt x="32004" y="326136"/>
                </a:lnTo>
                <a:lnTo>
                  <a:pt x="32004" y="384374"/>
                </a:lnTo>
                <a:lnTo>
                  <a:pt x="76200" y="399211"/>
                </a:lnTo>
                <a:lnTo>
                  <a:pt x="2266950" y="399287"/>
                </a:lnTo>
                <a:lnTo>
                  <a:pt x="2276094" y="398449"/>
                </a:lnTo>
                <a:lnTo>
                  <a:pt x="2282952" y="397763"/>
                </a:lnTo>
                <a:lnTo>
                  <a:pt x="2305702" y="388568"/>
                </a:lnTo>
                <a:lnTo>
                  <a:pt x="2311908" y="383410"/>
                </a:lnTo>
                <a:close/>
              </a:path>
            </a:pathLst>
          </a:custGeom>
          <a:solidFill>
            <a:srgbClr val="32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4852" y="3795595"/>
            <a:ext cx="8056880" cy="2610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R="27305" algn="r">
              <a:lnSpc>
                <a:spcPct val="100000"/>
              </a:lnSpc>
              <a:spcBef>
                <a:spcPts val="869"/>
              </a:spcBef>
            </a:pPr>
            <a:r>
              <a:rPr sz="1400" dirty="0">
                <a:latin typeface="Arial"/>
                <a:cs typeface="Arial"/>
              </a:rPr>
              <a:t>Estimated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r>
              <a:rPr sz="14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coefficients</a:t>
            </a:r>
            <a:endParaRPr sz="1400">
              <a:latin typeface="Arial"/>
              <a:cs typeface="Arial"/>
            </a:endParaRPr>
          </a:p>
          <a:p>
            <a:pPr marL="12700" marR="712470">
              <a:lnSpc>
                <a:spcPts val="1939"/>
              </a:lnSpc>
              <a:spcBef>
                <a:spcPts val="1250"/>
              </a:spcBef>
            </a:pPr>
            <a:r>
              <a:rPr sz="1800" dirty="0">
                <a:latin typeface="Arial"/>
                <a:cs typeface="Arial"/>
              </a:rPr>
              <a:t>While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parameters,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factors/responses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not </a:t>
            </a:r>
            <a:r>
              <a:rPr sz="1800" dirty="0">
                <a:latin typeface="Arial"/>
                <a:cs typeface="Arial"/>
              </a:rPr>
              <a:t>necessarily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normal:</a:t>
            </a:r>
            <a:endParaRPr sz="1800">
              <a:latin typeface="Arial"/>
              <a:cs typeface="Arial"/>
            </a:endParaRPr>
          </a:p>
          <a:p>
            <a:pPr marL="360680" marR="128270">
              <a:lnSpc>
                <a:spcPts val="1730"/>
              </a:lnSpc>
              <a:spcBef>
                <a:spcPts val="400"/>
              </a:spcBef>
            </a:pPr>
            <a:r>
              <a:rPr sz="1600" spc="-25" dirty="0">
                <a:latin typeface="Arial"/>
                <a:cs typeface="Arial"/>
              </a:rPr>
              <a:t>Time-</a:t>
            </a:r>
            <a:r>
              <a:rPr sz="1600" dirty="0">
                <a:latin typeface="Arial"/>
                <a:cs typeface="Arial"/>
              </a:rPr>
              <a:t>based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likely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right-</a:t>
            </a:r>
            <a:r>
              <a:rPr sz="1600" dirty="0">
                <a:latin typeface="Arial"/>
                <a:cs typeface="Arial"/>
              </a:rPr>
              <a:t>skewed,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lognormal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regression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survival </a:t>
            </a:r>
            <a:r>
              <a:rPr sz="1600" dirty="0">
                <a:latin typeface="Arial"/>
                <a:cs typeface="Arial"/>
              </a:rPr>
              <a:t>model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10" dirty="0">
                <a:latin typeface="Arial"/>
                <a:cs typeface="Arial"/>
              </a:rPr>
              <a:t> appropriate</a:t>
            </a:r>
            <a:endParaRPr sz="1600">
              <a:latin typeface="Arial"/>
              <a:cs typeface="Arial"/>
            </a:endParaRPr>
          </a:p>
          <a:p>
            <a:pPr marL="360680" marR="5080">
              <a:lnSpc>
                <a:spcPts val="173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mission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response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categorical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multinomial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logistic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regression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one </a:t>
            </a:r>
            <a:r>
              <a:rPr sz="1600" dirty="0">
                <a:latin typeface="Arial"/>
                <a:cs typeface="Arial"/>
              </a:rPr>
              <a:t>appropriate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choice</a:t>
            </a:r>
            <a:endParaRPr sz="1600">
              <a:latin typeface="Arial"/>
              <a:cs typeface="Arial"/>
            </a:endParaRPr>
          </a:p>
          <a:p>
            <a:pPr marL="12700" marR="375920">
              <a:lnSpc>
                <a:spcPts val="1939"/>
              </a:lnSpc>
              <a:spcBef>
                <a:spcPts val="1195"/>
              </a:spcBef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could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ability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recorded </a:t>
            </a:r>
            <a:r>
              <a:rPr sz="1800" dirty="0">
                <a:latin typeface="Arial"/>
                <a:cs typeface="Arial"/>
              </a:rPr>
              <a:t>factors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(e.g.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tool/method,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estimate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0" dirty="0">
                <a:latin typeface="Arial"/>
                <a:cs typeface="Arial"/>
              </a:rPr>
              <a:t> effects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60703" y="3236976"/>
            <a:ext cx="6583680" cy="618490"/>
            <a:chOff x="1060703" y="3236976"/>
            <a:chExt cx="6583680" cy="618490"/>
          </a:xfrm>
        </p:grpSpPr>
        <p:sp>
          <p:nvSpPr>
            <p:cNvPr id="16" name="object 16"/>
            <p:cNvSpPr/>
            <p:nvPr/>
          </p:nvSpPr>
          <p:spPr>
            <a:xfrm>
              <a:off x="1060703" y="3236976"/>
              <a:ext cx="2790825" cy="205740"/>
            </a:xfrm>
            <a:custGeom>
              <a:avLst/>
              <a:gdLst/>
              <a:ahLst/>
              <a:cxnLst/>
              <a:rect l="l" t="t" r="r" b="b"/>
              <a:pathLst>
                <a:path w="2790825" h="205739">
                  <a:moveTo>
                    <a:pt x="75137" y="163069"/>
                  </a:moveTo>
                  <a:lnTo>
                    <a:pt x="73151" y="130302"/>
                  </a:lnTo>
                  <a:lnTo>
                    <a:pt x="0" y="172974"/>
                  </a:lnTo>
                  <a:lnTo>
                    <a:pt x="62483" y="199315"/>
                  </a:lnTo>
                  <a:lnTo>
                    <a:pt x="62483" y="163830"/>
                  </a:lnTo>
                  <a:lnTo>
                    <a:pt x="75137" y="163069"/>
                  </a:lnTo>
                  <a:close/>
                </a:path>
                <a:path w="2790825" h="205739">
                  <a:moveTo>
                    <a:pt x="75738" y="172982"/>
                  </a:moveTo>
                  <a:lnTo>
                    <a:pt x="75137" y="163069"/>
                  </a:lnTo>
                  <a:lnTo>
                    <a:pt x="62483" y="163830"/>
                  </a:lnTo>
                  <a:lnTo>
                    <a:pt x="63245" y="173736"/>
                  </a:lnTo>
                  <a:lnTo>
                    <a:pt x="75738" y="172982"/>
                  </a:lnTo>
                  <a:close/>
                </a:path>
                <a:path w="2790825" h="205739">
                  <a:moveTo>
                    <a:pt x="77724" y="205740"/>
                  </a:moveTo>
                  <a:lnTo>
                    <a:pt x="75738" y="172982"/>
                  </a:lnTo>
                  <a:lnTo>
                    <a:pt x="63245" y="173736"/>
                  </a:lnTo>
                  <a:lnTo>
                    <a:pt x="62483" y="163830"/>
                  </a:lnTo>
                  <a:lnTo>
                    <a:pt x="62483" y="199315"/>
                  </a:lnTo>
                  <a:lnTo>
                    <a:pt x="77724" y="205740"/>
                  </a:lnTo>
                  <a:close/>
                </a:path>
                <a:path w="2790825" h="205739">
                  <a:moveTo>
                    <a:pt x="2790444" y="9144"/>
                  </a:moveTo>
                  <a:lnTo>
                    <a:pt x="2789682" y="0"/>
                  </a:lnTo>
                  <a:lnTo>
                    <a:pt x="75137" y="163069"/>
                  </a:lnTo>
                  <a:lnTo>
                    <a:pt x="75738" y="172982"/>
                  </a:lnTo>
                  <a:lnTo>
                    <a:pt x="2790444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4165" y="3637026"/>
              <a:ext cx="220218" cy="1714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21686" y="3779520"/>
              <a:ext cx="337185" cy="75565"/>
            </a:xfrm>
            <a:custGeom>
              <a:avLst/>
              <a:gdLst/>
              <a:ahLst/>
              <a:cxnLst/>
              <a:rect l="l" t="t" r="r" b="b"/>
              <a:pathLst>
                <a:path w="337185" h="75564">
                  <a:moveTo>
                    <a:pt x="80010" y="0"/>
                  </a:moveTo>
                  <a:lnTo>
                    <a:pt x="0" y="28955"/>
                  </a:lnTo>
                  <a:lnTo>
                    <a:pt x="62484" y="69940"/>
                  </a:lnTo>
                  <a:lnTo>
                    <a:pt x="62484" y="41147"/>
                  </a:lnTo>
                  <a:lnTo>
                    <a:pt x="63246" y="31241"/>
                  </a:lnTo>
                  <a:lnTo>
                    <a:pt x="76037" y="32774"/>
                  </a:lnTo>
                  <a:lnTo>
                    <a:pt x="80010" y="0"/>
                  </a:lnTo>
                  <a:close/>
                </a:path>
                <a:path w="337185" h="75564">
                  <a:moveTo>
                    <a:pt x="76037" y="32774"/>
                  </a:moveTo>
                  <a:lnTo>
                    <a:pt x="63246" y="31241"/>
                  </a:lnTo>
                  <a:lnTo>
                    <a:pt x="62484" y="41147"/>
                  </a:lnTo>
                  <a:lnTo>
                    <a:pt x="74846" y="42598"/>
                  </a:lnTo>
                  <a:lnTo>
                    <a:pt x="76037" y="32774"/>
                  </a:lnTo>
                  <a:close/>
                </a:path>
                <a:path w="337185" h="75564">
                  <a:moveTo>
                    <a:pt x="74846" y="42598"/>
                  </a:moveTo>
                  <a:lnTo>
                    <a:pt x="62484" y="41147"/>
                  </a:lnTo>
                  <a:lnTo>
                    <a:pt x="62484" y="69940"/>
                  </a:lnTo>
                  <a:lnTo>
                    <a:pt x="70866" y="75437"/>
                  </a:lnTo>
                  <a:lnTo>
                    <a:pt x="74846" y="42598"/>
                  </a:lnTo>
                  <a:close/>
                </a:path>
                <a:path w="337185" h="75564">
                  <a:moveTo>
                    <a:pt x="336804" y="64007"/>
                  </a:moveTo>
                  <a:lnTo>
                    <a:pt x="76037" y="32774"/>
                  </a:lnTo>
                  <a:lnTo>
                    <a:pt x="74846" y="42598"/>
                  </a:lnTo>
                  <a:lnTo>
                    <a:pt x="335280" y="73151"/>
                  </a:lnTo>
                  <a:lnTo>
                    <a:pt x="336804" y="64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18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1" y="1304543"/>
            <a:ext cx="8712707" cy="40241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709676"/>
            <a:ext cx="7596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Evaluating</a:t>
            </a:r>
            <a:r>
              <a:rPr spc="-30" dirty="0"/>
              <a:t> </a:t>
            </a:r>
            <a:r>
              <a:rPr dirty="0"/>
              <a:t>Performance</a:t>
            </a:r>
            <a:r>
              <a:rPr spc="-45" dirty="0"/>
              <a:t> </a:t>
            </a:r>
            <a:r>
              <a:rPr dirty="0"/>
              <a:t>Across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Cyber</a:t>
            </a:r>
            <a:r>
              <a:rPr spc="-40" dirty="0"/>
              <a:t> </a:t>
            </a:r>
            <a:r>
              <a:rPr spc="-10" dirty="0"/>
              <a:t>Domain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7681" y="1341821"/>
            <a:ext cx="854138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emerging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National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Defense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Strategy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“integrated deterrence,…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framework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across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warfighting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domains,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theaters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spectrum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conflict.”*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 marR="311785">
              <a:lnSpc>
                <a:spcPct val="105000"/>
              </a:lnSpc>
            </a:pPr>
            <a:r>
              <a:rPr sz="2000" dirty="0">
                <a:latin typeface="Arial"/>
                <a:cs typeface="Arial"/>
              </a:rPr>
              <a:t>Thus,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successfully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executing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Multi-</a:t>
            </a:r>
            <a:r>
              <a:rPr sz="2000" dirty="0">
                <a:latin typeface="Arial"/>
                <a:cs typeface="Arial"/>
              </a:rPr>
              <a:t>Domain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Operations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(MDO)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remain </a:t>
            </a:r>
            <a:r>
              <a:rPr sz="2000" dirty="0">
                <a:latin typeface="Arial"/>
                <a:cs typeface="Arial"/>
              </a:rPr>
              <a:t>key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strategy.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"/>
              <a:cs typeface="Arial"/>
            </a:endParaRPr>
          </a:p>
          <a:p>
            <a:pPr marL="12700" marR="310515">
              <a:lnSpc>
                <a:spcPct val="105000"/>
              </a:lnSpc>
            </a:pPr>
            <a:r>
              <a:rPr sz="2000" dirty="0">
                <a:latin typeface="Arial"/>
                <a:cs typeface="Arial"/>
              </a:rPr>
              <a:t>Enabling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successful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execution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robust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performance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across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Cyber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Domain,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important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increasingly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contested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MDO.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 marR="949960">
              <a:lnSpc>
                <a:spcPct val="105000"/>
              </a:lnSpc>
            </a:pPr>
            <a:r>
              <a:rPr sz="2000" spc="-10" dirty="0">
                <a:latin typeface="Arial"/>
                <a:cs typeface="Arial"/>
              </a:rPr>
              <a:t>Comprehensive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cybersecurity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testing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rigorously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mission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assurance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across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Cyber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Domain.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681" y="5545328"/>
            <a:ext cx="8058150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dirty="0">
                <a:latin typeface="Arial"/>
                <a:cs typeface="Arial"/>
              </a:rPr>
              <a:t>*See</a:t>
            </a:r>
            <a:r>
              <a:rPr sz="1200" spc="125" dirty="0">
                <a:latin typeface="Arial"/>
                <a:cs typeface="Arial"/>
              </a:rPr>
              <a:t> 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.defense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.gov/News/News-Stories/Article/Article/2954945/integrated-deterrence-at-center-of-upcoming-</a:t>
            </a:r>
            <a:r>
              <a:rPr sz="1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national-defense-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strategy/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7, </a:t>
            </a:r>
            <a:r>
              <a:rPr sz="1200" spc="-20" dirty="0">
                <a:latin typeface="Arial"/>
                <a:cs typeface="Arial"/>
              </a:rPr>
              <a:t>2022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308" y="3685286"/>
            <a:ext cx="7366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F3F3F"/>
                </a:solidFill>
              </a:rPr>
              <a:t>Example</a:t>
            </a:r>
            <a:r>
              <a:rPr sz="2200" spc="-40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2</a:t>
            </a:r>
            <a:r>
              <a:rPr sz="2200" spc="-30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–</a:t>
            </a:r>
            <a:r>
              <a:rPr sz="2200" spc="-30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Hypothetical</a:t>
            </a:r>
            <a:r>
              <a:rPr sz="2200" spc="-30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Command</a:t>
            </a:r>
            <a:r>
              <a:rPr sz="2200" spc="-35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and</a:t>
            </a:r>
            <a:r>
              <a:rPr sz="2200" spc="-25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Control</a:t>
            </a:r>
            <a:r>
              <a:rPr sz="2200" spc="-45" dirty="0">
                <a:solidFill>
                  <a:srgbClr val="3F3F3F"/>
                </a:solidFill>
              </a:rPr>
              <a:t> </a:t>
            </a:r>
            <a:r>
              <a:rPr sz="2200" dirty="0">
                <a:solidFill>
                  <a:srgbClr val="3F3F3F"/>
                </a:solidFill>
              </a:rPr>
              <a:t>(C</a:t>
            </a:r>
            <a:r>
              <a:rPr sz="2175" baseline="24904" dirty="0">
                <a:solidFill>
                  <a:srgbClr val="3F3F3F"/>
                </a:solidFill>
              </a:rPr>
              <a:t>2</a:t>
            </a:r>
            <a:r>
              <a:rPr sz="2200" dirty="0">
                <a:solidFill>
                  <a:srgbClr val="3F3F3F"/>
                </a:solidFill>
              </a:rPr>
              <a:t>)</a:t>
            </a:r>
            <a:r>
              <a:rPr sz="2200" spc="-15" dirty="0">
                <a:solidFill>
                  <a:srgbClr val="3F3F3F"/>
                </a:solidFill>
              </a:rPr>
              <a:t> </a:t>
            </a:r>
            <a:r>
              <a:rPr sz="2200" spc="-10" dirty="0">
                <a:solidFill>
                  <a:srgbClr val="3F3F3F"/>
                </a:solidFill>
              </a:rPr>
              <a:t>System</a:t>
            </a:r>
            <a:endParaRPr sz="2200"/>
          </a:p>
        </p:txBody>
      </p:sp>
      <p:grpSp>
        <p:nvGrpSpPr>
          <p:cNvPr id="3" name="object 3"/>
          <p:cNvGrpSpPr/>
          <p:nvPr/>
        </p:nvGrpSpPr>
        <p:grpSpPr>
          <a:xfrm>
            <a:off x="2625851" y="2818638"/>
            <a:ext cx="4757420" cy="334645"/>
            <a:chOff x="2625851" y="2818638"/>
            <a:chExt cx="4757420" cy="334645"/>
          </a:xfrm>
        </p:grpSpPr>
        <p:sp>
          <p:nvSpPr>
            <p:cNvPr id="4" name="object 4"/>
            <p:cNvSpPr/>
            <p:nvPr/>
          </p:nvSpPr>
          <p:spPr>
            <a:xfrm>
              <a:off x="2646656" y="2826816"/>
              <a:ext cx="4732020" cy="318135"/>
            </a:xfrm>
            <a:custGeom>
              <a:avLst/>
              <a:gdLst/>
              <a:ahLst/>
              <a:cxnLst/>
              <a:rect l="l" t="t" r="r" b="b"/>
              <a:pathLst>
                <a:path w="4732020" h="318135">
                  <a:moveTo>
                    <a:pt x="1398" y="11454"/>
                  </a:moveTo>
                  <a:lnTo>
                    <a:pt x="150" y="12299"/>
                  </a:lnTo>
                  <a:lnTo>
                    <a:pt x="0" y="12525"/>
                  </a:lnTo>
                  <a:lnTo>
                    <a:pt x="1398" y="11454"/>
                  </a:lnTo>
                  <a:close/>
                </a:path>
                <a:path w="4732020" h="318135">
                  <a:moveTo>
                    <a:pt x="20647" y="0"/>
                  </a:moveTo>
                  <a:lnTo>
                    <a:pt x="17319" y="667"/>
                  </a:lnTo>
                  <a:lnTo>
                    <a:pt x="15768" y="1718"/>
                  </a:lnTo>
                  <a:lnTo>
                    <a:pt x="20647" y="0"/>
                  </a:lnTo>
                  <a:close/>
                </a:path>
                <a:path w="4732020" h="318135">
                  <a:moveTo>
                    <a:pt x="4715975" y="12437"/>
                  </a:moveTo>
                  <a:lnTo>
                    <a:pt x="4715882" y="12299"/>
                  </a:lnTo>
                  <a:lnTo>
                    <a:pt x="4715975" y="12437"/>
                  </a:lnTo>
                  <a:close/>
                </a:path>
                <a:path w="4732020" h="318135">
                  <a:moveTo>
                    <a:pt x="4725735" y="26873"/>
                  </a:moveTo>
                  <a:close/>
                </a:path>
                <a:path w="4732020" h="318135">
                  <a:moveTo>
                    <a:pt x="4726766" y="28397"/>
                  </a:moveTo>
                  <a:lnTo>
                    <a:pt x="4726455" y="27937"/>
                  </a:lnTo>
                  <a:lnTo>
                    <a:pt x="4726455" y="28397"/>
                  </a:lnTo>
                  <a:lnTo>
                    <a:pt x="4726766" y="28397"/>
                  </a:lnTo>
                  <a:close/>
                </a:path>
                <a:path w="4732020" h="318135">
                  <a:moveTo>
                    <a:pt x="4727599" y="29921"/>
                  </a:moveTo>
                  <a:lnTo>
                    <a:pt x="4727515" y="29504"/>
                  </a:lnTo>
                  <a:lnTo>
                    <a:pt x="4727217" y="29064"/>
                  </a:lnTo>
                  <a:lnTo>
                    <a:pt x="4727217" y="29921"/>
                  </a:lnTo>
                  <a:lnTo>
                    <a:pt x="4727599" y="29921"/>
                  </a:lnTo>
                  <a:close/>
                </a:path>
                <a:path w="4732020" h="318135">
                  <a:moveTo>
                    <a:pt x="4728065" y="32207"/>
                  </a:moveTo>
                  <a:lnTo>
                    <a:pt x="4727979" y="31785"/>
                  </a:lnTo>
                  <a:lnTo>
                    <a:pt x="4727979" y="32207"/>
                  </a:lnTo>
                  <a:close/>
                </a:path>
                <a:path w="4732020" h="318135">
                  <a:moveTo>
                    <a:pt x="4731789" y="266903"/>
                  </a:moveTo>
                  <a:lnTo>
                    <a:pt x="4731776" y="50433"/>
                  </a:lnTo>
                  <a:lnTo>
                    <a:pt x="4731027" y="270701"/>
                  </a:lnTo>
                  <a:lnTo>
                    <a:pt x="4731789" y="266903"/>
                  </a:lnTo>
                  <a:close/>
                </a:path>
                <a:path w="4732020" h="318135">
                  <a:moveTo>
                    <a:pt x="4731007" y="270799"/>
                  </a:moveTo>
                  <a:lnTo>
                    <a:pt x="4727212" y="287562"/>
                  </a:lnTo>
                  <a:lnTo>
                    <a:pt x="4720954" y="297898"/>
                  </a:lnTo>
                  <a:lnTo>
                    <a:pt x="4727515" y="288215"/>
                  </a:lnTo>
                  <a:lnTo>
                    <a:pt x="4731007" y="270799"/>
                  </a:lnTo>
                  <a:close/>
                </a:path>
                <a:path w="4732020" h="318135">
                  <a:moveTo>
                    <a:pt x="4717827" y="302513"/>
                  </a:moveTo>
                  <a:lnTo>
                    <a:pt x="4709717" y="309488"/>
                  </a:lnTo>
                  <a:lnTo>
                    <a:pt x="4715882" y="305384"/>
                  </a:lnTo>
                  <a:lnTo>
                    <a:pt x="4717827" y="302513"/>
                  </a:lnTo>
                  <a:close/>
                </a:path>
                <a:path w="4732020" h="318135">
                  <a:moveTo>
                    <a:pt x="4702746" y="314129"/>
                  </a:moveTo>
                  <a:lnTo>
                    <a:pt x="4694003" y="317766"/>
                  </a:lnTo>
                  <a:lnTo>
                    <a:pt x="4698678" y="316838"/>
                  </a:lnTo>
                  <a:lnTo>
                    <a:pt x="4702746" y="314129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5851" y="2818638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820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286" y="2883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816"/>
                  </a:lnTo>
                  <a:lnTo>
                    <a:pt x="10087" y="35389"/>
                  </a:lnTo>
                  <a:lnTo>
                    <a:pt x="19912" y="21388"/>
                  </a:lnTo>
                  <a:lnTo>
                    <a:pt x="33496" y="10980"/>
                  </a:lnTo>
                  <a:lnTo>
                    <a:pt x="49530" y="5334"/>
                  </a:lnTo>
                  <a:lnTo>
                    <a:pt x="55626" y="4572"/>
                  </a:lnTo>
                  <a:lnTo>
                    <a:pt x="4720820" y="4572"/>
                  </a:lnTo>
                  <a:close/>
                </a:path>
                <a:path w="4757420" h="329564">
                  <a:moveTo>
                    <a:pt x="4706112" y="329184"/>
                  </a:moveTo>
                  <a:lnTo>
                    <a:pt x="4706112" y="328380"/>
                  </a:lnTo>
                  <a:lnTo>
                    <a:pt x="5334" y="58979"/>
                  </a:lnTo>
                  <a:lnTo>
                    <a:pt x="5334" y="282702"/>
                  </a:lnTo>
                  <a:lnTo>
                    <a:pt x="6096" y="282702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6418"/>
                  </a:lnTo>
                  <a:lnTo>
                    <a:pt x="9906" y="296418"/>
                  </a:lnTo>
                  <a:lnTo>
                    <a:pt x="9906" y="297942"/>
                  </a:lnTo>
                  <a:lnTo>
                    <a:pt x="10668" y="297942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2192" y="300990"/>
                  </a:lnTo>
                  <a:lnTo>
                    <a:pt x="12192" y="302514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4478" y="304800"/>
                  </a:lnTo>
                  <a:lnTo>
                    <a:pt x="14478" y="306324"/>
                  </a:lnTo>
                  <a:lnTo>
                    <a:pt x="15240" y="306324"/>
                  </a:lnTo>
                  <a:lnTo>
                    <a:pt x="16002" y="307086"/>
                  </a:lnTo>
                  <a:lnTo>
                    <a:pt x="16002" y="308610"/>
                  </a:lnTo>
                  <a:lnTo>
                    <a:pt x="16764" y="308610"/>
                  </a:lnTo>
                  <a:lnTo>
                    <a:pt x="24048" y="316050"/>
                  </a:lnTo>
                  <a:lnTo>
                    <a:pt x="31999" y="321797"/>
                  </a:lnTo>
                  <a:lnTo>
                    <a:pt x="40904" y="325903"/>
                  </a:lnTo>
                  <a:lnTo>
                    <a:pt x="51054" y="328422"/>
                  </a:lnTo>
                  <a:lnTo>
                    <a:pt x="4706112" y="329184"/>
                  </a:lnTo>
                  <a:close/>
                </a:path>
                <a:path w="4757420" h="329564">
                  <a:moveTo>
                    <a:pt x="4757166" y="281177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59" y="4932"/>
                  </a:lnTo>
                  <a:lnTo>
                    <a:pt x="4702302" y="4572"/>
                  </a:lnTo>
                  <a:lnTo>
                    <a:pt x="4708398" y="5334"/>
                  </a:lnTo>
                  <a:lnTo>
                    <a:pt x="4717830" y="7977"/>
                  </a:lnTo>
                  <a:lnTo>
                    <a:pt x="4726538" y="12320"/>
                  </a:lnTo>
                  <a:lnTo>
                    <a:pt x="4734367" y="18123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100"/>
                  </a:lnTo>
                  <a:lnTo>
                    <a:pt x="4748784" y="38100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8768"/>
                  </a:lnTo>
                  <a:lnTo>
                    <a:pt x="4751832" y="48768"/>
                  </a:lnTo>
                  <a:lnTo>
                    <a:pt x="4751832" y="54864"/>
                  </a:lnTo>
                  <a:lnTo>
                    <a:pt x="4752594" y="54864"/>
                  </a:lnTo>
                  <a:lnTo>
                    <a:pt x="4752594" y="297364"/>
                  </a:lnTo>
                  <a:lnTo>
                    <a:pt x="4757166" y="281177"/>
                  </a:lnTo>
                  <a:close/>
                </a:path>
                <a:path w="4757420" h="329564">
                  <a:moveTo>
                    <a:pt x="4706296" y="328391"/>
                  </a:moveTo>
                  <a:lnTo>
                    <a:pt x="4706112" y="328380"/>
                  </a:lnTo>
                  <a:lnTo>
                    <a:pt x="4706296" y="328391"/>
                  </a:lnTo>
                  <a:close/>
                </a:path>
                <a:path w="4757420" h="329564">
                  <a:moveTo>
                    <a:pt x="4752594" y="297364"/>
                  </a:moveTo>
                  <a:lnTo>
                    <a:pt x="4752594" y="54864"/>
                  </a:lnTo>
                  <a:lnTo>
                    <a:pt x="4751832" y="278892"/>
                  </a:lnTo>
                  <a:lnTo>
                    <a:pt x="4748017" y="295741"/>
                  </a:lnTo>
                  <a:lnTo>
                    <a:pt x="4739325" y="310095"/>
                  </a:lnTo>
                  <a:lnTo>
                    <a:pt x="4726600" y="321040"/>
                  </a:lnTo>
                  <a:lnTo>
                    <a:pt x="4710684" y="327660"/>
                  </a:lnTo>
                  <a:lnTo>
                    <a:pt x="4706296" y="328391"/>
                  </a:lnTo>
                  <a:lnTo>
                    <a:pt x="4720127" y="329184"/>
                  </a:lnTo>
                  <a:lnTo>
                    <a:pt x="4728264" y="325901"/>
                  </a:lnTo>
                  <a:lnTo>
                    <a:pt x="4742216" y="314496"/>
                  </a:lnTo>
                  <a:lnTo>
                    <a:pt x="4752023" y="299386"/>
                  </a:lnTo>
                  <a:lnTo>
                    <a:pt x="4752594" y="2973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1185" y="2823210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59" h="325119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822"/>
                  </a:lnTo>
                  <a:lnTo>
                    <a:pt x="15621" y="308991"/>
                  </a:lnTo>
                  <a:lnTo>
                    <a:pt x="32789" y="320444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444"/>
                  </a:lnTo>
                  <a:lnTo>
                    <a:pt x="4731353" y="308991"/>
                  </a:lnTo>
                  <a:lnTo>
                    <a:pt x="4742985" y="291822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5851" y="2818638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4">
                  <a:moveTo>
                    <a:pt x="4757166" y="281177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838" y="28741"/>
                  </a:lnTo>
                  <a:lnTo>
                    <a:pt x="4737420" y="14701"/>
                  </a:lnTo>
                  <a:lnTo>
                    <a:pt x="4722159" y="4932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41" y="2509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762" y="281178"/>
                  </a:lnTo>
                  <a:lnTo>
                    <a:pt x="1524" y="287274"/>
                  </a:lnTo>
                  <a:lnTo>
                    <a:pt x="3048" y="293370"/>
                  </a:lnTo>
                  <a:lnTo>
                    <a:pt x="5334" y="298704"/>
                  </a:lnTo>
                  <a:lnTo>
                    <a:pt x="8789" y="305450"/>
                  </a:lnTo>
                  <a:lnTo>
                    <a:pt x="9906" y="307290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698492" y="9143"/>
                  </a:lnTo>
                  <a:lnTo>
                    <a:pt x="4703826" y="9905"/>
                  </a:lnTo>
                  <a:lnTo>
                    <a:pt x="4743482" y="38830"/>
                  </a:lnTo>
                  <a:lnTo>
                    <a:pt x="4747260" y="54101"/>
                  </a:lnTo>
                  <a:lnTo>
                    <a:pt x="4747260" y="306725"/>
                  </a:lnTo>
                  <a:lnTo>
                    <a:pt x="4752023" y="299386"/>
                  </a:lnTo>
                  <a:lnTo>
                    <a:pt x="4757166" y="281177"/>
                  </a:lnTo>
                  <a:close/>
                </a:path>
                <a:path w="4757420" h="334644">
                  <a:moveTo>
                    <a:pt x="4747260" y="306725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15" y="300475"/>
                  </a:lnTo>
                  <a:lnTo>
                    <a:pt x="4730943" y="312100"/>
                  </a:lnTo>
                  <a:lnTo>
                    <a:pt x="4718390" y="320266"/>
                  </a:lnTo>
                  <a:lnTo>
                    <a:pt x="4703826" y="324395"/>
                  </a:lnTo>
                  <a:lnTo>
                    <a:pt x="58674" y="324503"/>
                  </a:lnTo>
                  <a:lnTo>
                    <a:pt x="43869" y="322405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290"/>
                  </a:lnTo>
                  <a:lnTo>
                    <a:pt x="31242" y="326898"/>
                  </a:lnTo>
                  <a:lnTo>
                    <a:pt x="37108" y="330074"/>
                  </a:lnTo>
                  <a:lnTo>
                    <a:pt x="44710" y="332260"/>
                  </a:lnTo>
                  <a:lnTo>
                    <a:pt x="52626" y="333670"/>
                  </a:lnTo>
                  <a:lnTo>
                    <a:pt x="58674" y="334423"/>
                  </a:lnTo>
                  <a:lnTo>
                    <a:pt x="4698492" y="334517"/>
                  </a:lnTo>
                  <a:lnTo>
                    <a:pt x="4710684" y="332993"/>
                  </a:lnTo>
                  <a:lnTo>
                    <a:pt x="4728264" y="325901"/>
                  </a:lnTo>
                  <a:lnTo>
                    <a:pt x="4742216" y="314496"/>
                  </a:lnTo>
                  <a:lnTo>
                    <a:pt x="4747260" y="306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13557" y="2841752"/>
            <a:ext cx="1884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Develop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Test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19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60" y="3143250"/>
            <a:ext cx="1283335" cy="358140"/>
          </a:xfrm>
          <a:custGeom>
            <a:avLst/>
            <a:gdLst/>
            <a:ahLst/>
            <a:cxnLst/>
            <a:rect l="l" t="t" r="r" b="b"/>
            <a:pathLst>
              <a:path w="1283335" h="358139">
                <a:moveTo>
                  <a:pt x="1283208" y="353568"/>
                </a:moveTo>
                <a:lnTo>
                  <a:pt x="1283208" y="4572"/>
                </a:lnTo>
                <a:lnTo>
                  <a:pt x="1279398" y="0"/>
                </a:lnTo>
                <a:lnTo>
                  <a:pt x="3809" y="0"/>
                </a:lnTo>
                <a:lnTo>
                  <a:pt x="0" y="4572"/>
                </a:lnTo>
                <a:lnTo>
                  <a:pt x="0" y="353568"/>
                </a:lnTo>
                <a:lnTo>
                  <a:pt x="3810" y="358140"/>
                </a:lnTo>
                <a:lnTo>
                  <a:pt x="9144" y="358140"/>
                </a:lnTo>
                <a:lnTo>
                  <a:pt x="9144" y="19050"/>
                </a:lnTo>
                <a:lnTo>
                  <a:pt x="19049" y="9906"/>
                </a:lnTo>
                <a:lnTo>
                  <a:pt x="19049" y="19050"/>
                </a:lnTo>
                <a:lnTo>
                  <a:pt x="1264158" y="19050"/>
                </a:lnTo>
                <a:lnTo>
                  <a:pt x="1264158" y="9906"/>
                </a:lnTo>
                <a:lnTo>
                  <a:pt x="1274064" y="19050"/>
                </a:lnTo>
                <a:lnTo>
                  <a:pt x="1274064" y="358140"/>
                </a:lnTo>
                <a:lnTo>
                  <a:pt x="1279398" y="358140"/>
                </a:lnTo>
                <a:lnTo>
                  <a:pt x="1283208" y="353568"/>
                </a:lnTo>
                <a:close/>
              </a:path>
              <a:path w="1283335" h="358139">
                <a:moveTo>
                  <a:pt x="19049" y="19050"/>
                </a:moveTo>
                <a:lnTo>
                  <a:pt x="19049" y="9906"/>
                </a:lnTo>
                <a:lnTo>
                  <a:pt x="9144" y="19050"/>
                </a:lnTo>
                <a:lnTo>
                  <a:pt x="19049" y="19050"/>
                </a:lnTo>
                <a:close/>
              </a:path>
              <a:path w="1283335" h="358139">
                <a:moveTo>
                  <a:pt x="19050" y="339090"/>
                </a:moveTo>
                <a:lnTo>
                  <a:pt x="19049" y="19050"/>
                </a:lnTo>
                <a:lnTo>
                  <a:pt x="9144" y="19050"/>
                </a:lnTo>
                <a:lnTo>
                  <a:pt x="9144" y="339090"/>
                </a:lnTo>
                <a:lnTo>
                  <a:pt x="19050" y="339090"/>
                </a:lnTo>
                <a:close/>
              </a:path>
              <a:path w="1283335" h="358139">
                <a:moveTo>
                  <a:pt x="1274064" y="339090"/>
                </a:moveTo>
                <a:lnTo>
                  <a:pt x="9144" y="339090"/>
                </a:lnTo>
                <a:lnTo>
                  <a:pt x="19050" y="348234"/>
                </a:lnTo>
                <a:lnTo>
                  <a:pt x="19050" y="358140"/>
                </a:lnTo>
                <a:lnTo>
                  <a:pt x="1264158" y="358140"/>
                </a:lnTo>
                <a:lnTo>
                  <a:pt x="1264158" y="348234"/>
                </a:lnTo>
                <a:lnTo>
                  <a:pt x="1274064" y="339090"/>
                </a:lnTo>
                <a:close/>
              </a:path>
              <a:path w="1283335" h="358139">
                <a:moveTo>
                  <a:pt x="19050" y="358140"/>
                </a:moveTo>
                <a:lnTo>
                  <a:pt x="19050" y="348234"/>
                </a:lnTo>
                <a:lnTo>
                  <a:pt x="9144" y="339090"/>
                </a:lnTo>
                <a:lnTo>
                  <a:pt x="9144" y="358140"/>
                </a:lnTo>
                <a:lnTo>
                  <a:pt x="19050" y="358140"/>
                </a:lnTo>
                <a:close/>
              </a:path>
              <a:path w="1283335" h="358139">
                <a:moveTo>
                  <a:pt x="1274064" y="19050"/>
                </a:moveTo>
                <a:lnTo>
                  <a:pt x="1264158" y="9906"/>
                </a:lnTo>
                <a:lnTo>
                  <a:pt x="1264158" y="19050"/>
                </a:lnTo>
                <a:lnTo>
                  <a:pt x="1274064" y="19050"/>
                </a:lnTo>
                <a:close/>
              </a:path>
              <a:path w="1283335" h="358139">
                <a:moveTo>
                  <a:pt x="1274064" y="339090"/>
                </a:moveTo>
                <a:lnTo>
                  <a:pt x="1274064" y="19050"/>
                </a:lnTo>
                <a:lnTo>
                  <a:pt x="1264158" y="19050"/>
                </a:lnTo>
                <a:lnTo>
                  <a:pt x="1264158" y="339090"/>
                </a:lnTo>
                <a:lnTo>
                  <a:pt x="1274064" y="339090"/>
                </a:lnTo>
                <a:close/>
              </a:path>
              <a:path w="1283335" h="358139">
                <a:moveTo>
                  <a:pt x="1274064" y="358140"/>
                </a:moveTo>
                <a:lnTo>
                  <a:pt x="1274064" y="339090"/>
                </a:lnTo>
                <a:lnTo>
                  <a:pt x="1264158" y="348234"/>
                </a:lnTo>
                <a:lnTo>
                  <a:pt x="1264158" y="358140"/>
                </a:lnTo>
                <a:lnTo>
                  <a:pt x="1274064" y="35814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7605" y="3180080"/>
            <a:ext cx="1094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Web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Server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25139" y="2446020"/>
            <a:ext cx="1866264" cy="357505"/>
          </a:xfrm>
          <a:custGeom>
            <a:avLst/>
            <a:gdLst/>
            <a:ahLst/>
            <a:cxnLst/>
            <a:rect l="l" t="t" r="r" b="b"/>
            <a:pathLst>
              <a:path w="1866264" h="357505">
                <a:moveTo>
                  <a:pt x="1866138" y="353568"/>
                </a:moveTo>
                <a:lnTo>
                  <a:pt x="1866138" y="4572"/>
                </a:lnTo>
                <a:lnTo>
                  <a:pt x="1861566" y="0"/>
                </a:lnTo>
                <a:lnTo>
                  <a:pt x="3809" y="0"/>
                </a:lnTo>
                <a:lnTo>
                  <a:pt x="0" y="4572"/>
                </a:lnTo>
                <a:lnTo>
                  <a:pt x="0" y="353568"/>
                </a:lnTo>
                <a:lnTo>
                  <a:pt x="3810" y="357378"/>
                </a:lnTo>
                <a:lnTo>
                  <a:pt x="9144" y="357378"/>
                </a:lnTo>
                <a:lnTo>
                  <a:pt x="9144" y="19050"/>
                </a:lnTo>
                <a:lnTo>
                  <a:pt x="19050" y="9906"/>
                </a:lnTo>
                <a:lnTo>
                  <a:pt x="19050" y="19050"/>
                </a:lnTo>
                <a:lnTo>
                  <a:pt x="1847088" y="19050"/>
                </a:lnTo>
                <a:lnTo>
                  <a:pt x="1847088" y="9906"/>
                </a:lnTo>
                <a:lnTo>
                  <a:pt x="1856232" y="19050"/>
                </a:lnTo>
                <a:lnTo>
                  <a:pt x="1856232" y="357378"/>
                </a:lnTo>
                <a:lnTo>
                  <a:pt x="1861566" y="357378"/>
                </a:lnTo>
                <a:lnTo>
                  <a:pt x="1866138" y="353568"/>
                </a:lnTo>
                <a:close/>
              </a:path>
              <a:path w="1866264" h="357505">
                <a:moveTo>
                  <a:pt x="19050" y="19050"/>
                </a:moveTo>
                <a:lnTo>
                  <a:pt x="19050" y="9906"/>
                </a:lnTo>
                <a:lnTo>
                  <a:pt x="9144" y="19050"/>
                </a:lnTo>
                <a:lnTo>
                  <a:pt x="19050" y="19050"/>
                </a:lnTo>
                <a:close/>
              </a:path>
              <a:path w="1866264" h="357505">
                <a:moveTo>
                  <a:pt x="19050" y="338328"/>
                </a:moveTo>
                <a:lnTo>
                  <a:pt x="19050" y="19050"/>
                </a:lnTo>
                <a:lnTo>
                  <a:pt x="9144" y="19050"/>
                </a:lnTo>
                <a:lnTo>
                  <a:pt x="9144" y="338328"/>
                </a:lnTo>
                <a:lnTo>
                  <a:pt x="19050" y="338328"/>
                </a:lnTo>
                <a:close/>
              </a:path>
              <a:path w="1866264" h="357505">
                <a:moveTo>
                  <a:pt x="1856232" y="338328"/>
                </a:moveTo>
                <a:lnTo>
                  <a:pt x="9144" y="338328"/>
                </a:lnTo>
                <a:lnTo>
                  <a:pt x="19050" y="348234"/>
                </a:lnTo>
                <a:lnTo>
                  <a:pt x="19050" y="357378"/>
                </a:lnTo>
                <a:lnTo>
                  <a:pt x="1847088" y="357378"/>
                </a:lnTo>
                <a:lnTo>
                  <a:pt x="1847088" y="348234"/>
                </a:lnTo>
                <a:lnTo>
                  <a:pt x="1856232" y="338328"/>
                </a:lnTo>
                <a:close/>
              </a:path>
              <a:path w="1866264" h="357505">
                <a:moveTo>
                  <a:pt x="19050" y="357378"/>
                </a:moveTo>
                <a:lnTo>
                  <a:pt x="19050" y="348234"/>
                </a:lnTo>
                <a:lnTo>
                  <a:pt x="9144" y="338328"/>
                </a:lnTo>
                <a:lnTo>
                  <a:pt x="9144" y="357378"/>
                </a:lnTo>
                <a:lnTo>
                  <a:pt x="19050" y="357378"/>
                </a:lnTo>
                <a:close/>
              </a:path>
              <a:path w="1866264" h="357505">
                <a:moveTo>
                  <a:pt x="1856232" y="19050"/>
                </a:moveTo>
                <a:lnTo>
                  <a:pt x="1847088" y="9906"/>
                </a:lnTo>
                <a:lnTo>
                  <a:pt x="1847088" y="19050"/>
                </a:lnTo>
                <a:lnTo>
                  <a:pt x="1856232" y="19050"/>
                </a:lnTo>
                <a:close/>
              </a:path>
              <a:path w="1866264" h="357505">
                <a:moveTo>
                  <a:pt x="1856232" y="338328"/>
                </a:moveTo>
                <a:lnTo>
                  <a:pt x="1856232" y="19050"/>
                </a:lnTo>
                <a:lnTo>
                  <a:pt x="1847088" y="19050"/>
                </a:lnTo>
                <a:lnTo>
                  <a:pt x="1847088" y="338328"/>
                </a:lnTo>
                <a:lnTo>
                  <a:pt x="1856232" y="338328"/>
                </a:lnTo>
                <a:close/>
              </a:path>
              <a:path w="1866264" h="357505">
                <a:moveTo>
                  <a:pt x="1856232" y="357378"/>
                </a:moveTo>
                <a:lnTo>
                  <a:pt x="1856232" y="338328"/>
                </a:lnTo>
                <a:lnTo>
                  <a:pt x="1847088" y="348234"/>
                </a:lnTo>
                <a:lnTo>
                  <a:pt x="1847088" y="357378"/>
                </a:lnTo>
                <a:lnTo>
                  <a:pt x="1856232" y="35737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3785" y="2482087"/>
            <a:ext cx="16719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Application</a:t>
            </a:r>
            <a:r>
              <a:rPr sz="1600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Server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4090" y="2809494"/>
            <a:ext cx="1161415" cy="358140"/>
          </a:xfrm>
          <a:custGeom>
            <a:avLst/>
            <a:gdLst/>
            <a:ahLst/>
            <a:cxnLst/>
            <a:rect l="l" t="t" r="r" b="b"/>
            <a:pathLst>
              <a:path w="1161415" h="358139">
                <a:moveTo>
                  <a:pt x="1161288" y="353568"/>
                </a:moveTo>
                <a:lnTo>
                  <a:pt x="1161288" y="4572"/>
                </a:lnTo>
                <a:lnTo>
                  <a:pt x="1156716" y="0"/>
                </a:lnTo>
                <a:lnTo>
                  <a:pt x="4571" y="0"/>
                </a:lnTo>
                <a:lnTo>
                  <a:pt x="0" y="4572"/>
                </a:lnTo>
                <a:lnTo>
                  <a:pt x="0" y="353568"/>
                </a:lnTo>
                <a:lnTo>
                  <a:pt x="4572" y="358140"/>
                </a:lnTo>
                <a:lnTo>
                  <a:pt x="9906" y="358140"/>
                </a:lnTo>
                <a:lnTo>
                  <a:pt x="9906" y="19050"/>
                </a:lnTo>
                <a:lnTo>
                  <a:pt x="19049" y="9906"/>
                </a:lnTo>
                <a:lnTo>
                  <a:pt x="19049" y="19050"/>
                </a:lnTo>
                <a:lnTo>
                  <a:pt x="1142238" y="19050"/>
                </a:lnTo>
                <a:lnTo>
                  <a:pt x="1142238" y="9906"/>
                </a:lnTo>
                <a:lnTo>
                  <a:pt x="1151382" y="19050"/>
                </a:lnTo>
                <a:lnTo>
                  <a:pt x="1151382" y="358140"/>
                </a:lnTo>
                <a:lnTo>
                  <a:pt x="1156716" y="358140"/>
                </a:lnTo>
                <a:lnTo>
                  <a:pt x="1161288" y="353568"/>
                </a:lnTo>
                <a:close/>
              </a:path>
              <a:path w="1161415" h="358139">
                <a:moveTo>
                  <a:pt x="19049" y="19050"/>
                </a:moveTo>
                <a:lnTo>
                  <a:pt x="19049" y="9906"/>
                </a:lnTo>
                <a:lnTo>
                  <a:pt x="9906" y="19050"/>
                </a:lnTo>
                <a:lnTo>
                  <a:pt x="19049" y="19050"/>
                </a:lnTo>
                <a:close/>
              </a:path>
              <a:path w="1161415" h="358139">
                <a:moveTo>
                  <a:pt x="19049" y="339090"/>
                </a:moveTo>
                <a:lnTo>
                  <a:pt x="19049" y="19050"/>
                </a:lnTo>
                <a:lnTo>
                  <a:pt x="9906" y="19050"/>
                </a:lnTo>
                <a:lnTo>
                  <a:pt x="9906" y="339090"/>
                </a:lnTo>
                <a:lnTo>
                  <a:pt x="19049" y="339090"/>
                </a:lnTo>
                <a:close/>
              </a:path>
              <a:path w="1161415" h="358139">
                <a:moveTo>
                  <a:pt x="1151382" y="339090"/>
                </a:moveTo>
                <a:lnTo>
                  <a:pt x="9906" y="339090"/>
                </a:lnTo>
                <a:lnTo>
                  <a:pt x="19049" y="348234"/>
                </a:lnTo>
                <a:lnTo>
                  <a:pt x="19049" y="358140"/>
                </a:lnTo>
                <a:lnTo>
                  <a:pt x="1142238" y="358140"/>
                </a:lnTo>
                <a:lnTo>
                  <a:pt x="1142238" y="348234"/>
                </a:lnTo>
                <a:lnTo>
                  <a:pt x="1151382" y="339090"/>
                </a:lnTo>
                <a:close/>
              </a:path>
              <a:path w="1161415" h="358139">
                <a:moveTo>
                  <a:pt x="19049" y="358140"/>
                </a:moveTo>
                <a:lnTo>
                  <a:pt x="19049" y="348234"/>
                </a:lnTo>
                <a:lnTo>
                  <a:pt x="9906" y="339090"/>
                </a:lnTo>
                <a:lnTo>
                  <a:pt x="9906" y="358140"/>
                </a:lnTo>
                <a:lnTo>
                  <a:pt x="19049" y="358140"/>
                </a:lnTo>
                <a:close/>
              </a:path>
              <a:path w="1161415" h="358139">
                <a:moveTo>
                  <a:pt x="1151382" y="19050"/>
                </a:moveTo>
                <a:lnTo>
                  <a:pt x="1142238" y="9906"/>
                </a:lnTo>
                <a:lnTo>
                  <a:pt x="1142238" y="19050"/>
                </a:lnTo>
                <a:lnTo>
                  <a:pt x="1151382" y="19050"/>
                </a:lnTo>
                <a:close/>
              </a:path>
              <a:path w="1161415" h="358139">
                <a:moveTo>
                  <a:pt x="1151382" y="339090"/>
                </a:moveTo>
                <a:lnTo>
                  <a:pt x="1151382" y="19050"/>
                </a:lnTo>
                <a:lnTo>
                  <a:pt x="1142238" y="19050"/>
                </a:lnTo>
                <a:lnTo>
                  <a:pt x="1142238" y="339090"/>
                </a:lnTo>
                <a:lnTo>
                  <a:pt x="1151382" y="339090"/>
                </a:lnTo>
                <a:close/>
              </a:path>
              <a:path w="1161415" h="358139">
                <a:moveTo>
                  <a:pt x="1151382" y="358140"/>
                </a:moveTo>
                <a:lnTo>
                  <a:pt x="1151382" y="339090"/>
                </a:lnTo>
                <a:lnTo>
                  <a:pt x="1142238" y="348234"/>
                </a:lnTo>
                <a:lnTo>
                  <a:pt x="1142238" y="358140"/>
                </a:lnTo>
                <a:lnTo>
                  <a:pt x="1151382" y="35814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42735" y="2846324"/>
            <a:ext cx="9759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6FC0"/>
                </a:solidFill>
                <a:latin typeface="Arial"/>
                <a:cs typeface="Arial"/>
              </a:rPr>
              <a:t>Data</a:t>
            </a:r>
            <a:r>
              <a:rPr sz="16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Arial"/>
                <a:cs typeface="Arial"/>
              </a:rPr>
              <a:t>Base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20178" y="4011929"/>
            <a:ext cx="1992630" cy="2081530"/>
          </a:xfrm>
          <a:custGeom>
            <a:avLst/>
            <a:gdLst/>
            <a:ahLst/>
            <a:cxnLst/>
            <a:rect l="l" t="t" r="r" b="b"/>
            <a:pathLst>
              <a:path w="1992629" h="2081529">
                <a:moveTo>
                  <a:pt x="1992630" y="2076450"/>
                </a:moveTo>
                <a:lnTo>
                  <a:pt x="1992630" y="3810"/>
                </a:lnTo>
                <a:lnTo>
                  <a:pt x="1988820" y="0"/>
                </a:lnTo>
                <a:lnTo>
                  <a:pt x="4571" y="0"/>
                </a:lnTo>
                <a:lnTo>
                  <a:pt x="0" y="3810"/>
                </a:lnTo>
                <a:lnTo>
                  <a:pt x="0" y="2076450"/>
                </a:lnTo>
                <a:lnTo>
                  <a:pt x="4572" y="2081022"/>
                </a:lnTo>
                <a:lnTo>
                  <a:pt x="9906" y="2081022"/>
                </a:lnTo>
                <a:lnTo>
                  <a:pt x="9906" y="19050"/>
                </a:lnTo>
                <a:lnTo>
                  <a:pt x="19050" y="9144"/>
                </a:lnTo>
                <a:lnTo>
                  <a:pt x="19050" y="19050"/>
                </a:lnTo>
                <a:lnTo>
                  <a:pt x="1973580" y="19050"/>
                </a:lnTo>
                <a:lnTo>
                  <a:pt x="1973580" y="9144"/>
                </a:lnTo>
                <a:lnTo>
                  <a:pt x="1983486" y="19050"/>
                </a:lnTo>
                <a:lnTo>
                  <a:pt x="1983486" y="2081022"/>
                </a:lnTo>
                <a:lnTo>
                  <a:pt x="1988820" y="2081022"/>
                </a:lnTo>
                <a:lnTo>
                  <a:pt x="1992630" y="2076450"/>
                </a:lnTo>
                <a:close/>
              </a:path>
              <a:path w="1992629" h="2081529">
                <a:moveTo>
                  <a:pt x="19050" y="19050"/>
                </a:moveTo>
                <a:lnTo>
                  <a:pt x="19050" y="9144"/>
                </a:lnTo>
                <a:lnTo>
                  <a:pt x="9906" y="19050"/>
                </a:lnTo>
                <a:lnTo>
                  <a:pt x="19050" y="19050"/>
                </a:lnTo>
                <a:close/>
              </a:path>
              <a:path w="1992629" h="2081529">
                <a:moveTo>
                  <a:pt x="19050" y="2061972"/>
                </a:moveTo>
                <a:lnTo>
                  <a:pt x="19050" y="19050"/>
                </a:lnTo>
                <a:lnTo>
                  <a:pt x="9906" y="19050"/>
                </a:lnTo>
                <a:lnTo>
                  <a:pt x="9906" y="2061972"/>
                </a:lnTo>
                <a:lnTo>
                  <a:pt x="19050" y="2061972"/>
                </a:lnTo>
                <a:close/>
              </a:path>
              <a:path w="1992629" h="2081529">
                <a:moveTo>
                  <a:pt x="1983486" y="2061972"/>
                </a:moveTo>
                <a:lnTo>
                  <a:pt x="9906" y="2061972"/>
                </a:lnTo>
                <a:lnTo>
                  <a:pt x="19050" y="2071116"/>
                </a:lnTo>
                <a:lnTo>
                  <a:pt x="19050" y="2081022"/>
                </a:lnTo>
                <a:lnTo>
                  <a:pt x="1973580" y="2081022"/>
                </a:lnTo>
                <a:lnTo>
                  <a:pt x="1973580" y="2071116"/>
                </a:lnTo>
                <a:lnTo>
                  <a:pt x="1983486" y="2061972"/>
                </a:lnTo>
                <a:close/>
              </a:path>
              <a:path w="1992629" h="2081529">
                <a:moveTo>
                  <a:pt x="19050" y="2081022"/>
                </a:moveTo>
                <a:lnTo>
                  <a:pt x="19050" y="2071116"/>
                </a:lnTo>
                <a:lnTo>
                  <a:pt x="9906" y="2061972"/>
                </a:lnTo>
                <a:lnTo>
                  <a:pt x="9906" y="2081022"/>
                </a:lnTo>
                <a:lnTo>
                  <a:pt x="19050" y="2081022"/>
                </a:lnTo>
                <a:close/>
              </a:path>
              <a:path w="1992629" h="2081529">
                <a:moveTo>
                  <a:pt x="1983486" y="19050"/>
                </a:moveTo>
                <a:lnTo>
                  <a:pt x="1973580" y="9144"/>
                </a:lnTo>
                <a:lnTo>
                  <a:pt x="1973580" y="19050"/>
                </a:lnTo>
                <a:lnTo>
                  <a:pt x="1983486" y="19050"/>
                </a:lnTo>
                <a:close/>
              </a:path>
              <a:path w="1992629" h="2081529">
                <a:moveTo>
                  <a:pt x="1983486" y="2061972"/>
                </a:moveTo>
                <a:lnTo>
                  <a:pt x="1983486" y="19050"/>
                </a:lnTo>
                <a:lnTo>
                  <a:pt x="1973580" y="19050"/>
                </a:lnTo>
                <a:lnTo>
                  <a:pt x="1973580" y="2061972"/>
                </a:lnTo>
                <a:lnTo>
                  <a:pt x="1983486" y="2061972"/>
                </a:lnTo>
                <a:close/>
              </a:path>
              <a:path w="1992629" h="2081529">
                <a:moveTo>
                  <a:pt x="1983486" y="2081022"/>
                </a:moveTo>
                <a:lnTo>
                  <a:pt x="1983486" y="2061972"/>
                </a:lnTo>
                <a:lnTo>
                  <a:pt x="1973580" y="2071116"/>
                </a:lnTo>
                <a:lnTo>
                  <a:pt x="1973580" y="2081022"/>
                </a:lnTo>
                <a:lnTo>
                  <a:pt x="1983486" y="2081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6161" y="4047998"/>
            <a:ext cx="17399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Directly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Connected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58861" y="4285488"/>
            <a:ext cx="1716405" cy="15240"/>
          </a:xfrm>
          <a:custGeom>
            <a:avLst/>
            <a:gdLst/>
            <a:ahLst/>
            <a:cxnLst/>
            <a:rect l="l" t="t" r="r" b="b"/>
            <a:pathLst>
              <a:path w="1716404" h="15239">
                <a:moveTo>
                  <a:pt x="0" y="15239"/>
                </a:moveTo>
                <a:lnTo>
                  <a:pt x="0" y="0"/>
                </a:lnTo>
                <a:lnTo>
                  <a:pt x="1716024" y="0"/>
                </a:lnTo>
                <a:lnTo>
                  <a:pt x="1716024" y="15239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13218" y="4291838"/>
            <a:ext cx="16071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External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25918" y="4529328"/>
            <a:ext cx="1582420" cy="15240"/>
          </a:xfrm>
          <a:custGeom>
            <a:avLst/>
            <a:gdLst/>
            <a:ahLst/>
            <a:cxnLst/>
            <a:rect l="l" t="t" r="r" b="b"/>
            <a:pathLst>
              <a:path w="1582420" h="15239">
                <a:moveTo>
                  <a:pt x="0" y="15239"/>
                </a:moveTo>
                <a:lnTo>
                  <a:pt x="0" y="0"/>
                </a:lnTo>
                <a:lnTo>
                  <a:pt x="1581912" y="0"/>
                </a:lnTo>
                <a:lnTo>
                  <a:pt x="1581912" y="15239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73059" y="4535678"/>
            <a:ext cx="1087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4963" y="2720339"/>
            <a:ext cx="7665720" cy="4128770"/>
          </a:xfrm>
          <a:custGeom>
            <a:avLst/>
            <a:gdLst/>
            <a:ahLst/>
            <a:cxnLst/>
            <a:rect l="l" t="t" r="r" b="b"/>
            <a:pathLst>
              <a:path w="7665720" h="4128770">
                <a:moveTo>
                  <a:pt x="1799844" y="328422"/>
                </a:moveTo>
                <a:lnTo>
                  <a:pt x="1796034" y="323850"/>
                </a:lnTo>
                <a:lnTo>
                  <a:pt x="1780794" y="323850"/>
                </a:lnTo>
                <a:lnTo>
                  <a:pt x="1780794" y="342900"/>
                </a:lnTo>
                <a:lnTo>
                  <a:pt x="1780794" y="4109466"/>
                </a:lnTo>
                <a:lnTo>
                  <a:pt x="19050" y="4109466"/>
                </a:lnTo>
                <a:lnTo>
                  <a:pt x="19050" y="342900"/>
                </a:lnTo>
                <a:lnTo>
                  <a:pt x="1780794" y="342900"/>
                </a:lnTo>
                <a:lnTo>
                  <a:pt x="1780794" y="323850"/>
                </a:lnTo>
                <a:lnTo>
                  <a:pt x="3810" y="323850"/>
                </a:lnTo>
                <a:lnTo>
                  <a:pt x="0" y="328422"/>
                </a:lnTo>
                <a:lnTo>
                  <a:pt x="0" y="4124706"/>
                </a:lnTo>
                <a:lnTo>
                  <a:pt x="3810" y="4128516"/>
                </a:lnTo>
                <a:lnTo>
                  <a:pt x="9144" y="4128516"/>
                </a:lnTo>
                <a:lnTo>
                  <a:pt x="19050" y="4128516"/>
                </a:lnTo>
                <a:lnTo>
                  <a:pt x="1780794" y="4128516"/>
                </a:lnTo>
                <a:lnTo>
                  <a:pt x="1790700" y="4128516"/>
                </a:lnTo>
                <a:lnTo>
                  <a:pt x="1796034" y="4128516"/>
                </a:lnTo>
                <a:lnTo>
                  <a:pt x="1799844" y="4124706"/>
                </a:lnTo>
                <a:lnTo>
                  <a:pt x="1799844" y="328422"/>
                </a:lnTo>
                <a:close/>
              </a:path>
              <a:path w="7665720" h="4128770">
                <a:moveTo>
                  <a:pt x="7665720" y="1299210"/>
                </a:moveTo>
                <a:lnTo>
                  <a:pt x="7167372" y="0"/>
                </a:lnTo>
                <a:lnTo>
                  <a:pt x="7158228" y="3810"/>
                </a:lnTo>
                <a:lnTo>
                  <a:pt x="7657338" y="1302258"/>
                </a:lnTo>
                <a:lnTo>
                  <a:pt x="7665720" y="129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1991" y="3080257"/>
            <a:ext cx="16071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External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3930" y="3318509"/>
            <a:ext cx="1582420" cy="15240"/>
          </a:xfrm>
          <a:custGeom>
            <a:avLst/>
            <a:gdLst/>
            <a:ahLst/>
            <a:cxnLst/>
            <a:rect l="l" t="t" r="r" b="b"/>
            <a:pathLst>
              <a:path w="1582420" h="15239">
                <a:moveTo>
                  <a:pt x="0" y="15239"/>
                </a:moveTo>
                <a:lnTo>
                  <a:pt x="0" y="0"/>
                </a:lnTo>
                <a:lnTo>
                  <a:pt x="1581912" y="0"/>
                </a:lnTo>
                <a:lnTo>
                  <a:pt x="1581912" y="15239"/>
                </a:lnTo>
                <a:lnTo>
                  <a:pt x="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0770" y="3324098"/>
            <a:ext cx="118935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E-</a:t>
            </a:r>
            <a:r>
              <a:rPr sz="160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2668" y="1532381"/>
            <a:ext cx="5862955" cy="3416935"/>
          </a:xfrm>
          <a:custGeom>
            <a:avLst/>
            <a:gdLst/>
            <a:ahLst/>
            <a:cxnLst/>
            <a:rect l="l" t="t" r="r" b="b"/>
            <a:pathLst>
              <a:path w="5862955" h="3416935">
                <a:moveTo>
                  <a:pt x="808482" y="4572"/>
                </a:moveTo>
                <a:lnTo>
                  <a:pt x="803910" y="0"/>
                </a:lnTo>
                <a:lnTo>
                  <a:pt x="789432" y="0"/>
                </a:lnTo>
                <a:lnTo>
                  <a:pt x="789432" y="19050"/>
                </a:lnTo>
                <a:lnTo>
                  <a:pt x="789432" y="585216"/>
                </a:lnTo>
                <a:lnTo>
                  <a:pt x="19050" y="585216"/>
                </a:lnTo>
                <a:lnTo>
                  <a:pt x="19050" y="19050"/>
                </a:lnTo>
                <a:lnTo>
                  <a:pt x="789432" y="19050"/>
                </a:lnTo>
                <a:lnTo>
                  <a:pt x="789432" y="0"/>
                </a:lnTo>
                <a:lnTo>
                  <a:pt x="4572" y="0"/>
                </a:lnTo>
                <a:lnTo>
                  <a:pt x="0" y="4572"/>
                </a:lnTo>
                <a:lnTo>
                  <a:pt x="0" y="599694"/>
                </a:lnTo>
                <a:lnTo>
                  <a:pt x="4572" y="604266"/>
                </a:lnTo>
                <a:lnTo>
                  <a:pt x="9906" y="604266"/>
                </a:lnTo>
                <a:lnTo>
                  <a:pt x="19050" y="604266"/>
                </a:lnTo>
                <a:lnTo>
                  <a:pt x="789432" y="604266"/>
                </a:lnTo>
                <a:lnTo>
                  <a:pt x="798576" y="604266"/>
                </a:lnTo>
                <a:lnTo>
                  <a:pt x="803910" y="604266"/>
                </a:lnTo>
                <a:lnTo>
                  <a:pt x="808482" y="599694"/>
                </a:lnTo>
                <a:lnTo>
                  <a:pt x="808482" y="4572"/>
                </a:lnTo>
                <a:close/>
              </a:path>
              <a:path w="5862955" h="3416935">
                <a:moveTo>
                  <a:pt x="2981706" y="1962150"/>
                </a:moveTo>
                <a:lnTo>
                  <a:pt x="2974086" y="1956054"/>
                </a:lnTo>
                <a:lnTo>
                  <a:pt x="1869186" y="3411474"/>
                </a:lnTo>
                <a:lnTo>
                  <a:pt x="1876806" y="3416808"/>
                </a:lnTo>
                <a:lnTo>
                  <a:pt x="2981706" y="1962150"/>
                </a:lnTo>
                <a:close/>
              </a:path>
              <a:path w="5862955" h="3416935">
                <a:moveTo>
                  <a:pt x="5862066" y="1620774"/>
                </a:moveTo>
                <a:lnTo>
                  <a:pt x="3609594" y="1785366"/>
                </a:lnTo>
                <a:lnTo>
                  <a:pt x="3610356" y="1794510"/>
                </a:lnTo>
                <a:lnTo>
                  <a:pt x="5862066" y="1629918"/>
                </a:lnTo>
                <a:lnTo>
                  <a:pt x="5862066" y="1620774"/>
                </a:lnTo>
                <a:close/>
              </a:path>
              <a:path w="5862955" h="3416935">
                <a:moveTo>
                  <a:pt x="5862828" y="1282446"/>
                </a:moveTo>
                <a:lnTo>
                  <a:pt x="4109466" y="1088136"/>
                </a:lnTo>
                <a:lnTo>
                  <a:pt x="4108704" y="1097280"/>
                </a:lnTo>
                <a:lnTo>
                  <a:pt x="5861304" y="1291590"/>
                </a:lnTo>
                <a:lnTo>
                  <a:pt x="5862828" y="1282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1313" y="1568449"/>
            <a:ext cx="624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User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User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70482" y="1829561"/>
            <a:ext cx="6460490" cy="4735195"/>
            <a:chOff x="1570482" y="1829561"/>
            <a:chExt cx="6460490" cy="4735195"/>
          </a:xfrm>
        </p:grpSpPr>
        <p:sp>
          <p:nvSpPr>
            <p:cNvPr id="21" name="object 21"/>
            <p:cNvSpPr/>
            <p:nvPr/>
          </p:nvSpPr>
          <p:spPr>
            <a:xfrm>
              <a:off x="1570482" y="1829561"/>
              <a:ext cx="2388870" cy="631190"/>
            </a:xfrm>
            <a:custGeom>
              <a:avLst/>
              <a:gdLst/>
              <a:ahLst/>
              <a:cxnLst/>
              <a:rect l="l" t="t" r="r" b="b"/>
              <a:pathLst>
                <a:path w="2388870" h="631189">
                  <a:moveTo>
                    <a:pt x="2388870" y="621791"/>
                  </a:moveTo>
                  <a:lnTo>
                    <a:pt x="2286" y="0"/>
                  </a:lnTo>
                  <a:lnTo>
                    <a:pt x="0" y="9144"/>
                  </a:lnTo>
                  <a:lnTo>
                    <a:pt x="2386584" y="630935"/>
                  </a:lnTo>
                  <a:lnTo>
                    <a:pt x="2388870" y="621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38272" y="2369057"/>
              <a:ext cx="5092700" cy="1205865"/>
            </a:xfrm>
            <a:custGeom>
              <a:avLst/>
              <a:gdLst/>
              <a:ahLst/>
              <a:cxnLst/>
              <a:rect l="l" t="t" r="r" b="b"/>
              <a:pathLst>
                <a:path w="5092700" h="1205864">
                  <a:moveTo>
                    <a:pt x="5092446" y="1169670"/>
                  </a:moveTo>
                  <a:lnTo>
                    <a:pt x="5073142" y="395986"/>
                  </a:lnTo>
                  <a:lnTo>
                    <a:pt x="5073142" y="1159814"/>
                  </a:lnTo>
                  <a:lnTo>
                    <a:pt x="51562" y="1186395"/>
                  </a:lnTo>
                  <a:lnTo>
                    <a:pt x="19316" y="19050"/>
                  </a:lnTo>
                  <a:lnTo>
                    <a:pt x="5044656" y="19050"/>
                  </a:lnTo>
                  <a:lnTo>
                    <a:pt x="5073142" y="1159814"/>
                  </a:lnTo>
                  <a:lnTo>
                    <a:pt x="5073142" y="395986"/>
                  </a:lnTo>
                  <a:lnTo>
                    <a:pt x="5063490" y="9144"/>
                  </a:lnTo>
                  <a:lnTo>
                    <a:pt x="5053584" y="9550"/>
                  </a:lnTo>
                  <a:lnTo>
                    <a:pt x="5053584" y="0"/>
                  </a:lnTo>
                  <a:lnTo>
                    <a:pt x="13716" y="0"/>
                  </a:lnTo>
                  <a:lnTo>
                    <a:pt x="13716" y="9359"/>
                  </a:lnTo>
                  <a:lnTo>
                    <a:pt x="0" y="9906"/>
                  </a:lnTo>
                  <a:lnTo>
                    <a:pt x="32766" y="1195578"/>
                  </a:lnTo>
                  <a:lnTo>
                    <a:pt x="44196" y="1195578"/>
                  </a:lnTo>
                  <a:lnTo>
                    <a:pt x="44196" y="1205484"/>
                  </a:lnTo>
                  <a:lnTo>
                    <a:pt x="5083302" y="1178814"/>
                  </a:lnTo>
                  <a:lnTo>
                    <a:pt x="5082933" y="1169670"/>
                  </a:lnTo>
                  <a:lnTo>
                    <a:pt x="5092446" y="116967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9040" y="2622041"/>
              <a:ext cx="2889885" cy="1464310"/>
            </a:xfrm>
            <a:custGeom>
              <a:avLst/>
              <a:gdLst/>
              <a:ahLst/>
              <a:cxnLst/>
              <a:rect l="l" t="t" r="r" b="b"/>
              <a:pathLst>
                <a:path w="2889884" h="1464310">
                  <a:moveTo>
                    <a:pt x="2889504" y="538734"/>
                  </a:moveTo>
                  <a:lnTo>
                    <a:pt x="2881884" y="532638"/>
                  </a:lnTo>
                  <a:lnTo>
                    <a:pt x="2163495" y="1451076"/>
                  </a:lnTo>
                  <a:lnTo>
                    <a:pt x="1136142" y="0"/>
                  </a:lnTo>
                  <a:lnTo>
                    <a:pt x="1128522" y="5334"/>
                  </a:lnTo>
                  <a:lnTo>
                    <a:pt x="2152205" y="1451216"/>
                  </a:lnTo>
                  <a:lnTo>
                    <a:pt x="3048" y="864870"/>
                  </a:lnTo>
                  <a:lnTo>
                    <a:pt x="0" y="874014"/>
                  </a:lnTo>
                  <a:lnTo>
                    <a:pt x="2162556" y="1463802"/>
                  </a:lnTo>
                  <a:lnTo>
                    <a:pt x="2163622" y="1459484"/>
                  </a:lnTo>
                  <a:lnTo>
                    <a:pt x="2167128" y="1462278"/>
                  </a:lnTo>
                  <a:lnTo>
                    <a:pt x="2889504" y="538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74542" y="5768049"/>
              <a:ext cx="400050" cy="380365"/>
            </a:xfrm>
            <a:custGeom>
              <a:avLst/>
              <a:gdLst/>
              <a:ahLst/>
              <a:cxnLst/>
              <a:rect l="l" t="t" r="r" b="b"/>
              <a:pathLst>
                <a:path w="400050" h="380364">
                  <a:moveTo>
                    <a:pt x="400050" y="190028"/>
                  </a:moveTo>
                  <a:lnTo>
                    <a:pt x="400050" y="180122"/>
                  </a:lnTo>
                  <a:lnTo>
                    <a:pt x="399288" y="170216"/>
                  </a:lnTo>
                  <a:lnTo>
                    <a:pt x="389468" y="130283"/>
                  </a:lnTo>
                  <a:lnTo>
                    <a:pt x="352554" y="66406"/>
                  </a:lnTo>
                  <a:lnTo>
                    <a:pt x="298370" y="23852"/>
                  </a:lnTo>
                  <a:lnTo>
                    <a:pt x="233833" y="2619"/>
                  </a:lnTo>
                  <a:lnTo>
                    <a:pt x="199844" y="0"/>
                  </a:lnTo>
                  <a:lnTo>
                    <a:pt x="165860" y="2711"/>
                  </a:lnTo>
                  <a:lnTo>
                    <a:pt x="101368" y="24128"/>
                  </a:lnTo>
                  <a:lnTo>
                    <a:pt x="47275" y="66872"/>
                  </a:lnTo>
                  <a:lnTo>
                    <a:pt x="10496" y="130944"/>
                  </a:lnTo>
                  <a:lnTo>
                    <a:pt x="761" y="170978"/>
                  </a:lnTo>
                  <a:lnTo>
                    <a:pt x="0" y="180884"/>
                  </a:lnTo>
                  <a:lnTo>
                    <a:pt x="0" y="190790"/>
                  </a:lnTo>
                  <a:lnTo>
                    <a:pt x="2286" y="219746"/>
                  </a:lnTo>
                  <a:lnTo>
                    <a:pt x="14331" y="260024"/>
                  </a:lnTo>
                  <a:lnTo>
                    <a:pt x="25146" y="280606"/>
                  </a:lnTo>
                  <a:lnTo>
                    <a:pt x="25146" y="190028"/>
                  </a:lnTo>
                  <a:lnTo>
                    <a:pt x="26670" y="173264"/>
                  </a:lnTo>
                  <a:lnTo>
                    <a:pt x="37030" y="133242"/>
                  </a:lnTo>
                  <a:lnTo>
                    <a:pt x="77636" y="72212"/>
                  </a:lnTo>
                  <a:lnTo>
                    <a:pt x="136762" y="36389"/>
                  </a:lnTo>
                  <a:lnTo>
                    <a:pt x="204820" y="25598"/>
                  </a:lnTo>
                  <a:lnTo>
                    <a:pt x="239202" y="29534"/>
                  </a:lnTo>
                  <a:lnTo>
                    <a:pt x="302676" y="55959"/>
                  </a:lnTo>
                  <a:lnTo>
                    <a:pt x="351106" y="106976"/>
                  </a:lnTo>
                  <a:lnTo>
                    <a:pt x="374904" y="182408"/>
                  </a:lnTo>
                  <a:lnTo>
                    <a:pt x="374904" y="281914"/>
                  </a:lnTo>
                  <a:lnTo>
                    <a:pt x="382457" y="268779"/>
                  </a:lnTo>
                  <a:lnTo>
                    <a:pt x="394710" y="231934"/>
                  </a:lnTo>
                  <a:lnTo>
                    <a:pt x="400050" y="190028"/>
                  </a:lnTo>
                  <a:close/>
                </a:path>
                <a:path w="400050" h="380364">
                  <a:moveTo>
                    <a:pt x="374904" y="281914"/>
                  </a:moveTo>
                  <a:lnTo>
                    <a:pt x="374904" y="199172"/>
                  </a:lnTo>
                  <a:lnTo>
                    <a:pt x="366822" y="239091"/>
                  </a:lnTo>
                  <a:lnTo>
                    <a:pt x="351601" y="273211"/>
                  </a:lnTo>
                  <a:lnTo>
                    <a:pt x="304304" y="323886"/>
                  </a:lnTo>
                  <a:lnTo>
                    <a:pt x="242142" y="350864"/>
                  </a:lnTo>
                  <a:lnTo>
                    <a:pt x="208340" y="355363"/>
                  </a:lnTo>
                  <a:lnTo>
                    <a:pt x="174245" y="353814"/>
                  </a:lnTo>
                  <a:lnTo>
                    <a:pt x="109741" y="332403"/>
                  </a:lnTo>
                  <a:lnTo>
                    <a:pt x="57760" y="286301"/>
                  </a:lnTo>
                  <a:lnTo>
                    <a:pt x="27432" y="215174"/>
                  </a:lnTo>
                  <a:lnTo>
                    <a:pt x="25146" y="190028"/>
                  </a:lnTo>
                  <a:lnTo>
                    <a:pt x="25146" y="280606"/>
                  </a:lnTo>
                  <a:lnTo>
                    <a:pt x="55558" y="322951"/>
                  </a:lnTo>
                  <a:lnTo>
                    <a:pt x="113475" y="362770"/>
                  </a:lnTo>
                  <a:lnTo>
                    <a:pt x="180689" y="379957"/>
                  </a:lnTo>
                  <a:lnTo>
                    <a:pt x="215474" y="380214"/>
                  </a:lnTo>
                  <a:lnTo>
                    <a:pt x="249812" y="374991"/>
                  </a:lnTo>
                  <a:lnTo>
                    <a:pt x="282778" y="364349"/>
                  </a:lnTo>
                  <a:lnTo>
                    <a:pt x="313450" y="348347"/>
                  </a:lnTo>
                  <a:lnTo>
                    <a:pt x="340903" y="327045"/>
                  </a:lnTo>
                  <a:lnTo>
                    <a:pt x="364213" y="300503"/>
                  </a:lnTo>
                  <a:lnTo>
                    <a:pt x="374904" y="281914"/>
                  </a:lnTo>
                  <a:close/>
                </a:path>
              </a:pathLst>
            </a:custGeom>
            <a:solidFill>
              <a:srgbClr val="FF6C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96639" y="6243065"/>
              <a:ext cx="356235" cy="321945"/>
            </a:xfrm>
            <a:custGeom>
              <a:avLst/>
              <a:gdLst/>
              <a:ahLst/>
              <a:cxnLst/>
              <a:rect l="l" t="t" r="r" b="b"/>
              <a:pathLst>
                <a:path w="356235" h="321945">
                  <a:moveTo>
                    <a:pt x="355854" y="316991"/>
                  </a:moveTo>
                  <a:lnTo>
                    <a:pt x="355854" y="4571"/>
                  </a:lnTo>
                  <a:lnTo>
                    <a:pt x="352044" y="0"/>
                  </a:lnTo>
                  <a:lnTo>
                    <a:pt x="4571" y="0"/>
                  </a:lnTo>
                  <a:lnTo>
                    <a:pt x="0" y="4571"/>
                  </a:lnTo>
                  <a:lnTo>
                    <a:pt x="0" y="316991"/>
                  </a:lnTo>
                  <a:lnTo>
                    <a:pt x="4572" y="321563"/>
                  </a:lnTo>
                  <a:lnTo>
                    <a:pt x="9906" y="321563"/>
                  </a:lnTo>
                  <a:lnTo>
                    <a:pt x="9906" y="19049"/>
                  </a:lnTo>
                  <a:lnTo>
                    <a:pt x="19050" y="9905"/>
                  </a:lnTo>
                  <a:lnTo>
                    <a:pt x="19050" y="19049"/>
                  </a:lnTo>
                  <a:lnTo>
                    <a:pt x="336803" y="19049"/>
                  </a:lnTo>
                  <a:lnTo>
                    <a:pt x="336803" y="9905"/>
                  </a:lnTo>
                  <a:lnTo>
                    <a:pt x="346710" y="19049"/>
                  </a:lnTo>
                  <a:lnTo>
                    <a:pt x="346710" y="321563"/>
                  </a:lnTo>
                  <a:lnTo>
                    <a:pt x="352044" y="321563"/>
                  </a:lnTo>
                  <a:lnTo>
                    <a:pt x="355854" y="316991"/>
                  </a:lnTo>
                  <a:close/>
                </a:path>
                <a:path w="356235" h="321945">
                  <a:moveTo>
                    <a:pt x="19050" y="19049"/>
                  </a:moveTo>
                  <a:lnTo>
                    <a:pt x="19050" y="9905"/>
                  </a:lnTo>
                  <a:lnTo>
                    <a:pt x="9906" y="19049"/>
                  </a:lnTo>
                  <a:lnTo>
                    <a:pt x="19050" y="19049"/>
                  </a:lnTo>
                  <a:close/>
                </a:path>
                <a:path w="356235" h="321945">
                  <a:moveTo>
                    <a:pt x="19050" y="302513"/>
                  </a:moveTo>
                  <a:lnTo>
                    <a:pt x="19050" y="19049"/>
                  </a:lnTo>
                  <a:lnTo>
                    <a:pt x="9906" y="19049"/>
                  </a:lnTo>
                  <a:lnTo>
                    <a:pt x="9906" y="302513"/>
                  </a:lnTo>
                  <a:lnTo>
                    <a:pt x="19050" y="302513"/>
                  </a:lnTo>
                  <a:close/>
                </a:path>
                <a:path w="356235" h="321945">
                  <a:moveTo>
                    <a:pt x="346710" y="302513"/>
                  </a:moveTo>
                  <a:lnTo>
                    <a:pt x="9906" y="302513"/>
                  </a:lnTo>
                  <a:lnTo>
                    <a:pt x="19050" y="311657"/>
                  </a:lnTo>
                  <a:lnTo>
                    <a:pt x="19049" y="321563"/>
                  </a:lnTo>
                  <a:lnTo>
                    <a:pt x="336803" y="321563"/>
                  </a:lnTo>
                  <a:lnTo>
                    <a:pt x="336803" y="311657"/>
                  </a:lnTo>
                  <a:lnTo>
                    <a:pt x="346710" y="302513"/>
                  </a:lnTo>
                  <a:close/>
                </a:path>
                <a:path w="356235" h="321945">
                  <a:moveTo>
                    <a:pt x="19049" y="321563"/>
                  </a:moveTo>
                  <a:lnTo>
                    <a:pt x="19050" y="311657"/>
                  </a:lnTo>
                  <a:lnTo>
                    <a:pt x="9906" y="302513"/>
                  </a:lnTo>
                  <a:lnTo>
                    <a:pt x="9906" y="321563"/>
                  </a:lnTo>
                  <a:lnTo>
                    <a:pt x="19049" y="321563"/>
                  </a:lnTo>
                  <a:close/>
                </a:path>
                <a:path w="356235" h="321945">
                  <a:moveTo>
                    <a:pt x="346710" y="19049"/>
                  </a:moveTo>
                  <a:lnTo>
                    <a:pt x="336803" y="9905"/>
                  </a:lnTo>
                  <a:lnTo>
                    <a:pt x="336803" y="19049"/>
                  </a:lnTo>
                  <a:lnTo>
                    <a:pt x="346710" y="19049"/>
                  </a:lnTo>
                  <a:close/>
                </a:path>
                <a:path w="356235" h="321945">
                  <a:moveTo>
                    <a:pt x="346710" y="302513"/>
                  </a:moveTo>
                  <a:lnTo>
                    <a:pt x="346710" y="19049"/>
                  </a:lnTo>
                  <a:lnTo>
                    <a:pt x="336803" y="19049"/>
                  </a:lnTo>
                  <a:lnTo>
                    <a:pt x="336803" y="302513"/>
                  </a:lnTo>
                  <a:lnTo>
                    <a:pt x="346710" y="302513"/>
                  </a:lnTo>
                  <a:close/>
                </a:path>
                <a:path w="356235" h="321945">
                  <a:moveTo>
                    <a:pt x="346710" y="321563"/>
                  </a:moveTo>
                  <a:lnTo>
                    <a:pt x="346710" y="302513"/>
                  </a:lnTo>
                  <a:lnTo>
                    <a:pt x="336803" y="311657"/>
                  </a:lnTo>
                  <a:lnTo>
                    <a:pt x="336803" y="321563"/>
                  </a:lnTo>
                  <a:lnTo>
                    <a:pt x="346710" y="321563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070858" y="5799073"/>
            <a:ext cx="19989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=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Protocol/Entry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79240" y="6260853"/>
            <a:ext cx="10496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Objective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93185" y="5636514"/>
            <a:ext cx="2782570" cy="1076325"/>
          </a:xfrm>
          <a:custGeom>
            <a:avLst/>
            <a:gdLst/>
            <a:ahLst/>
            <a:cxnLst/>
            <a:rect l="l" t="t" r="r" b="b"/>
            <a:pathLst>
              <a:path w="2782570" h="1076325">
                <a:moveTo>
                  <a:pt x="16002" y="890778"/>
                </a:moveTo>
                <a:lnTo>
                  <a:pt x="16002" y="827532"/>
                </a:lnTo>
                <a:lnTo>
                  <a:pt x="0" y="827532"/>
                </a:lnTo>
                <a:lnTo>
                  <a:pt x="0" y="891540"/>
                </a:lnTo>
                <a:lnTo>
                  <a:pt x="16002" y="890778"/>
                </a:lnTo>
                <a:close/>
              </a:path>
              <a:path w="2782570" h="1076325">
                <a:moveTo>
                  <a:pt x="16002" y="891540"/>
                </a:moveTo>
                <a:lnTo>
                  <a:pt x="16002" y="890778"/>
                </a:lnTo>
                <a:lnTo>
                  <a:pt x="0" y="891540"/>
                </a:lnTo>
                <a:lnTo>
                  <a:pt x="16002" y="891540"/>
                </a:lnTo>
                <a:close/>
              </a:path>
              <a:path w="2782570" h="1076325">
                <a:moveTo>
                  <a:pt x="16764" y="906018"/>
                </a:moveTo>
                <a:lnTo>
                  <a:pt x="16002" y="899922"/>
                </a:lnTo>
                <a:lnTo>
                  <a:pt x="16002" y="891540"/>
                </a:lnTo>
                <a:lnTo>
                  <a:pt x="0" y="891540"/>
                </a:lnTo>
                <a:lnTo>
                  <a:pt x="762" y="900684"/>
                </a:lnTo>
                <a:lnTo>
                  <a:pt x="762" y="907542"/>
                </a:lnTo>
                <a:lnTo>
                  <a:pt x="16764" y="906018"/>
                </a:lnTo>
                <a:close/>
              </a:path>
              <a:path w="2782570" h="1076325">
                <a:moveTo>
                  <a:pt x="16002" y="780288"/>
                </a:moveTo>
                <a:lnTo>
                  <a:pt x="16002" y="717042"/>
                </a:lnTo>
                <a:lnTo>
                  <a:pt x="0" y="717042"/>
                </a:lnTo>
                <a:lnTo>
                  <a:pt x="0" y="780288"/>
                </a:lnTo>
                <a:lnTo>
                  <a:pt x="16002" y="780288"/>
                </a:lnTo>
                <a:close/>
              </a:path>
              <a:path w="2782570" h="1076325">
                <a:moveTo>
                  <a:pt x="16002" y="669036"/>
                </a:moveTo>
                <a:lnTo>
                  <a:pt x="16002" y="605790"/>
                </a:lnTo>
                <a:lnTo>
                  <a:pt x="0" y="605790"/>
                </a:lnTo>
                <a:lnTo>
                  <a:pt x="0" y="669036"/>
                </a:lnTo>
                <a:lnTo>
                  <a:pt x="16002" y="669036"/>
                </a:lnTo>
                <a:close/>
              </a:path>
              <a:path w="2782570" h="1076325">
                <a:moveTo>
                  <a:pt x="16002" y="557784"/>
                </a:moveTo>
                <a:lnTo>
                  <a:pt x="16002" y="494538"/>
                </a:lnTo>
                <a:lnTo>
                  <a:pt x="0" y="494538"/>
                </a:lnTo>
                <a:lnTo>
                  <a:pt x="0" y="557784"/>
                </a:lnTo>
                <a:lnTo>
                  <a:pt x="16002" y="557784"/>
                </a:lnTo>
                <a:close/>
              </a:path>
              <a:path w="2782570" h="1076325">
                <a:moveTo>
                  <a:pt x="16002" y="446532"/>
                </a:moveTo>
                <a:lnTo>
                  <a:pt x="16002" y="383286"/>
                </a:lnTo>
                <a:lnTo>
                  <a:pt x="0" y="383286"/>
                </a:lnTo>
                <a:lnTo>
                  <a:pt x="0" y="446532"/>
                </a:lnTo>
                <a:lnTo>
                  <a:pt x="16002" y="446532"/>
                </a:lnTo>
                <a:close/>
              </a:path>
              <a:path w="2782570" h="1076325">
                <a:moveTo>
                  <a:pt x="16002" y="336042"/>
                </a:moveTo>
                <a:lnTo>
                  <a:pt x="16002" y="272034"/>
                </a:lnTo>
                <a:lnTo>
                  <a:pt x="0" y="272034"/>
                </a:lnTo>
                <a:lnTo>
                  <a:pt x="0" y="336042"/>
                </a:lnTo>
                <a:lnTo>
                  <a:pt x="16002" y="336042"/>
                </a:lnTo>
                <a:close/>
              </a:path>
              <a:path w="2782570" h="1076325">
                <a:moveTo>
                  <a:pt x="17525" y="162306"/>
                </a:moveTo>
                <a:lnTo>
                  <a:pt x="2286" y="160020"/>
                </a:lnTo>
                <a:lnTo>
                  <a:pt x="1524" y="166116"/>
                </a:lnTo>
                <a:lnTo>
                  <a:pt x="0" y="184404"/>
                </a:lnTo>
                <a:lnTo>
                  <a:pt x="0" y="224790"/>
                </a:lnTo>
                <a:lnTo>
                  <a:pt x="16001" y="224790"/>
                </a:lnTo>
                <a:lnTo>
                  <a:pt x="16001" y="175260"/>
                </a:lnTo>
                <a:lnTo>
                  <a:pt x="16763" y="166878"/>
                </a:lnTo>
                <a:lnTo>
                  <a:pt x="17525" y="162306"/>
                </a:lnTo>
                <a:close/>
              </a:path>
              <a:path w="2782570" h="1076325">
                <a:moveTo>
                  <a:pt x="62484" y="67818"/>
                </a:moveTo>
                <a:lnTo>
                  <a:pt x="51053" y="57150"/>
                </a:lnTo>
                <a:lnTo>
                  <a:pt x="48005" y="60198"/>
                </a:lnTo>
                <a:lnTo>
                  <a:pt x="39622" y="70573"/>
                </a:lnTo>
                <a:lnTo>
                  <a:pt x="31756" y="81357"/>
                </a:lnTo>
                <a:lnTo>
                  <a:pt x="24585" y="92610"/>
                </a:lnTo>
                <a:lnTo>
                  <a:pt x="18287" y="104394"/>
                </a:lnTo>
                <a:lnTo>
                  <a:pt x="15239" y="112014"/>
                </a:lnTo>
                <a:lnTo>
                  <a:pt x="29717" y="118872"/>
                </a:lnTo>
                <a:lnTo>
                  <a:pt x="32765" y="111252"/>
                </a:lnTo>
                <a:lnTo>
                  <a:pt x="38359" y="100335"/>
                </a:lnTo>
                <a:lnTo>
                  <a:pt x="44815" y="89920"/>
                </a:lnTo>
                <a:lnTo>
                  <a:pt x="52104" y="80074"/>
                </a:lnTo>
                <a:lnTo>
                  <a:pt x="60198" y="70866"/>
                </a:lnTo>
                <a:lnTo>
                  <a:pt x="62484" y="67818"/>
                </a:lnTo>
                <a:close/>
              </a:path>
              <a:path w="2782570" h="1076325">
                <a:moveTo>
                  <a:pt x="154686" y="18288"/>
                </a:moveTo>
                <a:lnTo>
                  <a:pt x="151637" y="3048"/>
                </a:lnTo>
                <a:lnTo>
                  <a:pt x="147827" y="3810"/>
                </a:lnTo>
                <a:lnTo>
                  <a:pt x="134496" y="6579"/>
                </a:lnTo>
                <a:lnTo>
                  <a:pt x="121567" y="10796"/>
                </a:lnTo>
                <a:lnTo>
                  <a:pt x="109005" y="16091"/>
                </a:lnTo>
                <a:lnTo>
                  <a:pt x="96774" y="22098"/>
                </a:lnTo>
                <a:lnTo>
                  <a:pt x="89915" y="25908"/>
                </a:lnTo>
                <a:lnTo>
                  <a:pt x="98298" y="39624"/>
                </a:lnTo>
                <a:lnTo>
                  <a:pt x="104393" y="35814"/>
                </a:lnTo>
                <a:lnTo>
                  <a:pt x="115205" y="30767"/>
                </a:lnTo>
                <a:lnTo>
                  <a:pt x="127182" y="25779"/>
                </a:lnTo>
                <a:lnTo>
                  <a:pt x="139385" y="21617"/>
                </a:lnTo>
                <a:lnTo>
                  <a:pt x="150875" y="19050"/>
                </a:lnTo>
                <a:lnTo>
                  <a:pt x="154686" y="18288"/>
                </a:lnTo>
                <a:close/>
              </a:path>
              <a:path w="2782570" h="1076325">
                <a:moveTo>
                  <a:pt x="264413" y="16002"/>
                </a:moveTo>
                <a:lnTo>
                  <a:pt x="264413" y="0"/>
                </a:lnTo>
                <a:lnTo>
                  <a:pt x="200405" y="0"/>
                </a:lnTo>
                <a:lnTo>
                  <a:pt x="200405" y="16002"/>
                </a:lnTo>
                <a:lnTo>
                  <a:pt x="264413" y="16002"/>
                </a:lnTo>
                <a:close/>
              </a:path>
              <a:path w="2782570" h="1076325">
                <a:moveTo>
                  <a:pt x="374904" y="16002"/>
                </a:moveTo>
                <a:lnTo>
                  <a:pt x="374904" y="0"/>
                </a:lnTo>
                <a:lnTo>
                  <a:pt x="311658" y="0"/>
                </a:lnTo>
                <a:lnTo>
                  <a:pt x="311658" y="16002"/>
                </a:lnTo>
                <a:lnTo>
                  <a:pt x="374904" y="16002"/>
                </a:lnTo>
                <a:close/>
              </a:path>
              <a:path w="2782570" h="1076325">
                <a:moveTo>
                  <a:pt x="486156" y="16002"/>
                </a:moveTo>
                <a:lnTo>
                  <a:pt x="486156" y="0"/>
                </a:lnTo>
                <a:lnTo>
                  <a:pt x="422910" y="0"/>
                </a:lnTo>
                <a:lnTo>
                  <a:pt x="422910" y="16002"/>
                </a:lnTo>
                <a:lnTo>
                  <a:pt x="486156" y="16002"/>
                </a:lnTo>
                <a:close/>
              </a:path>
              <a:path w="2782570" h="1076325">
                <a:moveTo>
                  <a:pt x="597408" y="16002"/>
                </a:moveTo>
                <a:lnTo>
                  <a:pt x="597408" y="0"/>
                </a:lnTo>
                <a:lnTo>
                  <a:pt x="534162" y="0"/>
                </a:lnTo>
                <a:lnTo>
                  <a:pt x="534162" y="16002"/>
                </a:lnTo>
                <a:lnTo>
                  <a:pt x="597408" y="16002"/>
                </a:lnTo>
                <a:close/>
              </a:path>
              <a:path w="2782570" h="1076325">
                <a:moveTo>
                  <a:pt x="708660" y="16002"/>
                </a:moveTo>
                <a:lnTo>
                  <a:pt x="708660" y="0"/>
                </a:lnTo>
                <a:lnTo>
                  <a:pt x="645413" y="0"/>
                </a:lnTo>
                <a:lnTo>
                  <a:pt x="645413" y="16002"/>
                </a:lnTo>
                <a:lnTo>
                  <a:pt x="708660" y="16002"/>
                </a:lnTo>
                <a:close/>
              </a:path>
              <a:path w="2782570" h="1076325">
                <a:moveTo>
                  <a:pt x="819912" y="16002"/>
                </a:moveTo>
                <a:lnTo>
                  <a:pt x="819912" y="0"/>
                </a:lnTo>
                <a:lnTo>
                  <a:pt x="755903" y="0"/>
                </a:lnTo>
                <a:lnTo>
                  <a:pt x="755903" y="16002"/>
                </a:lnTo>
                <a:lnTo>
                  <a:pt x="819912" y="16002"/>
                </a:lnTo>
                <a:close/>
              </a:path>
              <a:path w="2782570" h="1076325">
                <a:moveTo>
                  <a:pt x="931163" y="16002"/>
                </a:moveTo>
                <a:lnTo>
                  <a:pt x="931163" y="0"/>
                </a:lnTo>
                <a:lnTo>
                  <a:pt x="867155" y="0"/>
                </a:lnTo>
                <a:lnTo>
                  <a:pt x="867155" y="16002"/>
                </a:lnTo>
                <a:lnTo>
                  <a:pt x="931163" y="16002"/>
                </a:lnTo>
                <a:close/>
              </a:path>
              <a:path w="2782570" h="1076325">
                <a:moveTo>
                  <a:pt x="1041654" y="16002"/>
                </a:moveTo>
                <a:lnTo>
                  <a:pt x="1041654" y="0"/>
                </a:lnTo>
                <a:lnTo>
                  <a:pt x="978408" y="0"/>
                </a:lnTo>
                <a:lnTo>
                  <a:pt x="978408" y="16002"/>
                </a:lnTo>
                <a:lnTo>
                  <a:pt x="1041654" y="16002"/>
                </a:lnTo>
                <a:close/>
              </a:path>
              <a:path w="2782570" h="1076325">
                <a:moveTo>
                  <a:pt x="1152906" y="16002"/>
                </a:moveTo>
                <a:lnTo>
                  <a:pt x="1152906" y="0"/>
                </a:lnTo>
                <a:lnTo>
                  <a:pt x="1089660" y="0"/>
                </a:lnTo>
                <a:lnTo>
                  <a:pt x="1089660" y="16002"/>
                </a:lnTo>
                <a:lnTo>
                  <a:pt x="1152906" y="16002"/>
                </a:lnTo>
                <a:close/>
              </a:path>
              <a:path w="2782570" h="1076325">
                <a:moveTo>
                  <a:pt x="1264158" y="16002"/>
                </a:moveTo>
                <a:lnTo>
                  <a:pt x="1264158" y="0"/>
                </a:lnTo>
                <a:lnTo>
                  <a:pt x="1200912" y="0"/>
                </a:lnTo>
                <a:lnTo>
                  <a:pt x="1200912" y="16002"/>
                </a:lnTo>
                <a:lnTo>
                  <a:pt x="1264158" y="16002"/>
                </a:lnTo>
                <a:close/>
              </a:path>
              <a:path w="2782570" h="1076325">
                <a:moveTo>
                  <a:pt x="1375410" y="16002"/>
                </a:moveTo>
                <a:lnTo>
                  <a:pt x="1375410" y="0"/>
                </a:lnTo>
                <a:lnTo>
                  <a:pt x="1312164" y="0"/>
                </a:lnTo>
                <a:lnTo>
                  <a:pt x="1312164" y="16002"/>
                </a:lnTo>
                <a:lnTo>
                  <a:pt x="1375410" y="16002"/>
                </a:lnTo>
                <a:close/>
              </a:path>
              <a:path w="2782570" h="1076325">
                <a:moveTo>
                  <a:pt x="1486662" y="16002"/>
                </a:moveTo>
                <a:lnTo>
                  <a:pt x="1486662" y="0"/>
                </a:lnTo>
                <a:lnTo>
                  <a:pt x="1422653" y="0"/>
                </a:lnTo>
                <a:lnTo>
                  <a:pt x="1422653" y="16002"/>
                </a:lnTo>
                <a:lnTo>
                  <a:pt x="1486662" y="16002"/>
                </a:lnTo>
                <a:close/>
              </a:path>
              <a:path w="2782570" h="1076325">
                <a:moveTo>
                  <a:pt x="1597914" y="16002"/>
                </a:moveTo>
                <a:lnTo>
                  <a:pt x="1597914" y="0"/>
                </a:lnTo>
                <a:lnTo>
                  <a:pt x="1533905" y="0"/>
                </a:lnTo>
                <a:lnTo>
                  <a:pt x="1533905" y="16002"/>
                </a:lnTo>
                <a:lnTo>
                  <a:pt x="1597914" y="16002"/>
                </a:lnTo>
                <a:close/>
              </a:path>
              <a:path w="2782570" h="1076325">
                <a:moveTo>
                  <a:pt x="1708404" y="16002"/>
                </a:moveTo>
                <a:lnTo>
                  <a:pt x="1708404" y="0"/>
                </a:lnTo>
                <a:lnTo>
                  <a:pt x="1645158" y="0"/>
                </a:lnTo>
                <a:lnTo>
                  <a:pt x="1645158" y="16002"/>
                </a:lnTo>
                <a:lnTo>
                  <a:pt x="1708404" y="16002"/>
                </a:lnTo>
                <a:close/>
              </a:path>
              <a:path w="2782570" h="1076325">
                <a:moveTo>
                  <a:pt x="1819656" y="16002"/>
                </a:moveTo>
                <a:lnTo>
                  <a:pt x="1819656" y="0"/>
                </a:lnTo>
                <a:lnTo>
                  <a:pt x="1756410" y="0"/>
                </a:lnTo>
                <a:lnTo>
                  <a:pt x="1756410" y="16002"/>
                </a:lnTo>
                <a:lnTo>
                  <a:pt x="1819656" y="16002"/>
                </a:lnTo>
                <a:close/>
              </a:path>
              <a:path w="2782570" h="1076325">
                <a:moveTo>
                  <a:pt x="1930908" y="16002"/>
                </a:moveTo>
                <a:lnTo>
                  <a:pt x="1930908" y="0"/>
                </a:lnTo>
                <a:lnTo>
                  <a:pt x="1867662" y="0"/>
                </a:lnTo>
                <a:lnTo>
                  <a:pt x="1867662" y="16002"/>
                </a:lnTo>
                <a:lnTo>
                  <a:pt x="1930908" y="16002"/>
                </a:lnTo>
                <a:close/>
              </a:path>
              <a:path w="2782570" h="1076325">
                <a:moveTo>
                  <a:pt x="2042160" y="16002"/>
                </a:moveTo>
                <a:lnTo>
                  <a:pt x="2042160" y="0"/>
                </a:lnTo>
                <a:lnTo>
                  <a:pt x="1978914" y="0"/>
                </a:lnTo>
                <a:lnTo>
                  <a:pt x="1978914" y="16002"/>
                </a:lnTo>
                <a:lnTo>
                  <a:pt x="2042160" y="16002"/>
                </a:lnTo>
                <a:close/>
              </a:path>
              <a:path w="2782570" h="1076325">
                <a:moveTo>
                  <a:pt x="2153412" y="16002"/>
                </a:moveTo>
                <a:lnTo>
                  <a:pt x="2153412" y="0"/>
                </a:lnTo>
                <a:lnTo>
                  <a:pt x="2089403" y="0"/>
                </a:lnTo>
                <a:lnTo>
                  <a:pt x="2089403" y="16002"/>
                </a:lnTo>
                <a:lnTo>
                  <a:pt x="2153412" y="16002"/>
                </a:lnTo>
                <a:close/>
              </a:path>
              <a:path w="2782570" h="1076325">
                <a:moveTo>
                  <a:pt x="2264664" y="16002"/>
                </a:moveTo>
                <a:lnTo>
                  <a:pt x="2264664" y="0"/>
                </a:lnTo>
                <a:lnTo>
                  <a:pt x="2200655" y="0"/>
                </a:lnTo>
                <a:lnTo>
                  <a:pt x="2200655" y="16002"/>
                </a:lnTo>
                <a:lnTo>
                  <a:pt x="2264664" y="16002"/>
                </a:lnTo>
                <a:close/>
              </a:path>
              <a:path w="2782570" h="1076325">
                <a:moveTo>
                  <a:pt x="2375154" y="16002"/>
                </a:moveTo>
                <a:lnTo>
                  <a:pt x="2375154" y="0"/>
                </a:lnTo>
                <a:lnTo>
                  <a:pt x="2311908" y="0"/>
                </a:lnTo>
                <a:lnTo>
                  <a:pt x="2311908" y="16002"/>
                </a:lnTo>
                <a:lnTo>
                  <a:pt x="2375154" y="16002"/>
                </a:lnTo>
                <a:close/>
              </a:path>
              <a:path w="2782570" h="1076325">
                <a:moveTo>
                  <a:pt x="2486406" y="16002"/>
                </a:moveTo>
                <a:lnTo>
                  <a:pt x="2486406" y="0"/>
                </a:lnTo>
                <a:lnTo>
                  <a:pt x="2423160" y="0"/>
                </a:lnTo>
                <a:lnTo>
                  <a:pt x="2423160" y="16002"/>
                </a:lnTo>
                <a:lnTo>
                  <a:pt x="2486406" y="16002"/>
                </a:lnTo>
                <a:close/>
              </a:path>
              <a:path w="2782570" h="1076325">
                <a:moveTo>
                  <a:pt x="2597658" y="16001"/>
                </a:moveTo>
                <a:lnTo>
                  <a:pt x="2597658" y="0"/>
                </a:lnTo>
                <a:lnTo>
                  <a:pt x="2534412" y="0"/>
                </a:lnTo>
                <a:lnTo>
                  <a:pt x="2534412" y="16001"/>
                </a:lnTo>
                <a:lnTo>
                  <a:pt x="2597658" y="16001"/>
                </a:lnTo>
                <a:close/>
              </a:path>
              <a:path w="2782570" h="1076325">
                <a:moveTo>
                  <a:pt x="2705862" y="35051"/>
                </a:moveTo>
                <a:lnTo>
                  <a:pt x="2665225" y="12468"/>
                </a:lnTo>
                <a:lnTo>
                  <a:pt x="2652522" y="8382"/>
                </a:lnTo>
                <a:lnTo>
                  <a:pt x="2647188" y="6096"/>
                </a:lnTo>
                <a:lnTo>
                  <a:pt x="2642616" y="21336"/>
                </a:lnTo>
                <a:lnTo>
                  <a:pt x="2647950" y="23622"/>
                </a:lnTo>
                <a:lnTo>
                  <a:pt x="2660052" y="27268"/>
                </a:lnTo>
                <a:lnTo>
                  <a:pt x="2670990" y="32099"/>
                </a:lnTo>
                <a:lnTo>
                  <a:pt x="2681457" y="37834"/>
                </a:lnTo>
                <a:lnTo>
                  <a:pt x="2692146" y="44196"/>
                </a:lnTo>
                <a:lnTo>
                  <a:pt x="2696717" y="48006"/>
                </a:lnTo>
                <a:lnTo>
                  <a:pt x="2705862" y="35051"/>
                </a:lnTo>
                <a:close/>
              </a:path>
              <a:path w="2782570" h="1076325">
                <a:moveTo>
                  <a:pt x="2773679" y="127253"/>
                </a:moveTo>
                <a:lnTo>
                  <a:pt x="2771393" y="120396"/>
                </a:lnTo>
                <a:lnTo>
                  <a:pt x="2759949" y="96445"/>
                </a:lnTo>
                <a:lnTo>
                  <a:pt x="2753554" y="84982"/>
                </a:lnTo>
                <a:lnTo>
                  <a:pt x="2745486" y="73913"/>
                </a:lnTo>
                <a:lnTo>
                  <a:pt x="2742438" y="69341"/>
                </a:lnTo>
                <a:lnTo>
                  <a:pt x="2729484" y="79248"/>
                </a:lnTo>
                <a:lnTo>
                  <a:pt x="2733293" y="83820"/>
                </a:lnTo>
                <a:lnTo>
                  <a:pt x="2740284" y="93518"/>
                </a:lnTo>
                <a:lnTo>
                  <a:pt x="2746409" y="104208"/>
                </a:lnTo>
                <a:lnTo>
                  <a:pt x="2751692" y="115372"/>
                </a:lnTo>
                <a:lnTo>
                  <a:pt x="2756154" y="126491"/>
                </a:lnTo>
                <a:lnTo>
                  <a:pt x="2758440" y="132587"/>
                </a:lnTo>
                <a:lnTo>
                  <a:pt x="2773679" y="127253"/>
                </a:lnTo>
                <a:close/>
              </a:path>
              <a:path w="2782570" h="1076325">
                <a:moveTo>
                  <a:pt x="2782062" y="240030"/>
                </a:moveTo>
                <a:lnTo>
                  <a:pt x="2782062" y="176784"/>
                </a:lnTo>
                <a:lnTo>
                  <a:pt x="2766060" y="176784"/>
                </a:lnTo>
                <a:lnTo>
                  <a:pt x="2766822" y="184403"/>
                </a:lnTo>
                <a:lnTo>
                  <a:pt x="2766822" y="240030"/>
                </a:lnTo>
                <a:lnTo>
                  <a:pt x="2782062" y="240030"/>
                </a:lnTo>
                <a:close/>
              </a:path>
              <a:path w="2782570" h="1076325">
                <a:moveTo>
                  <a:pt x="2782062" y="351282"/>
                </a:moveTo>
                <a:lnTo>
                  <a:pt x="2782062" y="288036"/>
                </a:lnTo>
                <a:lnTo>
                  <a:pt x="2766822" y="288036"/>
                </a:lnTo>
                <a:lnTo>
                  <a:pt x="2766822" y="351282"/>
                </a:lnTo>
                <a:lnTo>
                  <a:pt x="2782062" y="351282"/>
                </a:lnTo>
                <a:close/>
              </a:path>
              <a:path w="2782570" h="1076325">
                <a:moveTo>
                  <a:pt x="2782062" y="462534"/>
                </a:moveTo>
                <a:lnTo>
                  <a:pt x="2782062" y="398525"/>
                </a:lnTo>
                <a:lnTo>
                  <a:pt x="2766822" y="398525"/>
                </a:lnTo>
                <a:lnTo>
                  <a:pt x="2766822" y="462534"/>
                </a:lnTo>
                <a:lnTo>
                  <a:pt x="2782062" y="462534"/>
                </a:lnTo>
                <a:close/>
              </a:path>
              <a:path w="2782570" h="1076325">
                <a:moveTo>
                  <a:pt x="2782062" y="573786"/>
                </a:moveTo>
                <a:lnTo>
                  <a:pt x="2782062" y="509777"/>
                </a:lnTo>
                <a:lnTo>
                  <a:pt x="2766822" y="509777"/>
                </a:lnTo>
                <a:lnTo>
                  <a:pt x="2766822" y="573786"/>
                </a:lnTo>
                <a:lnTo>
                  <a:pt x="2782062" y="573786"/>
                </a:lnTo>
                <a:close/>
              </a:path>
              <a:path w="2782570" h="1076325">
                <a:moveTo>
                  <a:pt x="2782062" y="684276"/>
                </a:moveTo>
                <a:lnTo>
                  <a:pt x="2782062" y="621030"/>
                </a:lnTo>
                <a:lnTo>
                  <a:pt x="2766822" y="621030"/>
                </a:lnTo>
                <a:lnTo>
                  <a:pt x="2766822" y="684276"/>
                </a:lnTo>
                <a:lnTo>
                  <a:pt x="2782062" y="684276"/>
                </a:lnTo>
                <a:close/>
              </a:path>
              <a:path w="2782570" h="1076325">
                <a:moveTo>
                  <a:pt x="2782062" y="795528"/>
                </a:moveTo>
                <a:lnTo>
                  <a:pt x="2782062" y="732282"/>
                </a:lnTo>
                <a:lnTo>
                  <a:pt x="2766822" y="732282"/>
                </a:lnTo>
                <a:lnTo>
                  <a:pt x="2766822" y="795528"/>
                </a:lnTo>
                <a:lnTo>
                  <a:pt x="2782062" y="795528"/>
                </a:lnTo>
                <a:close/>
              </a:path>
              <a:path w="2782570" h="1076325">
                <a:moveTo>
                  <a:pt x="2782062" y="900684"/>
                </a:moveTo>
                <a:lnTo>
                  <a:pt x="2782062" y="843534"/>
                </a:lnTo>
                <a:lnTo>
                  <a:pt x="2766822" y="843534"/>
                </a:lnTo>
                <a:lnTo>
                  <a:pt x="2766822" y="891540"/>
                </a:lnTo>
                <a:lnTo>
                  <a:pt x="2766060" y="899922"/>
                </a:lnTo>
                <a:lnTo>
                  <a:pt x="2766060" y="906018"/>
                </a:lnTo>
                <a:lnTo>
                  <a:pt x="2781300" y="907542"/>
                </a:lnTo>
                <a:lnTo>
                  <a:pt x="2782062" y="900684"/>
                </a:lnTo>
                <a:close/>
              </a:path>
              <a:path w="2782570" h="1076325">
                <a:moveTo>
                  <a:pt x="2770632" y="956310"/>
                </a:moveTo>
                <a:lnTo>
                  <a:pt x="2756154" y="950214"/>
                </a:lnTo>
                <a:lnTo>
                  <a:pt x="2753106" y="957072"/>
                </a:lnTo>
                <a:lnTo>
                  <a:pt x="2748466" y="967903"/>
                </a:lnTo>
                <a:lnTo>
                  <a:pt x="2742199" y="978931"/>
                </a:lnTo>
                <a:lnTo>
                  <a:pt x="2735100" y="989508"/>
                </a:lnTo>
                <a:lnTo>
                  <a:pt x="2727960" y="998982"/>
                </a:lnTo>
                <a:lnTo>
                  <a:pt x="2724912" y="1002030"/>
                </a:lnTo>
                <a:lnTo>
                  <a:pt x="2737104" y="1012698"/>
                </a:lnTo>
                <a:lnTo>
                  <a:pt x="2763010" y="973940"/>
                </a:lnTo>
                <a:lnTo>
                  <a:pt x="2767584" y="963168"/>
                </a:lnTo>
                <a:lnTo>
                  <a:pt x="2770632" y="956310"/>
                </a:lnTo>
                <a:close/>
              </a:path>
              <a:path w="2782570" h="1076325">
                <a:moveTo>
                  <a:pt x="2699766" y="1045464"/>
                </a:moveTo>
                <a:lnTo>
                  <a:pt x="2690622" y="1031748"/>
                </a:lnTo>
                <a:lnTo>
                  <a:pt x="2685288" y="1035558"/>
                </a:lnTo>
                <a:lnTo>
                  <a:pt x="2674465" y="1041952"/>
                </a:lnTo>
                <a:lnTo>
                  <a:pt x="2663275" y="1047092"/>
                </a:lnTo>
                <a:lnTo>
                  <a:pt x="2651662" y="1051227"/>
                </a:lnTo>
                <a:lnTo>
                  <a:pt x="2639568" y="1054608"/>
                </a:lnTo>
                <a:lnTo>
                  <a:pt x="2635758" y="1056132"/>
                </a:lnTo>
                <a:lnTo>
                  <a:pt x="2638806" y="1071372"/>
                </a:lnTo>
                <a:lnTo>
                  <a:pt x="2656915" y="1066185"/>
                </a:lnTo>
                <a:lnTo>
                  <a:pt x="2669695" y="1061442"/>
                </a:lnTo>
                <a:lnTo>
                  <a:pt x="2682080" y="1055758"/>
                </a:lnTo>
                <a:lnTo>
                  <a:pt x="2693670" y="1049274"/>
                </a:lnTo>
                <a:lnTo>
                  <a:pt x="2699766" y="1045464"/>
                </a:lnTo>
                <a:close/>
              </a:path>
              <a:path w="2782570" h="1076325">
                <a:moveTo>
                  <a:pt x="2590038" y="1075942"/>
                </a:moveTo>
                <a:lnTo>
                  <a:pt x="2590038" y="1059942"/>
                </a:lnTo>
                <a:lnTo>
                  <a:pt x="2526792" y="1059942"/>
                </a:lnTo>
                <a:lnTo>
                  <a:pt x="2526792" y="1075942"/>
                </a:lnTo>
                <a:lnTo>
                  <a:pt x="2590038" y="1075942"/>
                </a:lnTo>
                <a:close/>
              </a:path>
              <a:path w="2782570" h="1076325">
                <a:moveTo>
                  <a:pt x="2478786" y="1075942"/>
                </a:moveTo>
                <a:lnTo>
                  <a:pt x="2478786" y="1059942"/>
                </a:lnTo>
                <a:lnTo>
                  <a:pt x="2415540" y="1059942"/>
                </a:lnTo>
                <a:lnTo>
                  <a:pt x="2415540" y="1075942"/>
                </a:lnTo>
                <a:lnTo>
                  <a:pt x="2478786" y="1075942"/>
                </a:lnTo>
                <a:close/>
              </a:path>
              <a:path w="2782570" h="1076325">
                <a:moveTo>
                  <a:pt x="2367534" y="1075942"/>
                </a:moveTo>
                <a:lnTo>
                  <a:pt x="2367534" y="1059942"/>
                </a:lnTo>
                <a:lnTo>
                  <a:pt x="2304288" y="1059942"/>
                </a:lnTo>
                <a:lnTo>
                  <a:pt x="2304288" y="1075942"/>
                </a:lnTo>
                <a:lnTo>
                  <a:pt x="2367534" y="1075942"/>
                </a:lnTo>
                <a:close/>
              </a:path>
              <a:path w="2782570" h="1076325">
                <a:moveTo>
                  <a:pt x="2256282" y="1075942"/>
                </a:moveTo>
                <a:lnTo>
                  <a:pt x="2256282" y="1059942"/>
                </a:lnTo>
                <a:lnTo>
                  <a:pt x="2193036" y="1059942"/>
                </a:lnTo>
                <a:lnTo>
                  <a:pt x="2193036" y="1075942"/>
                </a:lnTo>
                <a:lnTo>
                  <a:pt x="2256282" y="1075942"/>
                </a:lnTo>
                <a:close/>
              </a:path>
              <a:path w="2782570" h="1076325">
                <a:moveTo>
                  <a:pt x="2145792" y="1075942"/>
                </a:moveTo>
                <a:lnTo>
                  <a:pt x="2145792" y="1059942"/>
                </a:lnTo>
                <a:lnTo>
                  <a:pt x="2081784" y="1059942"/>
                </a:lnTo>
                <a:lnTo>
                  <a:pt x="2081784" y="1075942"/>
                </a:lnTo>
                <a:lnTo>
                  <a:pt x="2145792" y="1075942"/>
                </a:lnTo>
                <a:close/>
              </a:path>
              <a:path w="2782570" h="1076325">
                <a:moveTo>
                  <a:pt x="2034540" y="1075942"/>
                </a:moveTo>
                <a:lnTo>
                  <a:pt x="2034540" y="1059942"/>
                </a:lnTo>
                <a:lnTo>
                  <a:pt x="1970532" y="1059942"/>
                </a:lnTo>
                <a:lnTo>
                  <a:pt x="1970532" y="1075942"/>
                </a:lnTo>
                <a:lnTo>
                  <a:pt x="2034540" y="1075942"/>
                </a:lnTo>
                <a:close/>
              </a:path>
              <a:path w="2782570" h="1076325">
                <a:moveTo>
                  <a:pt x="1923288" y="1075942"/>
                </a:moveTo>
                <a:lnTo>
                  <a:pt x="1923288" y="1059942"/>
                </a:lnTo>
                <a:lnTo>
                  <a:pt x="1860042" y="1059942"/>
                </a:lnTo>
                <a:lnTo>
                  <a:pt x="1860042" y="1075942"/>
                </a:lnTo>
                <a:lnTo>
                  <a:pt x="1923288" y="1075942"/>
                </a:lnTo>
                <a:close/>
              </a:path>
              <a:path w="2782570" h="1076325">
                <a:moveTo>
                  <a:pt x="1812036" y="1075942"/>
                </a:moveTo>
                <a:lnTo>
                  <a:pt x="1812036" y="1059942"/>
                </a:lnTo>
                <a:lnTo>
                  <a:pt x="1748790" y="1059942"/>
                </a:lnTo>
                <a:lnTo>
                  <a:pt x="1748790" y="1075942"/>
                </a:lnTo>
                <a:lnTo>
                  <a:pt x="1812036" y="1075942"/>
                </a:lnTo>
                <a:close/>
              </a:path>
              <a:path w="2782570" h="1076325">
                <a:moveTo>
                  <a:pt x="1700784" y="1075942"/>
                </a:moveTo>
                <a:lnTo>
                  <a:pt x="1700784" y="1059942"/>
                </a:lnTo>
                <a:lnTo>
                  <a:pt x="1637538" y="1059942"/>
                </a:lnTo>
                <a:lnTo>
                  <a:pt x="1637538" y="1075942"/>
                </a:lnTo>
                <a:lnTo>
                  <a:pt x="1700784" y="1075942"/>
                </a:lnTo>
                <a:close/>
              </a:path>
              <a:path w="2782570" h="1076325">
                <a:moveTo>
                  <a:pt x="1589532" y="1075942"/>
                </a:moveTo>
                <a:lnTo>
                  <a:pt x="1589532" y="1059942"/>
                </a:lnTo>
                <a:lnTo>
                  <a:pt x="1526286" y="1059942"/>
                </a:lnTo>
                <a:lnTo>
                  <a:pt x="1526286" y="1075942"/>
                </a:lnTo>
                <a:lnTo>
                  <a:pt x="1589532" y="1075942"/>
                </a:lnTo>
                <a:close/>
              </a:path>
              <a:path w="2782570" h="1076325">
                <a:moveTo>
                  <a:pt x="1479042" y="1075942"/>
                </a:moveTo>
                <a:lnTo>
                  <a:pt x="1479042" y="1059942"/>
                </a:lnTo>
                <a:lnTo>
                  <a:pt x="1415034" y="1059942"/>
                </a:lnTo>
                <a:lnTo>
                  <a:pt x="1415034" y="1075942"/>
                </a:lnTo>
                <a:lnTo>
                  <a:pt x="1479042" y="1075942"/>
                </a:lnTo>
                <a:close/>
              </a:path>
              <a:path w="2782570" h="1076325">
                <a:moveTo>
                  <a:pt x="1367790" y="1075942"/>
                </a:moveTo>
                <a:lnTo>
                  <a:pt x="1367790" y="1059942"/>
                </a:lnTo>
                <a:lnTo>
                  <a:pt x="1303782" y="1059942"/>
                </a:lnTo>
                <a:lnTo>
                  <a:pt x="1303782" y="1075942"/>
                </a:lnTo>
                <a:lnTo>
                  <a:pt x="1367790" y="1075942"/>
                </a:lnTo>
                <a:close/>
              </a:path>
              <a:path w="2782570" h="1076325">
                <a:moveTo>
                  <a:pt x="1256538" y="1075942"/>
                </a:moveTo>
                <a:lnTo>
                  <a:pt x="1256538" y="1059942"/>
                </a:lnTo>
                <a:lnTo>
                  <a:pt x="1193292" y="1059942"/>
                </a:lnTo>
                <a:lnTo>
                  <a:pt x="1193292" y="1075942"/>
                </a:lnTo>
                <a:lnTo>
                  <a:pt x="1256538" y="1075942"/>
                </a:lnTo>
                <a:close/>
              </a:path>
              <a:path w="2782570" h="1076325">
                <a:moveTo>
                  <a:pt x="1145286" y="1075942"/>
                </a:moveTo>
                <a:lnTo>
                  <a:pt x="1145286" y="1059942"/>
                </a:lnTo>
                <a:lnTo>
                  <a:pt x="1082040" y="1059942"/>
                </a:lnTo>
                <a:lnTo>
                  <a:pt x="1082040" y="1075942"/>
                </a:lnTo>
                <a:lnTo>
                  <a:pt x="1145286" y="1075942"/>
                </a:lnTo>
                <a:close/>
              </a:path>
              <a:path w="2782570" h="1076325">
                <a:moveTo>
                  <a:pt x="1034034" y="1075942"/>
                </a:moveTo>
                <a:lnTo>
                  <a:pt x="1034034" y="1059942"/>
                </a:lnTo>
                <a:lnTo>
                  <a:pt x="970788" y="1059942"/>
                </a:lnTo>
                <a:lnTo>
                  <a:pt x="970788" y="1075942"/>
                </a:lnTo>
                <a:lnTo>
                  <a:pt x="1034034" y="1075942"/>
                </a:lnTo>
                <a:close/>
              </a:path>
              <a:path w="2782570" h="1076325">
                <a:moveTo>
                  <a:pt x="922782" y="1075942"/>
                </a:moveTo>
                <a:lnTo>
                  <a:pt x="922782" y="1059942"/>
                </a:lnTo>
                <a:lnTo>
                  <a:pt x="859536" y="1059942"/>
                </a:lnTo>
                <a:lnTo>
                  <a:pt x="859536" y="1075942"/>
                </a:lnTo>
                <a:lnTo>
                  <a:pt x="922782" y="1075942"/>
                </a:lnTo>
                <a:close/>
              </a:path>
              <a:path w="2782570" h="1076325">
                <a:moveTo>
                  <a:pt x="812292" y="1075942"/>
                </a:moveTo>
                <a:lnTo>
                  <a:pt x="812292" y="1059942"/>
                </a:lnTo>
                <a:lnTo>
                  <a:pt x="748284" y="1059942"/>
                </a:lnTo>
                <a:lnTo>
                  <a:pt x="748284" y="1075942"/>
                </a:lnTo>
                <a:lnTo>
                  <a:pt x="812292" y="1075942"/>
                </a:lnTo>
                <a:close/>
              </a:path>
              <a:path w="2782570" h="1076325">
                <a:moveTo>
                  <a:pt x="701040" y="1075942"/>
                </a:moveTo>
                <a:lnTo>
                  <a:pt x="701040" y="1059942"/>
                </a:lnTo>
                <a:lnTo>
                  <a:pt x="637032" y="1059942"/>
                </a:lnTo>
                <a:lnTo>
                  <a:pt x="637032" y="1075942"/>
                </a:lnTo>
                <a:lnTo>
                  <a:pt x="701040" y="1075942"/>
                </a:lnTo>
                <a:close/>
              </a:path>
              <a:path w="2782570" h="1076325">
                <a:moveTo>
                  <a:pt x="589788" y="1075942"/>
                </a:moveTo>
                <a:lnTo>
                  <a:pt x="589788" y="1059942"/>
                </a:lnTo>
                <a:lnTo>
                  <a:pt x="526542" y="1059942"/>
                </a:lnTo>
                <a:lnTo>
                  <a:pt x="526542" y="1075942"/>
                </a:lnTo>
                <a:lnTo>
                  <a:pt x="589788" y="1075942"/>
                </a:lnTo>
                <a:close/>
              </a:path>
              <a:path w="2782570" h="1076325">
                <a:moveTo>
                  <a:pt x="478536" y="1075942"/>
                </a:moveTo>
                <a:lnTo>
                  <a:pt x="478536" y="1059942"/>
                </a:lnTo>
                <a:lnTo>
                  <a:pt x="415290" y="1059942"/>
                </a:lnTo>
                <a:lnTo>
                  <a:pt x="415290" y="1075942"/>
                </a:lnTo>
                <a:lnTo>
                  <a:pt x="478536" y="1075942"/>
                </a:lnTo>
                <a:close/>
              </a:path>
              <a:path w="2782570" h="1076325">
                <a:moveTo>
                  <a:pt x="367284" y="1075942"/>
                </a:moveTo>
                <a:lnTo>
                  <a:pt x="367284" y="1059942"/>
                </a:lnTo>
                <a:lnTo>
                  <a:pt x="304038" y="1059942"/>
                </a:lnTo>
                <a:lnTo>
                  <a:pt x="304038" y="1075942"/>
                </a:lnTo>
                <a:lnTo>
                  <a:pt x="367284" y="1075942"/>
                </a:lnTo>
                <a:close/>
              </a:path>
              <a:path w="2782570" h="1076325">
                <a:moveTo>
                  <a:pt x="256032" y="1075942"/>
                </a:moveTo>
                <a:lnTo>
                  <a:pt x="256032" y="1059942"/>
                </a:lnTo>
                <a:lnTo>
                  <a:pt x="192786" y="1059942"/>
                </a:lnTo>
                <a:lnTo>
                  <a:pt x="192786" y="1075942"/>
                </a:lnTo>
                <a:lnTo>
                  <a:pt x="256032" y="1075942"/>
                </a:lnTo>
                <a:close/>
              </a:path>
              <a:path w="2782570" h="1076325">
                <a:moveTo>
                  <a:pt x="147066" y="1056132"/>
                </a:moveTo>
                <a:lnTo>
                  <a:pt x="142494" y="1054608"/>
                </a:lnTo>
                <a:lnTo>
                  <a:pt x="129409" y="1050897"/>
                </a:lnTo>
                <a:lnTo>
                  <a:pt x="119114" y="1047011"/>
                </a:lnTo>
                <a:lnTo>
                  <a:pt x="109270" y="1042161"/>
                </a:lnTo>
                <a:lnTo>
                  <a:pt x="97536" y="1035558"/>
                </a:lnTo>
                <a:lnTo>
                  <a:pt x="91440" y="1031748"/>
                </a:lnTo>
                <a:lnTo>
                  <a:pt x="83058" y="1045464"/>
                </a:lnTo>
                <a:lnTo>
                  <a:pt x="126364" y="1066161"/>
                </a:lnTo>
                <a:lnTo>
                  <a:pt x="144018" y="1071372"/>
                </a:lnTo>
                <a:lnTo>
                  <a:pt x="147066" y="1056132"/>
                </a:lnTo>
                <a:close/>
              </a:path>
              <a:path w="2782570" h="1076325">
                <a:moveTo>
                  <a:pt x="57912" y="1002030"/>
                </a:moveTo>
                <a:lnTo>
                  <a:pt x="54864" y="998220"/>
                </a:lnTo>
                <a:lnTo>
                  <a:pt x="47847" y="989604"/>
                </a:lnTo>
                <a:lnTo>
                  <a:pt x="40600" y="978703"/>
                </a:lnTo>
                <a:lnTo>
                  <a:pt x="34198" y="967273"/>
                </a:lnTo>
                <a:lnTo>
                  <a:pt x="26670" y="950214"/>
                </a:lnTo>
                <a:lnTo>
                  <a:pt x="12192" y="956310"/>
                </a:lnTo>
                <a:lnTo>
                  <a:pt x="15240" y="963168"/>
                </a:lnTo>
                <a:lnTo>
                  <a:pt x="20003" y="974446"/>
                </a:lnTo>
                <a:lnTo>
                  <a:pt x="27112" y="986899"/>
                </a:lnTo>
                <a:lnTo>
                  <a:pt x="35144" y="998917"/>
                </a:lnTo>
                <a:lnTo>
                  <a:pt x="42672" y="1008888"/>
                </a:lnTo>
                <a:lnTo>
                  <a:pt x="45720" y="1012698"/>
                </a:lnTo>
                <a:lnTo>
                  <a:pt x="57912" y="1002030"/>
                </a:lnTo>
                <a:close/>
              </a:path>
            </a:pathLst>
          </a:custGeom>
          <a:solidFill>
            <a:srgbClr val="16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23998" y="1358900"/>
            <a:ext cx="25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71522" y="1267205"/>
            <a:ext cx="725805" cy="779145"/>
          </a:xfrm>
          <a:custGeom>
            <a:avLst/>
            <a:gdLst/>
            <a:ahLst/>
            <a:cxnLst/>
            <a:rect l="l" t="t" r="r" b="b"/>
            <a:pathLst>
              <a:path w="725805" h="779144">
                <a:moveTo>
                  <a:pt x="725424" y="389382"/>
                </a:moveTo>
                <a:lnTo>
                  <a:pt x="723900" y="349758"/>
                </a:lnTo>
                <a:lnTo>
                  <a:pt x="711904" y="283111"/>
                </a:lnTo>
                <a:lnTo>
                  <a:pt x="697100" y="238279"/>
                </a:lnTo>
                <a:lnTo>
                  <a:pt x="677483" y="195905"/>
                </a:lnTo>
                <a:lnTo>
                  <a:pt x="653334" y="156443"/>
                </a:lnTo>
                <a:lnTo>
                  <a:pt x="624934" y="120349"/>
                </a:lnTo>
                <a:lnTo>
                  <a:pt x="592564" y="88079"/>
                </a:lnTo>
                <a:lnTo>
                  <a:pt x="556506" y="60086"/>
                </a:lnTo>
                <a:lnTo>
                  <a:pt x="517039" y="36827"/>
                </a:lnTo>
                <a:lnTo>
                  <a:pt x="474445" y="18756"/>
                </a:lnTo>
                <a:lnTo>
                  <a:pt x="429005" y="6328"/>
                </a:lnTo>
                <a:lnTo>
                  <a:pt x="381761" y="100"/>
                </a:lnTo>
                <a:lnTo>
                  <a:pt x="343661" y="0"/>
                </a:lnTo>
                <a:lnTo>
                  <a:pt x="295896" y="6346"/>
                </a:lnTo>
                <a:lnTo>
                  <a:pt x="250596" y="18866"/>
                </a:lnTo>
                <a:lnTo>
                  <a:pt x="208070" y="37085"/>
                </a:lnTo>
                <a:lnTo>
                  <a:pt x="168625" y="60523"/>
                </a:lnTo>
                <a:lnTo>
                  <a:pt x="132567" y="88706"/>
                </a:lnTo>
                <a:lnTo>
                  <a:pt x="100204" y="121155"/>
                </a:lnTo>
                <a:lnTo>
                  <a:pt x="71844" y="157394"/>
                </a:lnTo>
                <a:lnTo>
                  <a:pt x="47793" y="196945"/>
                </a:lnTo>
                <a:lnTo>
                  <a:pt x="28359" y="239333"/>
                </a:lnTo>
                <a:lnTo>
                  <a:pt x="13850" y="284079"/>
                </a:lnTo>
                <a:lnTo>
                  <a:pt x="4571" y="330708"/>
                </a:lnTo>
                <a:lnTo>
                  <a:pt x="761" y="369570"/>
                </a:lnTo>
                <a:lnTo>
                  <a:pt x="0" y="390144"/>
                </a:lnTo>
                <a:lnTo>
                  <a:pt x="762" y="409956"/>
                </a:lnTo>
                <a:lnTo>
                  <a:pt x="2286" y="429768"/>
                </a:lnTo>
                <a:lnTo>
                  <a:pt x="4572" y="449580"/>
                </a:lnTo>
                <a:lnTo>
                  <a:pt x="7620" y="468630"/>
                </a:lnTo>
                <a:lnTo>
                  <a:pt x="19050" y="514218"/>
                </a:lnTo>
                <a:lnTo>
                  <a:pt x="19050" y="389382"/>
                </a:lnTo>
                <a:lnTo>
                  <a:pt x="19812" y="370332"/>
                </a:lnTo>
                <a:lnTo>
                  <a:pt x="32543" y="287375"/>
                </a:lnTo>
                <a:lnTo>
                  <a:pt x="47006" y="243490"/>
                </a:lnTo>
                <a:lnTo>
                  <a:pt x="66629" y="201898"/>
                </a:lnTo>
                <a:lnTo>
                  <a:pt x="91029" y="163162"/>
                </a:lnTo>
                <a:lnTo>
                  <a:pt x="119824" y="127841"/>
                </a:lnTo>
                <a:lnTo>
                  <a:pt x="152631" y="96497"/>
                </a:lnTo>
                <a:lnTo>
                  <a:pt x="189068" y="69690"/>
                </a:lnTo>
                <a:lnTo>
                  <a:pt x="228754" y="47981"/>
                </a:lnTo>
                <a:lnTo>
                  <a:pt x="271305" y="31931"/>
                </a:lnTo>
                <a:lnTo>
                  <a:pt x="316339" y="22100"/>
                </a:lnTo>
                <a:lnTo>
                  <a:pt x="362711" y="19099"/>
                </a:lnTo>
                <a:lnTo>
                  <a:pt x="381761" y="19116"/>
                </a:lnTo>
                <a:lnTo>
                  <a:pt x="447896" y="30299"/>
                </a:lnTo>
                <a:lnTo>
                  <a:pt x="494044" y="46880"/>
                </a:lnTo>
                <a:lnTo>
                  <a:pt x="536616" y="69697"/>
                </a:lnTo>
                <a:lnTo>
                  <a:pt x="575261" y="98131"/>
                </a:lnTo>
                <a:lnTo>
                  <a:pt x="609623" y="131564"/>
                </a:lnTo>
                <a:lnTo>
                  <a:pt x="639351" y="169376"/>
                </a:lnTo>
                <a:lnTo>
                  <a:pt x="664091" y="210948"/>
                </a:lnTo>
                <a:lnTo>
                  <a:pt x="683489" y="255663"/>
                </a:lnTo>
                <a:lnTo>
                  <a:pt x="697193" y="302901"/>
                </a:lnTo>
                <a:lnTo>
                  <a:pt x="704850" y="352044"/>
                </a:lnTo>
                <a:lnTo>
                  <a:pt x="706374" y="390144"/>
                </a:lnTo>
                <a:lnTo>
                  <a:pt x="706374" y="513204"/>
                </a:lnTo>
                <a:lnTo>
                  <a:pt x="710069" y="502492"/>
                </a:lnTo>
                <a:lnTo>
                  <a:pt x="720135" y="456414"/>
                </a:lnTo>
                <a:lnTo>
                  <a:pt x="724662" y="409194"/>
                </a:lnTo>
                <a:lnTo>
                  <a:pt x="725424" y="389382"/>
                </a:lnTo>
                <a:close/>
              </a:path>
              <a:path w="725805" h="779144">
                <a:moveTo>
                  <a:pt x="706374" y="513204"/>
                </a:moveTo>
                <a:lnTo>
                  <a:pt x="706374" y="390144"/>
                </a:lnTo>
                <a:lnTo>
                  <a:pt x="704850" y="428244"/>
                </a:lnTo>
                <a:lnTo>
                  <a:pt x="696810" y="477399"/>
                </a:lnTo>
                <a:lnTo>
                  <a:pt x="682886" y="524596"/>
                </a:lnTo>
                <a:lnTo>
                  <a:pt x="663394" y="569227"/>
                </a:lnTo>
                <a:lnTo>
                  <a:pt x="638653" y="610687"/>
                </a:lnTo>
                <a:lnTo>
                  <a:pt x="608980" y="648371"/>
                </a:lnTo>
                <a:lnTo>
                  <a:pt x="574694" y="681673"/>
                </a:lnTo>
                <a:lnTo>
                  <a:pt x="536111" y="709988"/>
                </a:lnTo>
                <a:lnTo>
                  <a:pt x="493550" y="732709"/>
                </a:lnTo>
                <a:lnTo>
                  <a:pt x="447328" y="749233"/>
                </a:lnTo>
                <a:lnTo>
                  <a:pt x="397764" y="758952"/>
                </a:lnTo>
                <a:lnTo>
                  <a:pt x="362712" y="760476"/>
                </a:lnTo>
                <a:lnTo>
                  <a:pt x="313157" y="756927"/>
                </a:lnTo>
                <a:lnTo>
                  <a:pt x="265803" y="745790"/>
                </a:lnTo>
                <a:lnTo>
                  <a:pt x="221154" y="727737"/>
                </a:lnTo>
                <a:lnTo>
                  <a:pt x="179713" y="703438"/>
                </a:lnTo>
                <a:lnTo>
                  <a:pt x="141984" y="673565"/>
                </a:lnTo>
                <a:lnTo>
                  <a:pt x="108472" y="638787"/>
                </a:lnTo>
                <a:lnTo>
                  <a:pt x="79680" y="599777"/>
                </a:lnTo>
                <a:lnTo>
                  <a:pt x="56113" y="557204"/>
                </a:lnTo>
                <a:lnTo>
                  <a:pt x="38275" y="511741"/>
                </a:lnTo>
                <a:lnTo>
                  <a:pt x="26670" y="464058"/>
                </a:lnTo>
                <a:lnTo>
                  <a:pt x="19812" y="408432"/>
                </a:lnTo>
                <a:lnTo>
                  <a:pt x="19050" y="389382"/>
                </a:lnTo>
                <a:lnTo>
                  <a:pt x="19050" y="514218"/>
                </a:lnTo>
                <a:lnTo>
                  <a:pt x="37125" y="561472"/>
                </a:lnTo>
                <a:lnTo>
                  <a:pt x="59977" y="604058"/>
                </a:lnTo>
                <a:lnTo>
                  <a:pt x="87669" y="643340"/>
                </a:lnTo>
                <a:lnTo>
                  <a:pt x="119824" y="678794"/>
                </a:lnTo>
                <a:lnTo>
                  <a:pt x="155894" y="709753"/>
                </a:lnTo>
                <a:lnTo>
                  <a:pt x="195587" y="735763"/>
                </a:lnTo>
                <a:lnTo>
                  <a:pt x="238440" y="756229"/>
                </a:lnTo>
                <a:lnTo>
                  <a:pt x="284033" y="770592"/>
                </a:lnTo>
                <a:lnTo>
                  <a:pt x="331947" y="778290"/>
                </a:lnTo>
                <a:lnTo>
                  <a:pt x="381762" y="778764"/>
                </a:lnTo>
                <a:lnTo>
                  <a:pt x="400050" y="777240"/>
                </a:lnTo>
                <a:lnTo>
                  <a:pt x="465130" y="763931"/>
                </a:lnTo>
                <a:lnTo>
                  <a:pt x="509008" y="746812"/>
                </a:lnTo>
                <a:lnTo>
                  <a:pt x="549681" y="724145"/>
                </a:lnTo>
                <a:lnTo>
                  <a:pt x="586858" y="696482"/>
                </a:lnTo>
                <a:lnTo>
                  <a:pt x="620245" y="664373"/>
                </a:lnTo>
                <a:lnTo>
                  <a:pt x="649552" y="628369"/>
                </a:lnTo>
                <a:lnTo>
                  <a:pt x="674486" y="589020"/>
                </a:lnTo>
                <a:lnTo>
                  <a:pt x="694756" y="546878"/>
                </a:lnTo>
                <a:lnTo>
                  <a:pt x="706374" y="5132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76853" y="1506727"/>
            <a:ext cx="9963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Protocol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96959" y="3289046"/>
            <a:ext cx="25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374380" y="3029711"/>
            <a:ext cx="883919" cy="874394"/>
          </a:xfrm>
          <a:custGeom>
            <a:avLst/>
            <a:gdLst/>
            <a:ahLst/>
            <a:cxnLst/>
            <a:rect l="l" t="t" r="r" b="b"/>
            <a:pathLst>
              <a:path w="883920" h="874395">
                <a:moveTo>
                  <a:pt x="883919" y="459485"/>
                </a:moveTo>
                <a:lnTo>
                  <a:pt x="883919" y="414527"/>
                </a:lnTo>
                <a:lnTo>
                  <a:pt x="879347" y="370331"/>
                </a:lnTo>
                <a:lnTo>
                  <a:pt x="869253" y="323770"/>
                </a:lnTo>
                <a:lnTo>
                  <a:pt x="854473" y="279325"/>
                </a:lnTo>
                <a:lnTo>
                  <a:pt x="835294" y="237242"/>
                </a:lnTo>
                <a:lnTo>
                  <a:pt x="812003" y="197771"/>
                </a:lnTo>
                <a:lnTo>
                  <a:pt x="784889" y="161156"/>
                </a:lnTo>
                <a:lnTo>
                  <a:pt x="754239" y="127646"/>
                </a:lnTo>
                <a:lnTo>
                  <a:pt x="720340" y="97488"/>
                </a:lnTo>
                <a:lnTo>
                  <a:pt x="683459" y="70916"/>
                </a:lnTo>
                <a:lnTo>
                  <a:pt x="643945" y="48215"/>
                </a:lnTo>
                <a:lnTo>
                  <a:pt x="602024" y="29594"/>
                </a:lnTo>
                <a:lnTo>
                  <a:pt x="558005" y="15314"/>
                </a:lnTo>
                <a:lnTo>
                  <a:pt x="512174" y="5620"/>
                </a:lnTo>
                <a:lnTo>
                  <a:pt x="464820" y="761"/>
                </a:lnTo>
                <a:lnTo>
                  <a:pt x="441959" y="0"/>
                </a:lnTo>
                <a:lnTo>
                  <a:pt x="419100" y="761"/>
                </a:lnTo>
                <a:lnTo>
                  <a:pt x="371864" y="5574"/>
                </a:lnTo>
                <a:lnTo>
                  <a:pt x="326081" y="15270"/>
                </a:lnTo>
                <a:lnTo>
                  <a:pt x="282053" y="29594"/>
                </a:lnTo>
                <a:lnTo>
                  <a:pt x="240086" y="48289"/>
                </a:lnTo>
                <a:lnTo>
                  <a:pt x="200483" y="71100"/>
                </a:lnTo>
                <a:lnTo>
                  <a:pt x="163550" y="97772"/>
                </a:lnTo>
                <a:lnTo>
                  <a:pt x="129591" y="128048"/>
                </a:lnTo>
                <a:lnTo>
                  <a:pt x="98910" y="161674"/>
                </a:lnTo>
                <a:lnTo>
                  <a:pt x="71811" y="198394"/>
                </a:lnTo>
                <a:lnTo>
                  <a:pt x="48600" y="237951"/>
                </a:lnTo>
                <a:lnTo>
                  <a:pt x="29580" y="280090"/>
                </a:lnTo>
                <a:lnTo>
                  <a:pt x="15057" y="324556"/>
                </a:lnTo>
                <a:lnTo>
                  <a:pt x="5333" y="371094"/>
                </a:lnTo>
                <a:lnTo>
                  <a:pt x="761" y="415289"/>
                </a:lnTo>
                <a:lnTo>
                  <a:pt x="0" y="437388"/>
                </a:lnTo>
                <a:lnTo>
                  <a:pt x="762" y="460247"/>
                </a:lnTo>
                <a:lnTo>
                  <a:pt x="2286" y="482345"/>
                </a:lnTo>
                <a:lnTo>
                  <a:pt x="5334" y="504444"/>
                </a:lnTo>
                <a:lnTo>
                  <a:pt x="9144" y="525780"/>
                </a:lnTo>
                <a:lnTo>
                  <a:pt x="19050" y="562363"/>
                </a:lnTo>
                <a:lnTo>
                  <a:pt x="19050" y="437388"/>
                </a:lnTo>
                <a:lnTo>
                  <a:pt x="19812" y="415289"/>
                </a:lnTo>
                <a:lnTo>
                  <a:pt x="24383" y="373380"/>
                </a:lnTo>
                <a:lnTo>
                  <a:pt x="34222" y="327115"/>
                </a:lnTo>
                <a:lnTo>
                  <a:pt x="49007" y="283051"/>
                </a:lnTo>
                <a:lnTo>
                  <a:pt x="68406" y="241451"/>
                </a:lnTo>
                <a:lnTo>
                  <a:pt x="92085" y="202579"/>
                </a:lnTo>
                <a:lnTo>
                  <a:pt x="119710" y="166699"/>
                </a:lnTo>
                <a:lnTo>
                  <a:pt x="150947" y="134075"/>
                </a:lnTo>
                <a:lnTo>
                  <a:pt x="185463" y="104971"/>
                </a:lnTo>
                <a:lnTo>
                  <a:pt x="222923" y="79651"/>
                </a:lnTo>
                <a:lnTo>
                  <a:pt x="262995" y="58379"/>
                </a:lnTo>
                <a:lnTo>
                  <a:pt x="305345" y="41419"/>
                </a:lnTo>
                <a:lnTo>
                  <a:pt x="349638" y="29035"/>
                </a:lnTo>
                <a:lnTo>
                  <a:pt x="395541" y="21490"/>
                </a:lnTo>
                <a:lnTo>
                  <a:pt x="442722" y="19050"/>
                </a:lnTo>
                <a:lnTo>
                  <a:pt x="464058" y="19811"/>
                </a:lnTo>
                <a:lnTo>
                  <a:pt x="534056" y="29058"/>
                </a:lnTo>
                <a:lnTo>
                  <a:pt x="580720" y="42082"/>
                </a:lnTo>
                <a:lnTo>
                  <a:pt x="625050" y="60095"/>
                </a:lnTo>
                <a:lnTo>
                  <a:pt x="666707" y="82781"/>
                </a:lnTo>
                <a:lnTo>
                  <a:pt x="705356" y="109825"/>
                </a:lnTo>
                <a:lnTo>
                  <a:pt x="740659" y="140912"/>
                </a:lnTo>
                <a:lnTo>
                  <a:pt x="772339" y="175812"/>
                </a:lnTo>
                <a:lnTo>
                  <a:pt x="799879" y="213958"/>
                </a:lnTo>
                <a:lnTo>
                  <a:pt x="823123" y="255286"/>
                </a:lnTo>
                <a:lnTo>
                  <a:pt x="841673" y="299398"/>
                </a:lnTo>
                <a:lnTo>
                  <a:pt x="855193" y="345980"/>
                </a:lnTo>
                <a:lnTo>
                  <a:pt x="863346" y="394715"/>
                </a:lnTo>
                <a:lnTo>
                  <a:pt x="864869" y="416051"/>
                </a:lnTo>
                <a:lnTo>
                  <a:pt x="864869" y="563796"/>
                </a:lnTo>
                <a:lnTo>
                  <a:pt x="868521" y="552883"/>
                </a:lnTo>
                <a:lnTo>
                  <a:pt x="878633" y="507026"/>
                </a:lnTo>
                <a:lnTo>
                  <a:pt x="883919" y="459485"/>
                </a:lnTo>
                <a:close/>
              </a:path>
              <a:path w="883920" h="874395">
                <a:moveTo>
                  <a:pt x="864869" y="563796"/>
                </a:moveTo>
                <a:lnTo>
                  <a:pt x="864869" y="459485"/>
                </a:lnTo>
                <a:lnTo>
                  <a:pt x="863346" y="480059"/>
                </a:lnTo>
                <a:lnTo>
                  <a:pt x="855288" y="528678"/>
                </a:lnTo>
                <a:lnTo>
                  <a:pt x="841811" y="575208"/>
                </a:lnTo>
                <a:lnTo>
                  <a:pt x="823263" y="619323"/>
                </a:lnTo>
                <a:lnTo>
                  <a:pt x="799989" y="660693"/>
                </a:lnTo>
                <a:lnTo>
                  <a:pt x="772279" y="699057"/>
                </a:lnTo>
                <a:lnTo>
                  <a:pt x="740659" y="733886"/>
                </a:lnTo>
                <a:lnTo>
                  <a:pt x="705296" y="765053"/>
                </a:lnTo>
                <a:lnTo>
                  <a:pt x="666597" y="792161"/>
                </a:lnTo>
                <a:lnTo>
                  <a:pt x="624910" y="814882"/>
                </a:lnTo>
                <a:lnTo>
                  <a:pt x="580583" y="832888"/>
                </a:lnTo>
                <a:lnTo>
                  <a:pt x="533961" y="845850"/>
                </a:lnTo>
                <a:lnTo>
                  <a:pt x="485394" y="853439"/>
                </a:lnTo>
                <a:lnTo>
                  <a:pt x="441959" y="855726"/>
                </a:lnTo>
                <a:lnTo>
                  <a:pt x="392598" y="852999"/>
                </a:lnTo>
                <a:lnTo>
                  <a:pt x="344727" y="844729"/>
                </a:lnTo>
                <a:lnTo>
                  <a:pt x="298708" y="831205"/>
                </a:lnTo>
                <a:lnTo>
                  <a:pt x="254903" y="812720"/>
                </a:lnTo>
                <a:lnTo>
                  <a:pt x="213671" y="789566"/>
                </a:lnTo>
                <a:lnTo>
                  <a:pt x="175374" y="762033"/>
                </a:lnTo>
                <a:lnTo>
                  <a:pt x="140372" y="730413"/>
                </a:lnTo>
                <a:lnTo>
                  <a:pt x="109028" y="694997"/>
                </a:lnTo>
                <a:lnTo>
                  <a:pt x="81700" y="656077"/>
                </a:lnTo>
                <a:lnTo>
                  <a:pt x="58751" y="613945"/>
                </a:lnTo>
                <a:lnTo>
                  <a:pt x="40541" y="568891"/>
                </a:lnTo>
                <a:lnTo>
                  <a:pt x="27432" y="521208"/>
                </a:lnTo>
                <a:lnTo>
                  <a:pt x="21336" y="480059"/>
                </a:lnTo>
                <a:lnTo>
                  <a:pt x="19050" y="437388"/>
                </a:lnTo>
                <a:lnTo>
                  <a:pt x="19050" y="562363"/>
                </a:lnTo>
                <a:lnTo>
                  <a:pt x="40002" y="618897"/>
                </a:lnTo>
                <a:lnTo>
                  <a:pt x="62505" y="661331"/>
                </a:lnTo>
                <a:lnTo>
                  <a:pt x="89265" y="700677"/>
                </a:lnTo>
                <a:lnTo>
                  <a:pt x="119936" y="736681"/>
                </a:lnTo>
                <a:lnTo>
                  <a:pt x="154176" y="769091"/>
                </a:lnTo>
                <a:lnTo>
                  <a:pt x="191639" y="797653"/>
                </a:lnTo>
                <a:lnTo>
                  <a:pt x="231980" y="822113"/>
                </a:lnTo>
                <a:lnTo>
                  <a:pt x="274857" y="842217"/>
                </a:lnTo>
                <a:lnTo>
                  <a:pt x="319923" y="857713"/>
                </a:lnTo>
                <a:lnTo>
                  <a:pt x="366836" y="868347"/>
                </a:lnTo>
                <a:lnTo>
                  <a:pt x="415249" y="873865"/>
                </a:lnTo>
                <a:lnTo>
                  <a:pt x="464820" y="874013"/>
                </a:lnTo>
                <a:lnTo>
                  <a:pt x="487680" y="872489"/>
                </a:lnTo>
                <a:lnTo>
                  <a:pt x="556588" y="859813"/>
                </a:lnTo>
                <a:lnTo>
                  <a:pt x="601303" y="845550"/>
                </a:lnTo>
                <a:lnTo>
                  <a:pt x="643677" y="826921"/>
                </a:lnTo>
                <a:lnTo>
                  <a:pt x="683479" y="804179"/>
                </a:lnTo>
                <a:lnTo>
                  <a:pt x="720401" y="777636"/>
                </a:lnTo>
                <a:lnTo>
                  <a:pt x="754256" y="747517"/>
                </a:lnTo>
                <a:lnTo>
                  <a:pt x="784775" y="714104"/>
                </a:lnTo>
                <a:lnTo>
                  <a:pt x="811709" y="677666"/>
                </a:lnTo>
                <a:lnTo>
                  <a:pt x="834810" y="638471"/>
                </a:lnTo>
                <a:lnTo>
                  <a:pt x="853831" y="596787"/>
                </a:lnTo>
                <a:lnTo>
                  <a:pt x="864869" y="5637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540505" y="4137152"/>
            <a:ext cx="25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68205" y="3970248"/>
            <a:ext cx="3208655" cy="757555"/>
          </a:xfrm>
          <a:custGeom>
            <a:avLst/>
            <a:gdLst/>
            <a:ahLst/>
            <a:cxnLst/>
            <a:rect l="l" t="t" r="r" b="b"/>
            <a:pathLst>
              <a:path w="3208654" h="757554">
                <a:moveTo>
                  <a:pt x="795540" y="364007"/>
                </a:moveTo>
                <a:lnTo>
                  <a:pt x="794778" y="344957"/>
                </a:lnTo>
                <a:lnTo>
                  <a:pt x="793254" y="326669"/>
                </a:lnTo>
                <a:lnTo>
                  <a:pt x="784796" y="284530"/>
                </a:lnTo>
                <a:lnTo>
                  <a:pt x="776490" y="257759"/>
                </a:lnTo>
                <a:lnTo>
                  <a:pt x="776490" y="364769"/>
                </a:lnTo>
                <a:lnTo>
                  <a:pt x="774966" y="399821"/>
                </a:lnTo>
                <a:lnTo>
                  <a:pt x="766216" y="445338"/>
                </a:lnTo>
                <a:lnTo>
                  <a:pt x="751547" y="488162"/>
                </a:lnTo>
                <a:lnTo>
                  <a:pt x="731469" y="528040"/>
                </a:lnTo>
                <a:lnTo>
                  <a:pt x="706475" y="564705"/>
                </a:lnTo>
                <a:lnTo>
                  <a:pt x="677087" y="597877"/>
                </a:lnTo>
                <a:lnTo>
                  <a:pt x="643801" y="627291"/>
                </a:lnTo>
                <a:lnTo>
                  <a:pt x="607136" y="652665"/>
                </a:lnTo>
                <a:lnTo>
                  <a:pt x="567575" y="673735"/>
                </a:lnTo>
                <a:lnTo>
                  <a:pt x="525627" y="690245"/>
                </a:lnTo>
                <a:lnTo>
                  <a:pt x="481812" y="701890"/>
                </a:lnTo>
                <a:lnTo>
                  <a:pt x="436638" y="708431"/>
                </a:lnTo>
                <a:lnTo>
                  <a:pt x="397446" y="709942"/>
                </a:lnTo>
                <a:lnTo>
                  <a:pt x="351840" y="707707"/>
                </a:lnTo>
                <a:lnTo>
                  <a:pt x="306755" y="700189"/>
                </a:lnTo>
                <a:lnTo>
                  <a:pt x="263042" y="687641"/>
                </a:lnTo>
                <a:lnTo>
                  <a:pt x="221246" y="670293"/>
                </a:lnTo>
                <a:lnTo>
                  <a:pt x="181889" y="648360"/>
                </a:lnTo>
                <a:lnTo>
                  <a:pt x="145503" y="622071"/>
                </a:lnTo>
                <a:lnTo>
                  <a:pt x="112610" y="591667"/>
                </a:lnTo>
                <a:lnTo>
                  <a:pt x="83756" y="557364"/>
                </a:lnTo>
                <a:lnTo>
                  <a:pt x="59461" y="519391"/>
                </a:lnTo>
                <a:lnTo>
                  <a:pt x="40259" y="477977"/>
                </a:lnTo>
                <a:lnTo>
                  <a:pt x="26670" y="433349"/>
                </a:lnTo>
                <a:lnTo>
                  <a:pt x="19812" y="381533"/>
                </a:lnTo>
                <a:lnTo>
                  <a:pt x="19050" y="364007"/>
                </a:lnTo>
                <a:lnTo>
                  <a:pt x="19812" y="346481"/>
                </a:lnTo>
                <a:lnTo>
                  <a:pt x="35140" y="264579"/>
                </a:lnTo>
                <a:lnTo>
                  <a:pt x="52971" y="220954"/>
                </a:lnTo>
                <a:lnTo>
                  <a:pt x="76517" y="180848"/>
                </a:lnTo>
                <a:lnTo>
                  <a:pt x="105181" y="144526"/>
                </a:lnTo>
                <a:lnTo>
                  <a:pt x="138341" y="112229"/>
                </a:lnTo>
                <a:lnTo>
                  <a:pt x="175399" y="84239"/>
                </a:lnTo>
                <a:lnTo>
                  <a:pt x="215734" y="60807"/>
                </a:lnTo>
                <a:lnTo>
                  <a:pt x="258749" y="42214"/>
                </a:lnTo>
                <a:lnTo>
                  <a:pt x="303834" y="28714"/>
                </a:lnTo>
                <a:lnTo>
                  <a:pt x="350380" y="20574"/>
                </a:lnTo>
                <a:lnTo>
                  <a:pt x="397776" y="18059"/>
                </a:lnTo>
                <a:lnTo>
                  <a:pt x="418350" y="18859"/>
                </a:lnTo>
                <a:lnTo>
                  <a:pt x="482104" y="26517"/>
                </a:lnTo>
                <a:lnTo>
                  <a:pt x="526072" y="38366"/>
                </a:lnTo>
                <a:lnTo>
                  <a:pt x="568045" y="54914"/>
                </a:lnTo>
                <a:lnTo>
                  <a:pt x="607555" y="75920"/>
                </a:lnTo>
                <a:lnTo>
                  <a:pt x="644118" y="101155"/>
                </a:lnTo>
                <a:lnTo>
                  <a:pt x="677278" y="130416"/>
                </a:lnTo>
                <a:lnTo>
                  <a:pt x="706526" y="163461"/>
                </a:lnTo>
                <a:lnTo>
                  <a:pt x="731393" y="200063"/>
                </a:lnTo>
                <a:lnTo>
                  <a:pt x="751408" y="240004"/>
                </a:lnTo>
                <a:lnTo>
                  <a:pt x="766089" y="283044"/>
                </a:lnTo>
                <a:lnTo>
                  <a:pt x="774966" y="328955"/>
                </a:lnTo>
                <a:lnTo>
                  <a:pt x="776490" y="364769"/>
                </a:lnTo>
                <a:lnTo>
                  <a:pt x="776490" y="257759"/>
                </a:lnTo>
                <a:lnTo>
                  <a:pt x="757021" y="208965"/>
                </a:lnTo>
                <a:lnTo>
                  <a:pt x="738238" y="175552"/>
                </a:lnTo>
                <a:lnTo>
                  <a:pt x="692175" y="117462"/>
                </a:lnTo>
                <a:lnTo>
                  <a:pt x="636562" y="70993"/>
                </a:lnTo>
                <a:lnTo>
                  <a:pt x="573532" y="36169"/>
                </a:lnTo>
                <a:lnTo>
                  <a:pt x="505218" y="12979"/>
                </a:lnTo>
                <a:lnTo>
                  <a:pt x="433730" y="1422"/>
                </a:lnTo>
                <a:lnTo>
                  <a:pt x="397446" y="0"/>
                </a:lnTo>
                <a:lnTo>
                  <a:pt x="361175" y="1485"/>
                </a:lnTo>
                <a:lnTo>
                  <a:pt x="289712" y="13182"/>
                </a:lnTo>
                <a:lnTo>
                  <a:pt x="221437" y="36499"/>
                </a:lnTo>
                <a:lnTo>
                  <a:pt x="158483" y="71450"/>
                </a:lnTo>
                <a:lnTo>
                  <a:pt x="102958" y="118021"/>
                </a:lnTo>
                <a:lnTo>
                  <a:pt x="57010" y="176212"/>
                </a:lnTo>
                <a:lnTo>
                  <a:pt x="38290" y="209664"/>
                </a:lnTo>
                <a:lnTo>
                  <a:pt x="22745" y="246011"/>
                </a:lnTo>
                <a:lnTo>
                  <a:pt x="10655" y="285280"/>
                </a:lnTo>
                <a:lnTo>
                  <a:pt x="2286" y="327431"/>
                </a:lnTo>
                <a:lnTo>
                  <a:pt x="0" y="364769"/>
                </a:lnTo>
                <a:lnTo>
                  <a:pt x="762" y="383057"/>
                </a:lnTo>
                <a:lnTo>
                  <a:pt x="8382" y="437921"/>
                </a:lnTo>
                <a:lnTo>
                  <a:pt x="21844" y="482930"/>
                </a:lnTo>
                <a:lnTo>
                  <a:pt x="40640" y="524751"/>
                </a:lnTo>
                <a:lnTo>
                  <a:pt x="64312" y="563194"/>
                </a:lnTo>
                <a:lnTo>
                  <a:pt x="92379" y="598093"/>
                </a:lnTo>
                <a:lnTo>
                  <a:pt x="124371" y="629285"/>
                </a:lnTo>
                <a:lnTo>
                  <a:pt x="159816" y="656590"/>
                </a:lnTo>
                <a:lnTo>
                  <a:pt x="198221" y="679831"/>
                </a:lnTo>
                <a:lnTo>
                  <a:pt x="239141" y="698830"/>
                </a:lnTo>
                <a:lnTo>
                  <a:pt x="282092" y="713435"/>
                </a:lnTo>
                <a:lnTo>
                  <a:pt x="326580" y="723442"/>
                </a:lnTo>
                <a:lnTo>
                  <a:pt x="372160" y="728687"/>
                </a:lnTo>
                <a:lnTo>
                  <a:pt x="418350" y="729005"/>
                </a:lnTo>
                <a:lnTo>
                  <a:pt x="438924" y="727481"/>
                </a:lnTo>
                <a:lnTo>
                  <a:pt x="505777" y="715873"/>
                </a:lnTo>
                <a:lnTo>
                  <a:pt x="551116" y="701281"/>
                </a:lnTo>
                <a:lnTo>
                  <a:pt x="594233" y="681736"/>
                </a:lnTo>
                <a:lnTo>
                  <a:pt x="634580" y="657529"/>
                </a:lnTo>
                <a:lnTo>
                  <a:pt x="671639" y="628967"/>
                </a:lnTo>
                <a:lnTo>
                  <a:pt x="704850" y="596353"/>
                </a:lnTo>
                <a:lnTo>
                  <a:pt x="733704" y="559993"/>
                </a:lnTo>
                <a:lnTo>
                  <a:pt x="757656" y="520179"/>
                </a:lnTo>
                <a:lnTo>
                  <a:pt x="776173" y="477215"/>
                </a:lnTo>
                <a:lnTo>
                  <a:pt x="788720" y="431406"/>
                </a:lnTo>
                <a:lnTo>
                  <a:pt x="794778" y="383057"/>
                </a:lnTo>
                <a:lnTo>
                  <a:pt x="795540" y="364007"/>
                </a:lnTo>
                <a:close/>
              </a:path>
              <a:path w="3208654" h="757554">
                <a:moveTo>
                  <a:pt x="3208032" y="440969"/>
                </a:moveTo>
                <a:lnTo>
                  <a:pt x="3207270" y="433349"/>
                </a:lnTo>
                <a:lnTo>
                  <a:pt x="3205746" y="424967"/>
                </a:lnTo>
                <a:lnTo>
                  <a:pt x="3193846" y="384886"/>
                </a:lnTo>
                <a:lnTo>
                  <a:pt x="3188982" y="375945"/>
                </a:lnTo>
                <a:lnTo>
                  <a:pt x="3188982" y="442493"/>
                </a:lnTo>
                <a:lnTo>
                  <a:pt x="3188982" y="456971"/>
                </a:lnTo>
                <a:lnTo>
                  <a:pt x="3177375" y="504050"/>
                </a:lnTo>
                <a:lnTo>
                  <a:pt x="3157791" y="540600"/>
                </a:lnTo>
                <a:lnTo>
                  <a:pt x="3130613" y="573608"/>
                </a:lnTo>
                <a:lnTo>
                  <a:pt x="3096971" y="603173"/>
                </a:lnTo>
                <a:lnTo>
                  <a:pt x="3057995" y="629424"/>
                </a:lnTo>
                <a:lnTo>
                  <a:pt x="3014827" y="652487"/>
                </a:lnTo>
                <a:lnTo>
                  <a:pt x="2968612" y="672465"/>
                </a:lnTo>
                <a:lnTo>
                  <a:pt x="2920454" y="689470"/>
                </a:lnTo>
                <a:lnTo>
                  <a:pt x="2871520" y="703643"/>
                </a:lnTo>
                <a:lnTo>
                  <a:pt x="2822943" y="715073"/>
                </a:lnTo>
                <a:lnTo>
                  <a:pt x="2775839" y="723900"/>
                </a:lnTo>
                <a:lnTo>
                  <a:pt x="2731363" y="730224"/>
                </a:lnTo>
                <a:lnTo>
                  <a:pt x="2690647" y="734174"/>
                </a:lnTo>
                <a:lnTo>
                  <a:pt x="2654820" y="735863"/>
                </a:lnTo>
                <a:lnTo>
                  <a:pt x="2625102" y="737349"/>
                </a:lnTo>
                <a:lnTo>
                  <a:pt x="2588171" y="737438"/>
                </a:lnTo>
                <a:lnTo>
                  <a:pt x="2557589" y="737730"/>
                </a:lnTo>
                <a:lnTo>
                  <a:pt x="2517267" y="736015"/>
                </a:lnTo>
                <a:lnTo>
                  <a:pt x="2473134" y="732129"/>
                </a:lnTo>
                <a:lnTo>
                  <a:pt x="2426144" y="725970"/>
                </a:lnTo>
                <a:lnTo>
                  <a:pt x="2377300" y="717435"/>
                </a:lnTo>
                <a:lnTo>
                  <a:pt x="2327554" y="706412"/>
                </a:lnTo>
                <a:lnTo>
                  <a:pt x="2277910" y="692785"/>
                </a:lnTo>
                <a:lnTo>
                  <a:pt x="2229345" y="676465"/>
                </a:lnTo>
                <a:lnTo>
                  <a:pt x="2182838" y="657326"/>
                </a:lnTo>
                <a:lnTo>
                  <a:pt x="2139353" y="635279"/>
                </a:lnTo>
                <a:lnTo>
                  <a:pt x="2099881" y="610209"/>
                </a:lnTo>
                <a:lnTo>
                  <a:pt x="2065413" y="582002"/>
                </a:lnTo>
                <a:lnTo>
                  <a:pt x="2036927" y="550570"/>
                </a:lnTo>
                <a:lnTo>
                  <a:pt x="2015388" y="515785"/>
                </a:lnTo>
                <a:lnTo>
                  <a:pt x="2001786" y="477545"/>
                </a:lnTo>
                <a:lnTo>
                  <a:pt x="1998738" y="456209"/>
                </a:lnTo>
                <a:lnTo>
                  <a:pt x="1998738" y="441731"/>
                </a:lnTo>
                <a:lnTo>
                  <a:pt x="2012899" y="388645"/>
                </a:lnTo>
                <a:lnTo>
                  <a:pt x="2033778" y="352856"/>
                </a:lnTo>
                <a:lnTo>
                  <a:pt x="2061870" y="320522"/>
                </a:lnTo>
                <a:lnTo>
                  <a:pt x="2096160" y="291553"/>
                </a:lnTo>
                <a:lnTo>
                  <a:pt x="2135657" y="265823"/>
                </a:lnTo>
                <a:lnTo>
                  <a:pt x="2179332" y="243205"/>
                </a:lnTo>
                <a:lnTo>
                  <a:pt x="2226170" y="223608"/>
                </a:lnTo>
                <a:lnTo>
                  <a:pt x="2275179" y="206895"/>
                </a:lnTo>
                <a:lnTo>
                  <a:pt x="2325344" y="192976"/>
                </a:lnTo>
                <a:lnTo>
                  <a:pt x="2375649" y="181711"/>
                </a:lnTo>
                <a:lnTo>
                  <a:pt x="2425065" y="172986"/>
                </a:lnTo>
                <a:lnTo>
                  <a:pt x="2472613" y="166712"/>
                </a:lnTo>
                <a:lnTo>
                  <a:pt x="2517267" y="162750"/>
                </a:lnTo>
                <a:lnTo>
                  <a:pt x="2557589" y="161010"/>
                </a:lnTo>
                <a:lnTo>
                  <a:pt x="2561856" y="161023"/>
                </a:lnTo>
                <a:lnTo>
                  <a:pt x="2654820" y="162826"/>
                </a:lnTo>
                <a:lnTo>
                  <a:pt x="2732506" y="168897"/>
                </a:lnTo>
                <a:lnTo>
                  <a:pt x="2777020" y="175336"/>
                </a:lnTo>
                <a:lnTo>
                  <a:pt x="2824073" y="184200"/>
                </a:lnTo>
                <a:lnTo>
                  <a:pt x="2872562" y="195630"/>
                </a:lnTo>
                <a:lnTo>
                  <a:pt x="2921343" y="209765"/>
                </a:lnTo>
                <a:lnTo>
                  <a:pt x="2969310" y="226733"/>
                </a:lnTo>
                <a:lnTo>
                  <a:pt x="3015348" y="246659"/>
                </a:lnTo>
                <a:lnTo>
                  <a:pt x="3058325" y="269671"/>
                </a:lnTo>
                <a:lnTo>
                  <a:pt x="3097136" y="295910"/>
                </a:lnTo>
                <a:lnTo>
                  <a:pt x="3130639" y="325488"/>
                </a:lnTo>
                <a:lnTo>
                  <a:pt x="3157740" y="358559"/>
                </a:lnTo>
                <a:lnTo>
                  <a:pt x="3177298" y="395224"/>
                </a:lnTo>
                <a:lnTo>
                  <a:pt x="3188220" y="435635"/>
                </a:lnTo>
                <a:lnTo>
                  <a:pt x="3188982" y="442493"/>
                </a:lnTo>
                <a:lnTo>
                  <a:pt x="3188982" y="375945"/>
                </a:lnTo>
                <a:lnTo>
                  <a:pt x="3146996" y="315061"/>
                </a:lnTo>
                <a:lnTo>
                  <a:pt x="3113963" y="285115"/>
                </a:lnTo>
                <a:lnTo>
                  <a:pt x="3075825" y="258356"/>
                </a:lnTo>
                <a:lnTo>
                  <a:pt x="3033522" y="234670"/>
                </a:lnTo>
                <a:lnTo>
                  <a:pt x="2988043" y="213944"/>
                </a:lnTo>
                <a:lnTo>
                  <a:pt x="2940329" y="196100"/>
                </a:lnTo>
                <a:lnTo>
                  <a:pt x="2891358" y="181025"/>
                </a:lnTo>
                <a:lnTo>
                  <a:pt x="2842095" y="168617"/>
                </a:lnTo>
                <a:lnTo>
                  <a:pt x="2793504" y="158775"/>
                </a:lnTo>
                <a:lnTo>
                  <a:pt x="2746540" y="151409"/>
                </a:lnTo>
                <a:lnTo>
                  <a:pt x="2702179" y="146392"/>
                </a:lnTo>
                <a:lnTo>
                  <a:pt x="2661374" y="143637"/>
                </a:lnTo>
                <a:lnTo>
                  <a:pt x="2624340" y="143014"/>
                </a:lnTo>
                <a:lnTo>
                  <a:pt x="2593860" y="142265"/>
                </a:lnTo>
                <a:lnTo>
                  <a:pt x="2524899" y="143484"/>
                </a:lnTo>
                <a:lnTo>
                  <a:pt x="2483688" y="146634"/>
                </a:lnTo>
                <a:lnTo>
                  <a:pt x="2439149" y="151853"/>
                </a:lnTo>
                <a:lnTo>
                  <a:pt x="2392210" y="159296"/>
                </a:lnTo>
                <a:lnTo>
                  <a:pt x="2343797" y="169087"/>
                </a:lnTo>
                <a:lnTo>
                  <a:pt x="2294813" y="181356"/>
                </a:lnTo>
                <a:lnTo>
                  <a:pt x="2246198" y="196240"/>
                </a:lnTo>
                <a:lnTo>
                  <a:pt x="2198878" y="213880"/>
                </a:lnTo>
                <a:lnTo>
                  <a:pt x="2153767" y="234416"/>
                </a:lnTo>
                <a:lnTo>
                  <a:pt x="2111781" y="257962"/>
                </a:lnTo>
                <a:lnTo>
                  <a:pt x="2073859" y="284657"/>
                </a:lnTo>
                <a:lnTo>
                  <a:pt x="2040915" y="314655"/>
                </a:lnTo>
                <a:lnTo>
                  <a:pt x="2013877" y="348081"/>
                </a:lnTo>
                <a:lnTo>
                  <a:pt x="1993671" y="385064"/>
                </a:lnTo>
                <a:lnTo>
                  <a:pt x="1981212" y="425729"/>
                </a:lnTo>
                <a:lnTo>
                  <a:pt x="1979688" y="441731"/>
                </a:lnTo>
                <a:lnTo>
                  <a:pt x="1979688" y="457733"/>
                </a:lnTo>
                <a:lnTo>
                  <a:pt x="1981212" y="473735"/>
                </a:lnTo>
                <a:lnTo>
                  <a:pt x="1982736" y="482117"/>
                </a:lnTo>
                <a:lnTo>
                  <a:pt x="1997138" y="521754"/>
                </a:lnTo>
                <a:lnTo>
                  <a:pt x="1998738" y="524395"/>
                </a:lnTo>
                <a:lnTo>
                  <a:pt x="2018842" y="557809"/>
                </a:lnTo>
                <a:lnTo>
                  <a:pt x="2047011" y="590397"/>
                </a:lnTo>
                <a:lnTo>
                  <a:pt x="2080818" y="619658"/>
                </a:lnTo>
                <a:lnTo>
                  <a:pt x="2119439" y="645718"/>
                </a:lnTo>
                <a:lnTo>
                  <a:pt x="2162048" y="668693"/>
                </a:lnTo>
                <a:lnTo>
                  <a:pt x="2207806" y="688721"/>
                </a:lnTo>
                <a:lnTo>
                  <a:pt x="2255888" y="705904"/>
                </a:lnTo>
                <a:lnTo>
                  <a:pt x="2305481" y="720382"/>
                </a:lnTo>
                <a:lnTo>
                  <a:pt x="2355748" y="732282"/>
                </a:lnTo>
                <a:lnTo>
                  <a:pt x="2405850" y="741730"/>
                </a:lnTo>
                <a:lnTo>
                  <a:pt x="2454973" y="748830"/>
                </a:lnTo>
                <a:lnTo>
                  <a:pt x="2502293" y="753732"/>
                </a:lnTo>
                <a:lnTo>
                  <a:pt x="2546959" y="756551"/>
                </a:lnTo>
                <a:lnTo>
                  <a:pt x="2588171" y="757415"/>
                </a:lnTo>
                <a:lnTo>
                  <a:pt x="2625102" y="756437"/>
                </a:lnTo>
                <a:lnTo>
                  <a:pt x="2686824" y="753389"/>
                </a:lnTo>
                <a:lnTo>
                  <a:pt x="2765348" y="745007"/>
                </a:lnTo>
                <a:lnTo>
                  <a:pt x="2810129" y="737273"/>
                </a:lnTo>
                <a:lnTo>
                  <a:pt x="2857131" y="727011"/>
                </a:lnTo>
                <a:lnTo>
                  <a:pt x="2905264" y="714108"/>
                </a:lnTo>
                <a:lnTo>
                  <a:pt x="2953410" y="698423"/>
                </a:lnTo>
                <a:lnTo>
                  <a:pt x="3000502" y="679831"/>
                </a:lnTo>
                <a:lnTo>
                  <a:pt x="3045409" y="658202"/>
                </a:lnTo>
                <a:lnTo>
                  <a:pt x="3087065" y="633425"/>
                </a:lnTo>
                <a:lnTo>
                  <a:pt x="3124352" y="605358"/>
                </a:lnTo>
                <a:lnTo>
                  <a:pt x="3156204" y="573887"/>
                </a:lnTo>
                <a:lnTo>
                  <a:pt x="3181489" y="538873"/>
                </a:lnTo>
                <a:lnTo>
                  <a:pt x="3199130" y="500202"/>
                </a:lnTo>
                <a:lnTo>
                  <a:pt x="3208032" y="457733"/>
                </a:lnTo>
                <a:lnTo>
                  <a:pt x="3208032" y="4409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016250" y="662431"/>
            <a:ext cx="36429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02845"/>
                </a:solidFill>
              </a:rPr>
              <a:t>Hypothetical</a:t>
            </a:r>
            <a:r>
              <a:rPr spc="-40" dirty="0">
                <a:solidFill>
                  <a:srgbClr val="102845"/>
                </a:solidFill>
              </a:rPr>
              <a:t> </a:t>
            </a:r>
            <a:r>
              <a:rPr dirty="0">
                <a:solidFill>
                  <a:srgbClr val="102845"/>
                </a:solidFill>
              </a:rPr>
              <a:t>C2</a:t>
            </a:r>
            <a:r>
              <a:rPr spc="-40" dirty="0">
                <a:solidFill>
                  <a:srgbClr val="102845"/>
                </a:solidFill>
              </a:rPr>
              <a:t> </a:t>
            </a:r>
            <a:r>
              <a:rPr spc="-10" dirty="0">
                <a:solidFill>
                  <a:srgbClr val="102845"/>
                </a:solidFill>
              </a:rPr>
              <a:t>System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20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4264" y="4217161"/>
            <a:ext cx="8966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5080" indent="-11811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Maintenance Protocols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5350" y="2228088"/>
            <a:ext cx="8651875" cy="3480435"/>
            <a:chOff x="895350" y="2228088"/>
            <a:chExt cx="8651875" cy="3480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350" y="2260854"/>
              <a:ext cx="6224778" cy="19210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9094" y="2228088"/>
              <a:ext cx="2318004" cy="34800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6620" y="730250"/>
            <a:ext cx="5365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5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Cooperative</a:t>
            </a:r>
            <a:r>
              <a:rPr spc="-60" dirty="0"/>
              <a:t> </a:t>
            </a:r>
            <a:r>
              <a:rPr dirty="0"/>
              <a:t>Test</a:t>
            </a:r>
            <a:r>
              <a:rPr spc="-60" dirty="0"/>
              <a:t> </a:t>
            </a:r>
            <a:r>
              <a:rPr dirty="0"/>
              <a:t>(1</a:t>
            </a:r>
            <a:r>
              <a:rPr spc="-6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852" y="1311359"/>
            <a:ext cx="7872095" cy="9277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695"/>
              </a:spcBef>
              <a:buChar char="•"/>
              <a:tabLst>
                <a:tab pos="184150" algn="l"/>
              </a:tabLst>
            </a:pPr>
            <a:r>
              <a:rPr sz="1700" dirty="0">
                <a:latin typeface="Arial"/>
                <a:cs typeface="Arial"/>
              </a:rPr>
              <a:t>Create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design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using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5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varied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factors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presented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earlier</a:t>
            </a:r>
            <a:endParaRPr sz="1700">
              <a:latin typeface="Arial"/>
              <a:cs typeface="Arial"/>
            </a:endParaRPr>
          </a:p>
          <a:p>
            <a:pPr marL="183515" marR="5080" indent="-171450">
              <a:lnSpc>
                <a:spcPts val="1839"/>
              </a:lnSpc>
              <a:spcBef>
                <a:spcPts val="819"/>
              </a:spcBef>
              <a:buChar char="•"/>
              <a:tabLst>
                <a:tab pos="184150" algn="l"/>
              </a:tabLst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cooperative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test,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cover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space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all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entry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point/protocol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combinations </a:t>
            </a:r>
            <a:r>
              <a:rPr sz="1700" dirty="0">
                <a:latin typeface="Arial"/>
                <a:cs typeface="Arial"/>
              </a:rPr>
              <a:t>(an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8-</a:t>
            </a:r>
            <a:r>
              <a:rPr sz="1700" dirty="0">
                <a:latin typeface="Arial"/>
                <a:cs typeface="Arial"/>
              </a:rPr>
              <a:t>level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factor)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63290" y="3312413"/>
            <a:ext cx="3816985" cy="2400300"/>
          </a:xfrm>
          <a:custGeom>
            <a:avLst/>
            <a:gdLst/>
            <a:ahLst/>
            <a:cxnLst/>
            <a:rect l="l" t="t" r="r" b="b"/>
            <a:pathLst>
              <a:path w="3816984" h="2400300">
                <a:moveTo>
                  <a:pt x="3765804" y="2082546"/>
                </a:moveTo>
                <a:lnTo>
                  <a:pt x="3680460" y="2082546"/>
                </a:lnTo>
                <a:lnTo>
                  <a:pt x="3695509" y="2112657"/>
                </a:lnTo>
                <a:lnTo>
                  <a:pt x="3128759" y="2391918"/>
                </a:lnTo>
                <a:lnTo>
                  <a:pt x="3133331" y="2400300"/>
                </a:lnTo>
                <a:lnTo>
                  <a:pt x="3699624" y="2120900"/>
                </a:lnTo>
                <a:lnTo>
                  <a:pt x="3710940" y="2143506"/>
                </a:lnTo>
                <a:lnTo>
                  <a:pt x="3714750" y="2151126"/>
                </a:lnTo>
                <a:lnTo>
                  <a:pt x="3765804" y="2082546"/>
                </a:lnTo>
                <a:close/>
              </a:path>
              <a:path w="3816984" h="2400300">
                <a:moveTo>
                  <a:pt x="3816858" y="12954"/>
                </a:moveTo>
                <a:lnTo>
                  <a:pt x="3732276" y="0"/>
                </a:lnTo>
                <a:lnTo>
                  <a:pt x="3742690" y="32270"/>
                </a:lnTo>
                <a:lnTo>
                  <a:pt x="0" y="1258836"/>
                </a:lnTo>
                <a:lnTo>
                  <a:pt x="3048" y="1267980"/>
                </a:lnTo>
                <a:lnTo>
                  <a:pt x="3745585" y="41224"/>
                </a:lnTo>
                <a:lnTo>
                  <a:pt x="3755898" y="73152"/>
                </a:lnTo>
                <a:lnTo>
                  <a:pt x="3757422" y="71653"/>
                </a:lnTo>
                <a:lnTo>
                  <a:pt x="3816858" y="1295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498" y="4470907"/>
            <a:ext cx="55943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Focus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effects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choose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minimum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number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runs </a:t>
            </a:r>
            <a:r>
              <a:rPr sz="1800" dirty="0">
                <a:latin typeface="Arial"/>
                <a:cs typeface="Arial"/>
              </a:rPr>
              <a:t>enabling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covariates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statistical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298450" marR="2851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Forty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(attempted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penetrations)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chosen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 </a:t>
            </a:r>
            <a:r>
              <a:rPr sz="1800" dirty="0">
                <a:latin typeface="Arial"/>
                <a:cs typeface="Arial"/>
              </a:rPr>
              <a:t>example,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usually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better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689" y="603757"/>
            <a:ext cx="5365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5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Cooperative</a:t>
            </a:r>
            <a:r>
              <a:rPr spc="-60" dirty="0"/>
              <a:t> </a:t>
            </a:r>
            <a:r>
              <a:rPr dirty="0"/>
              <a:t>Test</a:t>
            </a:r>
            <a:r>
              <a:rPr spc="-60" dirty="0"/>
              <a:t> </a:t>
            </a:r>
            <a:r>
              <a:rPr dirty="0"/>
              <a:t>(2</a:t>
            </a:r>
            <a:r>
              <a:rPr spc="-60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8360" y="1120393"/>
            <a:ext cx="7214234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1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run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coverage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(albeit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sparse)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288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9" y="1812086"/>
            <a:ext cx="8840723" cy="54284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8295" y="7073645"/>
            <a:ext cx="37788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Distri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6733" y="7073645"/>
            <a:ext cx="806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0355" y="584707"/>
            <a:ext cx="53784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Cooperative</a:t>
            </a:r>
            <a:r>
              <a:rPr spc="-70" dirty="0"/>
              <a:t> </a:t>
            </a:r>
            <a:r>
              <a:rPr spc="-10" dirty="0"/>
              <a:t>Test</a:t>
            </a:r>
            <a:r>
              <a:rPr spc="-65" dirty="0"/>
              <a:t> </a:t>
            </a:r>
            <a:r>
              <a:rPr dirty="0"/>
              <a:t>Measures</a:t>
            </a:r>
            <a:r>
              <a:rPr spc="-6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Merit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1230" y="1064005"/>
            <a:ext cx="8122920" cy="13423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497205" indent="-342900">
              <a:lnSpc>
                <a:spcPts val="1939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sufficient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power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detect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differences </a:t>
            </a:r>
            <a:r>
              <a:rPr sz="1800" dirty="0">
                <a:latin typeface="Arial"/>
                <a:cs typeface="Arial"/>
              </a:rPr>
              <a:t>(SNR=2)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80%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confidence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necessarily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aliasing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design,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mostly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among </a:t>
            </a:r>
            <a:r>
              <a:rPr sz="1800" dirty="0">
                <a:latin typeface="Arial"/>
                <a:cs typeface="Arial"/>
              </a:rPr>
              <a:t>higher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terms.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Correlations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between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effects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concern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276" y="4846320"/>
            <a:ext cx="5515610" cy="2350770"/>
            <a:chOff x="684276" y="4846320"/>
            <a:chExt cx="5515610" cy="23507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896" y="5446776"/>
              <a:ext cx="5507735" cy="17503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4276" y="4846320"/>
              <a:ext cx="3712845" cy="354330"/>
            </a:xfrm>
            <a:custGeom>
              <a:avLst/>
              <a:gdLst/>
              <a:ahLst/>
              <a:cxnLst/>
              <a:rect l="l" t="t" r="r" b="b"/>
              <a:pathLst>
                <a:path w="3712845" h="354329">
                  <a:moveTo>
                    <a:pt x="3712464" y="351282"/>
                  </a:moveTo>
                  <a:lnTo>
                    <a:pt x="3712464" y="3810"/>
                  </a:lnTo>
                  <a:lnTo>
                    <a:pt x="3709416" y="0"/>
                  </a:lnTo>
                  <a:lnTo>
                    <a:pt x="3809" y="0"/>
                  </a:lnTo>
                  <a:lnTo>
                    <a:pt x="0" y="3810"/>
                  </a:lnTo>
                  <a:lnTo>
                    <a:pt x="0" y="351282"/>
                  </a:lnTo>
                  <a:lnTo>
                    <a:pt x="3810" y="354330"/>
                  </a:lnTo>
                  <a:lnTo>
                    <a:pt x="7620" y="354330"/>
                  </a:lnTo>
                  <a:lnTo>
                    <a:pt x="7620" y="16002"/>
                  </a:lnTo>
                  <a:lnTo>
                    <a:pt x="16001" y="8382"/>
                  </a:lnTo>
                  <a:lnTo>
                    <a:pt x="16001" y="16002"/>
                  </a:lnTo>
                  <a:lnTo>
                    <a:pt x="3697224" y="16002"/>
                  </a:lnTo>
                  <a:lnTo>
                    <a:pt x="3697224" y="8382"/>
                  </a:lnTo>
                  <a:lnTo>
                    <a:pt x="3704844" y="16002"/>
                  </a:lnTo>
                  <a:lnTo>
                    <a:pt x="3704844" y="354330"/>
                  </a:lnTo>
                  <a:lnTo>
                    <a:pt x="3709416" y="354330"/>
                  </a:lnTo>
                  <a:lnTo>
                    <a:pt x="3712464" y="351282"/>
                  </a:lnTo>
                  <a:close/>
                </a:path>
                <a:path w="3712845" h="354329">
                  <a:moveTo>
                    <a:pt x="16001" y="16002"/>
                  </a:moveTo>
                  <a:lnTo>
                    <a:pt x="16001" y="8382"/>
                  </a:lnTo>
                  <a:lnTo>
                    <a:pt x="7620" y="16002"/>
                  </a:lnTo>
                  <a:lnTo>
                    <a:pt x="16001" y="16002"/>
                  </a:lnTo>
                  <a:close/>
                </a:path>
                <a:path w="3712845" h="354329">
                  <a:moveTo>
                    <a:pt x="16001" y="339090"/>
                  </a:moveTo>
                  <a:lnTo>
                    <a:pt x="16001" y="16002"/>
                  </a:lnTo>
                  <a:lnTo>
                    <a:pt x="7620" y="16002"/>
                  </a:lnTo>
                  <a:lnTo>
                    <a:pt x="7620" y="339090"/>
                  </a:lnTo>
                  <a:lnTo>
                    <a:pt x="16001" y="339090"/>
                  </a:lnTo>
                  <a:close/>
                </a:path>
                <a:path w="3712845" h="354329">
                  <a:moveTo>
                    <a:pt x="3704844" y="339090"/>
                  </a:moveTo>
                  <a:lnTo>
                    <a:pt x="7620" y="339090"/>
                  </a:lnTo>
                  <a:lnTo>
                    <a:pt x="16001" y="346710"/>
                  </a:lnTo>
                  <a:lnTo>
                    <a:pt x="16001" y="354330"/>
                  </a:lnTo>
                  <a:lnTo>
                    <a:pt x="3697224" y="354330"/>
                  </a:lnTo>
                  <a:lnTo>
                    <a:pt x="3697224" y="346710"/>
                  </a:lnTo>
                  <a:lnTo>
                    <a:pt x="3704844" y="339090"/>
                  </a:lnTo>
                  <a:close/>
                </a:path>
                <a:path w="3712845" h="354329">
                  <a:moveTo>
                    <a:pt x="16001" y="354330"/>
                  </a:moveTo>
                  <a:lnTo>
                    <a:pt x="16001" y="346710"/>
                  </a:lnTo>
                  <a:lnTo>
                    <a:pt x="7620" y="339090"/>
                  </a:lnTo>
                  <a:lnTo>
                    <a:pt x="7620" y="354330"/>
                  </a:lnTo>
                  <a:lnTo>
                    <a:pt x="16001" y="354330"/>
                  </a:lnTo>
                  <a:close/>
                </a:path>
                <a:path w="3712845" h="354329">
                  <a:moveTo>
                    <a:pt x="3704844" y="16002"/>
                  </a:moveTo>
                  <a:lnTo>
                    <a:pt x="3697224" y="8382"/>
                  </a:lnTo>
                  <a:lnTo>
                    <a:pt x="3697224" y="16002"/>
                  </a:lnTo>
                  <a:lnTo>
                    <a:pt x="3704844" y="16002"/>
                  </a:lnTo>
                  <a:close/>
                </a:path>
                <a:path w="3712845" h="354329">
                  <a:moveTo>
                    <a:pt x="3704844" y="339090"/>
                  </a:moveTo>
                  <a:lnTo>
                    <a:pt x="3704844" y="16002"/>
                  </a:lnTo>
                  <a:lnTo>
                    <a:pt x="3697224" y="16002"/>
                  </a:lnTo>
                  <a:lnTo>
                    <a:pt x="3697224" y="339090"/>
                  </a:lnTo>
                  <a:lnTo>
                    <a:pt x="3704844" y="339090"/>
                  </a:lnTo>
                  <a:close/>
                </a:path>
                <a:path w="3712845" h="354329">
                  <a:moveTo>
                    <a:pt x="3704844" y="354330"/>
                  </a:moveTo>
                  <a:lnTo>
                    <a:pt x="3704844" y="339090"/>
                  </a:lnTo>
                  <a:lnTo>
                    <a:pt x="3697224" y="346710"/>
                  </a:lnTo>
                  <a:lnTo>
                    <a:pt x="3697224" y="354330"/>
                  </a:lnTo>
                  <a:lnTo>
                    <a:pt x="3704844" y="3543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49827" y="2331339"/>
          <a:ext cx="5309235" cy="239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b="1" spc="-20" dirty="0">
                          <a:latin typeface="Calibri"/>
                          <a:cs typeface="Calibri"/>
                        </a:rPr>
                        <a:t>Term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b="1" spc="-10" dirty="0">
                          <a:latin typeface="Calibri"/>
                          <a:cs typeface="Calibri"/>
                        </a:rPr>
                        <a:t>Power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dirty="0">
                          <a:latin typeface="Calibri"/>
                          <a:cs typeface="Calibri"/>
                        </a:rPr>
                        <a:t>Protocol/Entry</a:t>
                      </a:r>
                      <a:r>
                        <a:rPr sz="23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20" dirty="0">
                          <a:latin typeface="Calibri"/>
                          <a:cs typeface="Calibri"/>
                        </a:rPr>
                        <a:t>Point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spc="-20" dirty="0">
                          <a:latin typeface="Calibri"/>
                          <a:cs typeface="Calibri"/>
                        </a:rPr>
                        <a:t>0.77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350" spc="-10" dirty="0">
                          <a:latin typeface="Calibri"/>
                          <a:cs typeface="Calibri"/>
                        </a:rPr>
                        <a:t>Starting</a:t>
                      </a:r>
                      <a:r>
                        <a:rPr sz="23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latin typeface="Calibri"/>
                          <a:cs typeface="Calibri"/>
                        </a:rPr>
                        <a:t>Posture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350" spc="-20" dirty="0">
                          <a:latin typeface="Calibri"/>
                          <a:cs typeface="Calibri"/>
                        </a:rPr>
                        <a:t>0.99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23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3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dirty="0">
                          <a:latin typeface="Calibri"/>
                          <a:cs typeface="Calibri"/>
                        </a:rPr>
                        <a:t>Defender</a:t>
                      </a:r>
                      <a:r>
                        <a:rPr sz="2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latin typeface="Calibri"/>
                          <a:cs typeface="Calibri"/>
                        </a:rPr>
                        <a:t>Participation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spc="-20" dirty="0">
                          <a:latin typeface="Calibri"/>
                          <a:cs typeface="Calibri"/>
                        </a:rPr>
                        <a:t>0.99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dirty="0">
                          <a:latin typeface="Calibri"/>
                          <a:cs typeface="Calibri"/>
                        </a:rPr>
                        <a:t>Tool</a:t>
                      </a:r>
                      <a:r>
                        <a:rPr sz="23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20" dirty="0">
                          <a:latin typeface="Calibri"/>
                          <a:cs typeface="Calibri"/>
                        </a:rPr>
                        <a:t>Type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spc="-20" dirty="0">
                          <a:latin typeface="Calibri"/>
                          <a:cs typeface="Calibri"/>
                        </a:rPr>
                        <a:t>1.00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dirty="0">
                          <a:latin typeface="Calibri"/>
                          <a:cs typeface="Calibri"/>
                        </a:rPr>
                        <a:t>Network</a:t>
                      </a:r>
                      <a:r>
                        <a:rPr sz="23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50" spc="-10" dirty="0">
                          <a:latin typeface="Calibri"/>
                          <a:cs typeface="Calibri"/>
                        </a:rPr>
                        <a:t>Load/Traffic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350" spc="-20" dirty="0">
                          <a:latin typeface="Calibri"/>
                          <a:cs typeface="Calibri"/>
                        </a:rPr>
                        <a:t>1.00</a:t>
                      </a:r>
                      <a:endParaRPr sz="235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71398" y="4880864"/>
            <a:ext cx="35026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No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major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confounding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factors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8186" y="5193029"/>
            <a:ext cx="76200" cy="25374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14158" y="7060945"/>
            <a:ext cx="11461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ution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239" y="3466592"/>
            <a:ext cx="43065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Analysis—</a:t>
            </a:r>
            <a:r>
              <a:rPr dirty="0"/>
              <a:t>How</a:t>
            </a:r>
            <a:r>
              <a:rPr spc="-10" dirty="0"/>
              <a:t> </a:t>
            </a:r>
            <a:r>
              <a:rPr dirty="0"/>
              <a:t>it</a:t>
            </a:r>
            <a:r>
              <a:rPr spc="-5" dirty="0"/>
              <a:t> </a:t>
            </a:r>
            <a:r>
              <a:rPr dirty="0"/>
              <a:t>Might</a:t>
            </a:r>
            <a:r>
              <a:rPr spc="-5" dirty="0"/>
              <a:t> </a:t>
            </a:r>
            <a:r>
              <a:rPr spc="-20" dirty="0"/>
              <a:t>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11195" y="3124200"/>
            <a:ext cx="4756785" cy="334645"/>
            <a:chOff x="2711195" y="3124200"/>
            <a:chExt cx="4756785" cy="334645"/>
          </a:xfrm>
        </p:grpSpPr>
        <p:sp>
          <p:nvSpPr>
            <p:cNvPr id="4" name="object 4"/>
            <p:cNvSpPr/>
            <p:nvPr/>
          </p:nvSpPr>
          <p:spPr>
            <a:xfrm>
              <a:off x="7425770" y="3145664"/>
              <a:ext cx="37465" cy="304800"/>
            </a:xfrm>
            <a:custGeom>
              <a:avLst/>
              <a:gdLst/>
              <a:ahLst/>
              <a:cxnLst/>
              <a:rect l="l" t="t" r="r" b="b"/>
              <a:pathLst>
                <a:path w="37465" h="304800">
                  <a:moveTo>
                    <a:pt x="22445" y="633"/>
                  </a:moveTo>
                  <a:lnTo>
                    <a:pt x="22017" y="0"/>
                  </a:lnTo>
                  <a:lnTo>
                    <a:pt x="22017" y="633"/>
                  </a:lnTo>
                  <a:lnTo>
                    <a:pt x="22445" y="633"/>
                  </a:lnTo>
                  <a:close/>
                </a:path>
                <a:path w="37465" h="304800">
                  <a:moveTo>
                    <a:pt x="31203" y="13587"/>
                  </a:moveTo>
                  <a:close/>
                </a:path>
                <a:path w="37465" h="304800">
                  <a:moveTo>
                    <a:pt x="32234" y="15111"/>
                  </a:moveTo>
                  <a:lnTo>
                    <a:pt x="31923" y="14651"/>
                  </a:lnTo>
                  <a:lnTo>
                    <a:pt x="31923" y="15111"/>
                  </a:lnTo>
                  <a:lnTo>
                    <a:pt x="32234" y="15111"/>
                  </a:lnTo>
                  <a:close/>
                </a:path>
                <a:path w="37465" h="304800">
                  <a:moveTo>
                    <a:pt x="33067" y="16635"/>
                  </a:moveTo>
                  <a:lnTo>
                    <a:pt x="32982" y="16218"/>
                  </a:lnTo>
                  <a:lnTo>
                    <a:pt x="32685" y="15778"/>
                  </a:lnTo>
                  <a:lnTo>
                    <a:pt x="32685" y="16635"/>
                  </a:lnTo>
                  <a:lnTo>
                    <a:pt x="33067" y="16635"/>
                  </a:lnTo>
                  <a:close/>
                </a:path>
                <a:path w="37465" h="304800">
                  <a:moveTo>
                    <a:pt x="33533" y="18921"/>
                  </a:moveTo>
                  <a:lnTo>
                    <a:pt x="33447" y="18498"/>
                  </a:lnTo>
                  <a:lnTo>
                    <a:pt x="33447" y="18921"/>
                  </a:lnTo>
                  <a:close/>
                </a:path>
                <a:path w="37465" h="304800">
                  <a:moveTo>
                    <a:pt x="37257" y="253617"/>
                  </a:moveTo>
                  <a:lnTo>
                    <a:pt x="37257" y="37209"/>
                  </a:lnTo>
                  <a:lnTo>
                    <a:pt x="36505" y="257364"/>
                  </a:lnTo>
                  <a:lnTo>
                    <a:pt x="37257" y="253617"/>
                  </a:lnTo>
                  <a:close/>
                </a:path>
                <a:path w="37465" h="304800">
                  <a:moveTo>
                    <a:pt x="34278" y="268469"/>
                  </a:moveTo>
                  <a:lnTo>
                    <a:pt x="32143" y="276167"/>
                  </a:lnTo>
                  <a:lnTo>
                    <a:pt x="32982" y="274929"/>
                  </a:lnTo>
                  <a:lnTo>
                    <a:pt x="34278" y="268469"/>
                  </a:lnTo>
                  <a:close/>
                </a:path>
                <a:path w="37465" h="304800">
                  <a:moveTo>
                    <a:pt x="22442" y="290485"/>
                  </a:moveTo>
                  <a:lnTo>
                    <a:pt x="16753" y="295158"/>
                  </a:lnTo>
                  <a:lnTo>
                    <a:pt x="21350" y="292098"/>
                  </a:lnTo>
                  <a:lnTo>
                    <a:pt x="22442" y="290485"/>
                  </a:lnTo>
                  <a:close/>
                </a:path>
                <a:path w="37465" h="304800">
                  <a:moveTo>
                    <a:pt x="7055" y="301614"/>
                  </a:moveTo>
                  <a:lnTo>
                    <a:pt x="0" y="304374"/>
                  </a:lnTo>
                  <a:lnTo>
                    <a:pt x="4145" y="303551"/>
                  </a:lnTo>
                  <a:lnTo>
                    <a:pt x="7055" y="301614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11195" y="3124200"/>
              <a:ext cx="4756785" cy="329565"/>
            </a:xfrm>
            <a:custGeom>
              <a:avLst/>
              <a:gdLst/>
              <a:ahLst/>
              <a:cxnLst/>
              <a:rect l="l" t="t" r="r" b="b"/>
              <a:pathLst>
                <a:path w="4756784" h="329564">
                  <a:moveTo>
                    <a:pt x="4719913" y="4572"/>
                  </a:moveTo>
                  <a:lnTo>
                    <a:pt x="4703064" y="0"/>
                  </a:lnTo>
                  <a:lnTo>
                    <a:pt x="58674" y="0"/>
                  </a:lnTo>
                  <a:lnTo>
                    <a:pt x="39706" y="3137"/>
                  </a:lnTo>
                  <a:lnTo>
                    <a:pt x="2285" y="41910"/>
                  </a:lnTo>
                  <a:lnTo>
                    <a:pt x="0" y="53340"/>
                  </a:lnTo>
                  <a:lnTo>
                    <a:pt x="0" y="58674"/>
                  </a:lnTo>
                  <a:lnTo>
                    <a:pt x="4572" y="58936"/>
                  </a:lnTo>
                  <a:lnTo>
                    <a:pt x="4572" y="52578"/>
                  </a:lnTo>
                  <a:lnTo>
                    <a:pt x="5334" y="48006"/>
                  </a:lnTo>
                  <a:lnTo>
                    <a:pt x="7202" y="41216"/>
                  </a:lnTo>
                  <a:lnTo>
                    <a:pt x="10296" y="34056"/>
                  </a:lnTo>
                  <a:lnTo>
                    <a:pt x="14338" y="27394"/>
                  </a:lnTo>
                  <a:lnTo>
                    <a:pt x="19050" y="22098"/>
                  </a:lnTo>
                  <a:lnTo>
                    <a:pt x="19812" y="20574"/>
                  </a:lnTo>
                  <a:lnTo>
                    <a:pt x="20574" y="19812"/>
                  </a:lnTo>
                  <a:lnTo>
                    <a:pt x="22098" y="19050"/>
                  </a:lnTo>
                  <a:lnTo>
                    <a:pt x="25146" y="16002"/>
                  </a:lnTo>
                  <a:lnTo>
                    <a:pt x="26670" y="15240"/>
                  </a:lnTo>
                  <a:lnTo>
                    <a:pt x="28194" y="13716"/>
                  </a:lnTo>
                  <a:lnTo>
                    <a:pt x="29718" y="12954"/>
                  </a:lnTo>
                  <a:lnTo>
                    <a:pt x="55626" y="4572"/>
                  </a:lnTo>
                  <a:lnTo>
                    <a:pt x="4719913" y="4572"/>
                  </a:lnTo>
                  <a:close/>
                </a:path>
                <a:path w="4756784" h="329564">
                  <a:moveTo>
                    <a:pt x="4706112" y="329184"/>
                  </a:moveTo>
                  <a:lnTo>
                    <a:pt x="4706112" y="328404"/>
                  </a:lnTo>
                  <a:lnTo>
                    <a:pt x="4572" y="58936"/>
                  </a:lnTo>
                  <a:lnTo>
                    <a:pt x="4572" y="281940"/>
                  </a:lnTo>
                  <a:lnTo>
                    <a:pt x="5334" y="281940"/>
                  </a:lnTo>
                  <a:lnTo>
                    <a:pt x="5334" y="286512"/>
                  </a:lnTo>
                  <a:lnTo>
                    <a:pt x="6096" y="286512"/>
                  </a:lnTo>
                  <a:lnTo>
                    <a:pt x="6096" y="289560"/>
                  </a:lnTo>
                  <a:lnTo>
                    <a:pt x="6858" y="289560"/>
                  </a:lnTo>
                  <a:lnTo>
                    <a:pt x="6858" y="291846"/>
                  </a:lnTo>
                  <a:lnTo>
                    <a:pt x="7620" y="291846"/>
                  </a:lnTo>
                  <a:lnTo>
                    <a:pt x="7620" y="294132"/>
                  </a:lnTo>
                  <a:lnTo>
                    <a:pt x="8382" y="294132"/>
                  </a:lnTo>
                  <a:lnTo>
                    <a:pt x="8382" y="296418"/>
                  </a:lnTo>
                  <a:lnTo>
                    <a:pt x="9144" y="296418"/>
                  </a:lnTo>
                  <a:lnTo>
                    <a:pt x="9144" y="297942"/>
                  </a:lnTo>
                  <a:lnTo>
                    <a:pt x="9906" y="297942"/>
                  </a:lnTo>
                  <a:lnTo>
                    <a:pt x="9906" y="299466"/>
                  </a:lnTo>
                  <a:lnTo>
                    <a:pt x="10668" y="299466"/>
                  </a:lnTo>
                  <a:lnTo>
                    <a:pt x="10668" y="300990"/>
                  </a:lnTo>
                  <a:lnTo>
                    <a:pt x="11430" y="300990"/>
                  </a:lnTo>
                  <a:lnTo>
                    <a:pt x="11430" y="302514"/>
                  </a:lnTo>
                  <a:lnTo>
                    <a:pt x="12192" y="302514"/>
                  </a:lnTo>
                  <a:lnTo>
                    <a:pt x="12192" y="304038"/>
                  </a:lnTo>
                  <a:lnTo>
                    <a:pt x="12954" y="304038"/>
                  </a:lnTo>
                  <a:lnTo>
                    <a:pt x="13716" y="304800"/>
                  </a:lnTo>
                  <a:lnTo>
                    <a:pt x="13716" y="306324"/>
                  </a:lnTo>
                  <a:lnTo>
                    <a:pt x="14478" y="306324"/>
                  </a:lnTo>
                  <a:lnTo>
                    <a:pt x="16002" y="307848"/>
                  </a:lnTo>
                  <a:lnTo>
                    <a:pt x="16002" y="309372"/>
                  </a:lnTo>
                  <a:lnTo>
                    <a:pt x="16764" y="309372"/>
                  </a:lnTo>
                  <a:lnTo>
                    <a:pt x="23720" y="316302"/>
                  </a:lnTo>
                  <a:lnTo>
                    <a:pt x="31756" y="322040"/>
                  </a:lnTo>
                  <a:lnTo>
                    <a:pt x="40677" y="326206"/>
                  </a:lnTo>
                  <a:lnTo>
                    <a:pt x="50292" y="328422"/>
                  </a:lnTo>
                  <a:lnTo>
                    <a:pt x="4706112" y="329184"/>
                  </a:lnTo>
                  <a:close/>
                </a:path>
                <a:path w="4756784" h="329564">
                  <a:moveTo>
                    <a:pt x="4756404" y="281177"/>
                  </a:moveTo>
                  <a:lnTo>
                    <a:pt x="4756404" y="52577"/>
                  </a:lnTo>
                  <a:lnTo>
                    <a:pt x="4755642" y="46481"/>
                  </a:lnTo>
                  <a:lnTo>
                    <a:pt x="4748439" y="29016"/>
                  </a:lnTo>
                  <a:lnTo>
                    <a:pt x="4736730" y="14901"/>
                  </a:lnTo>
                  <a:lnTo>
                    <a:pt x="4721332" y="4957"/>
                  </a:lnTo>
                  <a:lnTo>
                    <a:pt x="4719913" y="4572"/>
                  </a:lnTo>
                  <a:lnTo>
                    <a:pt x="4700778" y="4572"/>
                  </a:lnTo>
                  <a:lnTo>
                    <a:pt x="4707636" y="5334"/>
                  </a:lnTo>
                  <a:lnTo>
                    <a:pt x="4714970" y="7212"/>
                  </a:lnTo>
                  <a:lnTo>
                    <a:pt x="4722452" y="10444"/>
                  </a:lnTo>
                  <a:lnTo>
                    <a:pt x="4729383" y="14740"/>
                  </a:lnTo>
                  <a:lnTo>
                    <a:pt x="4735068" y="19812"/>
                  </a:lnTo>
                  <a:lnTo>
                    <a:pt x="4736592" y="20574"/>
                  </a:lnTo>
                  <a:lnTo>
                    <a:pt x="4736592" y="22098"/>
                  </a:lnTo>
                  <a:lnTo>
                    <a:pt x="4737354" y="22098"/>
                  </a:lnTo>
                  <a:lnTo>
                    <a:pt x="4741164" y="25908"/>
                  </a:lnTo>
                  <a:lnTo>
                    <a:pt x="4741164" y="27432"/>
                  </a:lnTo>
                  <a:lnTo>
                    <a:pt x="4741926" y="27432"/>
                  </a:lnTo>
                  <a:lnTo>
                    <a:pt x="4742688" y="28194"/>
                  </a:lnTo>
                  <a:lnTo>
                    <a:pt x="4742688" y="29718"/>
                  </a:lnTo>
                  <a:lnTo>
                    <a:pt x="4743450" y="29718"/>
                  </a:lnTo>
                  <a:lnTo>
                    <a:pt x="4744212" y="30480"/>
                  </a:lnTo>
                  <a:lnTo>
                    <a:pt x="4744212" y="32004"/>
                  </a:lnTo>
                  <a:lnTo>
                    <a:pt x="4744974" y="32004"/>
                  </a:lnTo>
                  <a:lnTo>
                    <a:pt x="4744974" y="33528"/>
                  </a:lnTo>
                  <a:lnTo>
                    <a:pt x="4745736" y="33528"/>
                  </a:lnTo>
                  <a:lnTo>
                    <a:pt x="4745736" y="35052"/>
                  </a:lnTo>
                  <a:lnTo>
                    <a:pt x="4746498" y="35052"/>
                  </a:lnTo>
                  <a:lnTo>
                    <a:pt x="4746498" y="36576"/>
                  </a:lnTo>
                  <a:lnTo>
                    <a:pt x="4747260" y="36576"/>
                  </a:lnTo>
                  <a:lnTo>
                    <a:pt x="4747260" y="38100"/>
                  </a:lnTo>
                  <a:lnTo>
                    <a:pt x="4748022" y="38100"/>
                  </a:lnTo>
                  <a:lnTo>
                    <a:pt x="4748022" y="40386"/>
                  </a:lnTo>
                  <a:lnTo>
                    <a:pt x="4748784" y="40386"/>
                  </a:lnTo>
                  <a:lnTo>
                    <a:pt x="4748784" y="41910"/>
                  </a:lnTo>
                  <a:lnTo>
                    <a:pt x="4749546" y="41910"/>
                  </a:lnTo>
                  <a:lnTo>
                    <a:pt x="4749546" y="44958"/>
                  </a:lnTo>
                  <a:lnTo>
                    <a:pt x="4750308" y="44958"/>
                  </a:lnTo>
                  <a:lnTo>
                    <a:pt x="4750308" y="48006"/>
                  </a:lnTo>
                  <a:lnTo>
                    <a:pt x="4751070" y="48006"/>
                  </a:lnTo>
                  <a:lnTo>
                    <a:pt x="4751070" y="52578"/>
                  </a:lnTo>
                  <a:lnTo>
                    <a:pt x="4751832" y="52578"/>
                  </a:lnTo>
                  <a:lnTo>
                    <a:pt x="4751832" y="298105"/>
                  </a:lnTo>
                  <a:lnTo>
                    <a:pt x="4756404" y="281177"/>
                  </a:lnTo>
                  <a:close/>
                </a:path>
                <a:path w="4756784" h="329564">
                  <a:moveTo>
                    <a:pt x="4706180" y="328408"/>
                  </a:moveTo>
                  <a:close/>
                </a:path>
                <a:path w="4756784" h="329564">
                  <a:moveTo>
                    <a:pt x="4751832" y="298105"/>
                  </a:moveTo>
                  <a:lnTo>
                    <a:pt x="4751832" y="52578"/>
                  </a:lnTo>
                  <a:lnTo>
                    <a:pt x="4751070" y="281940"/>
                  </a:lnTo>
                  <a:lnTo>
                    <a:pt x="4746683" y="297758"/>
                  </a:lnTo>
                  <a:lnTo>
                    <a:pt x="4737716" y="311377"/>
                  </a:lnTo>
                  <a:lnTo>
                    <a:pt x="4725138" y="321707"/>
                  </a:lnTo>
                  <a:lnTo>
                    <a:pt x="4709922" y="327660"/>
                  </a:lnTo>
                  <a:lnTo>
                    <a:pt x="4706180" y="328408"/>
                  </a:lnTo>
                  <a:lnTo>
                    <a:pt x="4719712" y="329184"/>
                  </a:lnTo>
                  <a:lnTo>
                    <a:pt x="4727298" y="326231"/>
                  </a:lnTo>
                  <a:lnTo>
                    <a:pt x="4741511" y="314558"/>
                  </a:lnTo>
                  <a:lnTo>
                    <a:pt x="4751550" y="299148"/>
                  </a:lnTo>
                  <a:lnTo>
                    <a:pt x="4751832" y="2981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5767" y="3128772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59" h="325120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3111" y="4274"/>
                  </a:lnTo>
                  <a:lnTo>
                    <a:pt x="15906" y="15906"/>
                  </a:lnTo>
                  <a:lnTo>
                    <a:pt x="4274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274" y="291822"/>
                  </a:lnTo>
                  <a:lnTo>
                    <a:pt x="15906" y="308991"/>
                  </a:lnTo>
                  <a:lnTo>
                    <a:pt x="33111" y="320444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444"/>
                  </a:lnTo>
                  <a:lnTo>
                    <a:pt x="4731353" y="308991"/>
                  </a:lnTo>
                  <a:lnTo>
                    <a:pt x="4742985" y="291822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11195" y="3124200"/>
              <a:ext cx="4756785" cy="334645"/>
            </a:xfrm>
            <a:custGeom>
              <a:avLst/>
              <a:gdLst/>
              <a:ahLst/>
              <a:cxnLst/>
              <a:rect l="l" t="t" r="r" b="b"/>
              <a:pathLst>
                <a:path w="4756784" h="334645">
                  <a:moveTo>
                    <a:pt x="4756404" y="281177"/>
                  </a:moveTo>
                  <a:lnTo>
                    <a:pt x="4756404" y="52577"/>
                  </a:lnTo>
                  <a:lnTo>
                    <a:pt x="4755642" y="46481"/>
                  </a:lnTo>
                  <a:lnTo>
                    <a:pt x="4748439" y="29016"/>
                  </a:lnTo>
                  <a:lnTo>
                    <a:pt x="4736730" y="14901"/>
                  </a:lnTo>
                  <a:lnTo>
                    <a:pt x="4721332" y="4957"/>
                  </a:lnTo>
                  <a:lnTo>
                    <a:pt x="4703064" y="0"/>
                  </a:lnTo>
                  <a:lnTo>
                    <a:pt x="58674" y="0"/>
                  </a:lnTo>
                  <a:lnTo>
                    <a:pt x="10816" y="24613"/>
                  </a:lnTo>
                  <a:lnTo>
                    <a:pt x="0" y="53340"/>
                  </a:lnTo>
                  <a:lnTo>
                    <a:pt x="0" y="281940"/>
                  </a:lnTo>
                  <a:lnTo>
                    <a:pt x="9144" y="307383"/>
                  </a:lnTo>
                  <a:lnTo>
                    <a:pt x="9144" y="58674"/>
                  </a:lnTo>
                  <a:lnTo>
                    <a:pt x="9906" y="53340"/>
                  </a:lnTo>
                  <a:lnTo>
                    <a:pt x="27432" y="20574"/>
                  </a:lnTo>
                  <a:lnTo>
                    <a:pt x="31242" y="17526"/>
                  </a:lnTo>
                  <a:lnTo>
                    <a:pt x="35052" y="15240"/>
                  </a:lnTo>
                  <a:lnTo>
                    <a:pt x="40830" y="11328"/>
                  </a:lnTo>
                  <a:lnTo>
                    <a:pt x="51841" y="9588"/>
                  </a:lnTo>
                  <a:lnTo>
                    <a:pt x="58674" y="9906"/>
                  </a:lnTo>
                  <a:lnTo>
                    <a:pt x="4703064" y="9905"/>
                  </a:lnTo>
                  <a:lnTo>
                    <a:pt x="4707636" y="10667"/>
                  </a:lnTo>
                  <a:lnTo>
                    <a:pt x="4742951" y="38892"/>
                  </a:lnTo>
                  <a:lnTo>
                    <a:pt x="4747260" y="59435"/>
                  </a:lnTo>
                  <a:lnTo>
                    <a:pt x="4747260" y="305734"/>
                  </a:lnTo>
                  <a:lnTo>
                    <a:pt x="4751550" y="299148"/>
                  </a:lnTo>
                  <a:lnTo>
                    <a:pt x="4756404" y="281177"/>
                  </a:lnTo>
                  <a:close/>
                </a:path>
                <a:path w="4756784" h="334645">
                  <a:moveTo>
                    <a:pt x="4747260" y="305734"/>
                  </a:moveTo>
                  <a:lnTo>
                    <a:pt x="4747260" y="275081"/>
                  </a:lnTo>
                  <a:lnTo>
                    <a:pt x="4745736" y="285749"/>
                  </a:lnTo>
                  <a:lnTo>
                    <a:pt x="4740367" y="300362"/>
                  </a:lnTo>
                  <a:lnTo>
                    <a:pt x="4730534" y="312315"/>
                  </a:lnTo>
                  <a:lnTo>
                    <a:pt x="4717443" y="320700"/>
                  </a:lnTo>
                  <a:lnTo>
                    <a:pt x="4702302" y="324611"/>
                  </a:lnTo>
                  <a:lnTo>
                    <a:pt x="58674" y="324612"/>
                  </a:lnTo>
                  <a:lnTo>
                    <a:pt x="43141" y="322353"/>
                  </a:lnTo>
                  <a:lnTo>
                    <a:pt x="11430" y="289560"/>
                  </a:lnTo>
                  <a:lnTo>
                    <a:pt x="9144" y="280416"/>
                  </a:lnTo>
                  <a:lnTo>
                    <a:pt x="9144" y="307383"/>
                  </a:lnTo>
                  <a:lnTo>
                    <a:pt x="44262" y="332312"/>
                  </a:lnTo>
                  <a:lnTo>
                    <a:pt x="58674" y="334518"/>
                  </a:lnTo>
                  <a:lnTo>
                    <a:pt x="4697730" y="334517"/>
                  </a:lnTo>
                  <a:lnTo>
                    <a:pt x="4709922" y="332993"/>
                  </a:lnTo>
                  <a:lnTo>
                    <a:pt x="4727298" y="326231"/>
                  </a:lnTo>
                  <a:lnTo>
                    <a:pt x="4741511" y="314558"/>
                  </a:lnTo>
                  <a:lnTo>
                    <a:pt x="4747260" y="305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98901" y="3147314"/>
            <a:ext cx="1527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Analyze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data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7855" y="2170048"/>
            <a:ext cx="6514465" cy="3456940"/>
            <a:chOff x="2657855" y="2170048"/>
            <a:chExt cx="6514465" cy="3456940"/>
          </a:xfrm>
        </p:grpSpPr>
        <p:sp>
          <p:nvSpPr>
            <p:cNvPr id="3" name="object 3"/>
            <p:cNvSpPr/>
            <p:nvPr/>
          </p:nvSpPr>
          <p:spPr>
            <a:xfrm>
              <a:off x="5993892" y="2474213"/>
              <a:ext cx="2689860" cy="3145790"/>
            </a:xfrm>
            <a:custGeom>
              <a:avLst/>
              <a:gdLst/>
              <a:ahLst/>
              <a:cxnLst/>
              <a:rect l="l" t="t" r="r" b="b"/>
              <a:pathLst>
                <a:path w="2689859" h="3145790">
                  <a:moveTo>
                    <a:pt x="537959" y="1046226"/>
                  </a:moveTo>
                  <a:lnTo>
                    <a:pt x="265938" y="1046226"/>
                  </a:lnTo>
                  <a:lnTo>
                    <a:pt x="265938" y="2786634"/>
                  </a:lnTo>
                  <a:lnTo>
                    <a:pt x="0" y="2786634"/>
                  </a:lnTo>
                  <a:lnTo>
                    <a:pt x="0" y="3145536"/>
                  </a:lnTo>
                  <a:lnTo>
                    <a:pt x="265938" y="3145536"/>
                  </a:lnTo>
                  <a:lnTo>
                    <a:pt x="537959" y="3145536"/>
                  </a:lnTo>
                  <a:lnTo>
                    <a:pt x="537959" y="1046226"/>
                  </a:lnTo>
                  <a:close/>
                </a:path>
                <a:path w="2689859" h="3145790">
                  <a:moveTo>
                    <a:pt x="1347965" y="694944"/>
                  </a:moveTo>
                  <a:lnTo>
                    <a:pt x="1075944" y="694944"/>
                  </a:lnTo>
                  <a:lnTo>
                    <a:pt x="1075944" y="1740408"/>
                  </a:lnTo>
                  <a:lnTo>
                    <a:pt x="803910" y="1740408"/>
                  </a:lnTo>
                  <a:lnTo>
                    <a:pt x="803910" y="351282"/>
                  </a:lnTo>
                  <a:lnTo>
                    <a:pt x="537972" y="351282"/>
                  </a:lnTo>
                  <a:lnTo>
                    <a:pt x="537972" y="3145536"/>
                  </a:lnTo>
                  <a:lnTo>
                    <a:pt x="803910" y="3145536"/>
                  </a:lnTo>
                  <a:lnTo>
                    <a:pt x="1075944" y="3145536"/>
                  </a:lnTo>
                  <a:lnTo>
                    <a:pt x="1347965" y="3145536"/>
                  </a:lnTo>
                  <a:lnTo>
                    <a:pt x="1347965" y="694944"/>
                  </a:lnTo>
                  <a:close/>
                </a:path>
                <a:path w="2689859" h="3145790">
                  <a:moveTo>
                    <a:pt x="2423909" y="2442972"/>
                  </a:moveTo>
                  <a:lnTo>
                    <a:pt x="2151888" y="2442972"/>
                  </a:lnTo>
                  <a:lnTo>
                    <a:pt x="2151888" y="2786634"/>
                  </a:lnTo>
                  <a:lnTo>
                    <a:pt x="1613916" y="2786634"/>
                  </a:lnTo>
                  <a:lnTo>
                    <a:pt x="1613916" y="0"/>
                  </a:lnTo>
                  <a:lnTo>
                    <a:pt x="1347978" y="0"/>
                  </a:lnTo>
                  <a:lnTo>
                    <a:pt x="1347978" y="3145536"/>
                  </a:lnTo>
                  <a:lnTo>
                    <a:pt x="1613916" y="3145536"/>
                  </a:lnTo>
                  <a:lnTo>
                    <a:pt x="2151888" y="3145536"/>
                  </a:lnTo>
                  <a:lnTo>
                    <a:pt x="2423909" y="3145536"/>
                  </a:lnTo>
                  <a:lnTo>
                    <a:pt x="2423909" y="2442972"/>
                  </a:lnTo>
                  <a:close/>
                </a:path>
                <a:path w="2689859" h="3145790">
                  <a:moveTo>
                    <a:pt x="2689860" y="2786634"/>
                  </a:moveTo>
                  <a:lnTo>
                    <a:pt x="2423922" y="2786634"/>
                  </a:lnTo>
                  <a:lnTo>
                    <a:pt x="2423922" y="3145536"/>
                  </a:lnTo>
                  <a:lnTo>
                    <a:pt x="2689860" y="3145536"/>
                  </a:lnTo>
                  <a:lnTo>
                    <a:pt x="2689860" y="2786634"/>
                  </a:lnTo>
                  <a:close/>
                </a:path>
              </a:pathLst>
            </a:custGeom>
            <a:solidFill>
              <a:srgbClr val="B9C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96940" y="2478023"/>
              <a:ext cx="2689860" cy="3141980"/>
            </a:xfrm>
            <a:custGeom>
              <a:avLst/>
              <a:gdLst/>
              <a:ahLst/>
              <a:cxnLst/>
              <a:rect l="l" t="t" r="r" b="b"/>
              <a:pathLst>
                <a:path w="2689859" h="3141979">
                  <a:moveTo>
                    <a:pt x="0" y="2786633"/>
                  </a:moveTo>
                  <a:lnTo>
                    <a:pt x="0" y="3141725"/>
                  </a:lnTo>
                </a:path>
                <a:path w="2689859" h="3141979">
                  <a:moveTo>
                    <a:pt x="265938" y="3141725"/>
                  </a:moveTo>
                  <a:lnTo>
                    <a:pt x="265938" y="2786633"/>
                  </a:lnTo>
                  <a:lnTo>
                    <a:pt x="0" y="2786633"/>
                  </a:lnTo>
                </a:path>
                <a:path w="2689859" h="3141979">
                  <a:moveTo>
                    <a:pt x="265938" y="1046225"/>
                  </a:moveTo>
                  <a:lnTo>
                    <a:pt x="265938" y="3141725"/>
                  </a:lnTo>
                </a:path>
                <a:path w="2689859" h="3141979">
                  <a:moveTo>
                    <a:pt x="537971" y="3141725"/>
                  </a:moveTo>
                  <a:lnTo>
                    <a:pt x="537971" y="1046225"/>
                  </a:lnTo>
                  <a:lnTo>
                    <a:pt x="265938" y="1046225"/>
                  </a:lnTo>
                </a:path>
                <a:path w="2689859" h="3141979">
                  <a:moveTo>
                    <a:pt x="537971" y="351281"/>
                  </a:moveTo>
                  <a:lnTo>
                    <a:pt x="537971" y="3141725"/>
                  </a:lnTo>
                </a:path>
                <a:path w="2689859" h="3141979">
                  <a:moveTo>
                    <a:pt x="803910" y="3141725"/>
                  </a:moveTo>
                  <a:lnTo>
                    <a:pt x="803910" y="351281"/>
                  </a:lnTo>
                  <a:lnTo>
                    <a:pt x="537971" y="351281"/>
                  </a:lnTo>
                </a:path>
                <a:path w="2689859" h="3141979">
                  <a:moveTo>
                    <a:pt x="803910" y="1740407"/>
                  </a:moveTo>
                  <a:lnTo>
                    <a:pt x="803910" y="3141725"/>
                  </a:lnTo>
                </a:path>
                <a:path w="2689859" h="3141979">
                  <a:moveTo>
                    <a:pt x="1075943" y="3141725"/>
                  </a:moveTo>
                  <a:lnTo>
                    <a:pt x="1075943" y="1740407"/>
                  </a:lnTo>
                  <a:lnTo>
                    <a:pt x="803910" y="1740407"/>
                  </a:lnTo>
                </a:path>
                <a:path w="2689859" h="3141979">
                  <a:moveTo>
                    <a:pt x="1075943" y="694943"/>
                  </a:moveTo>
                  <a:lnTo>
                    <a:pt x="1075943" y="3141725"/>
                  </a:lnTo>
                </a:path>
                <a:path w="2689859" h="3141979">
                  <a:moveTo>
                    <a:pt x="1347977" y="3141725"/>
                  </a:moveTo>
                  <a:lnTo>
                    <a:pt x="1347977" y="694943"/>
                  </a:lnTo>
                  <a:lnTo>
                    <a:pt x="1075943" y="694943"/>
                  </a:lnTo>
                </a:path>
                <a:path w="2689859" h="3141979">
                  <a:moveTo>
                    <a:pt x="1347978" y="0"/>
                  </a:moveTo>
                  <a:lnTo>
                    <a:pt x="1347978" y="3141725"/>
                  </a:lnTo>
                </a:path>
                <a:path w="2689859" h="3141979">
                  <a:moveTo>
                    <a:pt x="1613916" y="3141725"/>
                  </a:moveTo>
                  <a:lnTo>
                    <a:pt x="1613916" y="0"/>
                  </a:lnTo>
                  <a:lnTo>
                    <a:pt x="1347978" y="0"/>
                  </a:lnTo>
                </a:path>
                <a:path w="2689859" h="3141979">
                  <a:moveTo>
                    <a:pt x="1613915" y="2786633"/>
                  </a:moveTo>
                  <a:lnTo>
                    <a:pt x="1613915" y="3141725"/>
                  </a:lnTo>
                </a:path>
                <a:path w="2689859" h="3141979">
                  <a:moveTo>
                    <a:pt x="1885949" y="3141725"/>
                  </a:moveTo>
                  <a:lnTo>
                    <a:pt x="1885949" y="2786633"/>
                  </a:lnTo>
                  <a:lnTo>
                    <a:pt x="1613915" y="2786633"/>
                  </a:lnTo>
                </a:path>
                <a:path w="2689859" h="3141979">
                  <a:moveTo>
                    <a:pt x="1885950" y="2786633"/>
                  </a:moveTo>
                  <a:lnTo>
                    <a:pt x="1885950" y="3141725"/>
                  </a:lnTo>
                </a:path>
                <a:path w="2689859" h="3141979">
                  <a:moveTo>
                    <a:pt x="2151888" y="3141725"/>
                  </a:moveTo>
                  <a:lnTo>
                    <a:pt x="2151888" y="2786633"/>
                  </a:lnTo>
                  <a:lnTo>
                    <a:pt x="1885950" y="2786633"/>
                  </a:lnTo>
                </a:path>
                <a:path w="2689859" h="3141979">
                  <a:moveTo>
                    <a:pt x="2151888" y="2442971"/>
                  </a:moveTo>
                  <a:lnTo>
                    <a:pt x="2151888" y="3141725"/>
                  </a:lnTo>
                </a:path>
                <a:path w="2689859" h="3141979">
                  <a:moveTo>
                    <a:pt x="2423921" y="3141725"/>
                  </a:moveTo>
                  <a:lnTo>
                    <a:pt x="2423921" y="2442971"/>
                  </a:lnTo>
                  <a:lnTo>
                    <a:pt x="2151888" y="2442971"/>
                  </a:lnTo>
                </a:path>
                <a:path w="2689859" h="3141979">
                  <a:moveTo>
                    <a:pt x="2423921" y="2786633"/>
                  </a:moveTo>
                  <a:lnTo>
                    <a:pt x="2423921" y="3141725"/>
                  </a:lnTo>
                </a:path>
                <a:path w="2689859" h="3141979">
                  <a:moveTo>
                    <a:pt x="2689860" y="3141725"/>
                  </a:moveTo>
                  <a:lnTo>
                    <a:pt x="2689860" y="2786633"/>
                  </a:lnTo>
                  <a:lnTo>
                    <a:pt x="2423921" y="2786633"/>
                  </a:lnTo>
                </a:path>
              </a:pathLst>
            </a:custGeom>
            <a:ln w="5791">
              <a:solidFill>
                <a:srgbClr val="5C64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4905" y="2173223"/>
              <a:ext cx="3234055" cy="3450590"/>
            </a:xfrm>
            <a:custGeom>
              <a:avLst/>
              <a:gdLst/>
              <a:ahLst/>
              <a:cxnLst/>
              <a:rect l="l" t="t" r="r" b="b"/>
              <a:pathLst>
                <a:path w="3234054" h="3450590">
                  <a:moveTo>
                    <a:pt x="0" y="3450336"/>
                  </a:moveTo>
                  <a:lnTo>
                    <a:pt x="0" y="0"/>
                  </a:lnTo>
                  <a:lnTo>
                    <a:pt x="3233928" y="0"/>
                  </a:lnTo>
                  <a:lnTo>
                    <a:pt x="3233928" y="3450336"/>
                  </a:lnTo>
                  <a:lnTo>
                    <a:pt x="0" y="3450336"/>
                  </a:lnTo>
                  <a:close/>
                </a:path>
              </a:pathLst>
            </a:custGeom>
            <a:ln w="579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0838" y="2199893"/>
              <a:ext cx="118109" cy="876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993123" y="2203703"/>
              <a:ext cx="110489" cy="76200"/>
            </a:xfrm>
            <a:custGeom>
              <a:avLst/>
              <a:gdLst/>
              <a:ahLst/>
              <a:cxnLst/>
              <a:rect l="l" t="t" r="r" b="b"/>
              <a:pathLst>
                <a:path w="110490" h="76200">
                  <a:moveTo>
                    <a:pt x="0" y="76199"/>
                  </a:moveTo>
                  <a:lnTo>
                    <a:pt x="0" y="0"/>
                  </a:lnTo>
                  <a:lnTo>
                    <a:pt x="110490" y="0"/>
                  </a:lnTo>
                  <a:lnTo>
                    <a:pt x="110490" y="76199"/>
                  </a:lnTo>
                  <a:lnTo>
                    <a:pt x="0" y="76199"/>
                  </a:lnTo>
                  <a:close/>
                </a:path>
              </a:pathLst>
            </a:custGeom>
            <a:ln w="5791">
              <a:solidFill>
                <a:srgbClr val="5C64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0284" y="2211323"/>
              <a:ext cx="41909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57855" y="2671571"/>
              <a:ext cx="7620" cy="2237740"/>
            </a:xfrm>
            <a:custGeom>
              <a:avLst/>
              <a:gdLst/>
              <a:ahLst/>
              <a:cxnLst/>
              <a:rect l="l" t="t" r="r" b="b"/>
              <a:pathLst>
                <a:path w="7619" h="2237740">
                  <a:moveTo>
                    <a:pt x="0" y="2237231"/>
                  </a:moveTo>
                  <a:lnTo>
                    <a:pt x="7619" y="2237231"/>
                  </a:lnTo>
                  <a:lnTo>
                    <a:pt x="7619" y="0"/>
                  </a:lnTo>
                  <a:lnTo>
                    <a:pt x="0" y="0"/>
                  </a:lnTo>
                  <a:lnTo>
                    <a:pt x="0" y="2237231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70482" y="2532919"/>
            <a:ext cx="1087755" cy="135255"/>
          </a:xfrm>
          <a:prstGeom prst="rect">
            <a:avLst/>
          </a:prstGeom>
          <a:solidFill>
            <a:srgbClr val="E8E7DE"/>
          </a:solidFill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700" spc="-10" dirty="0">
                <a:latin typeface="Segoe UI"/>
                <a:cs typeface="Segoe UI"/>
              </a:rPr>
              <a:t>Outsider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5475" y="2532919"/>
            <a:ext cx="1083945" cy="135255"/>
          </a:xfrm>
          <a:prstGeom prst="rect">
            <a:avLst/>
          </a:prstGeom>
          <a:solidFill>
            <a:srgbClr val="E8E7DE"/>
          </a:solidFill>
        </p:spPr>
        <p:txBody>
          <a:bodyPr vert="horz" wrap="square" lIns="0" tIns="14604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114"/>
              </a:spcBef>
            </a:pPr>
            <a:r>
              <a:rPr sz="700" spc="-10" dirty="0">
                <a:latin typeface="Segoe UI"/>
                <a:cs typeface="Segoe UI"/>
              </a:rPr>
              <a:t>Nearsider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57855" y="2525267"/>
            <a:ext cx="7620" cy="146685"/>
          </a:xfrm>
          <a:custGeom>
            <a:avLst/>
            <a:gdLst/>
            <a:ahLst/>
            <a:cxnLst/>
            <a:rect l="l" t="t" r="r" b="b"/>
            <a:pathLst>
              <a:path w="7619" h="146685">
                <a:moveTo>
                  <a:pt x="7619" y="146303"/>
                </a:moveTo>
                <a:lnTo>
                  <a:pt x="7619" y="0"/>
                </a:lnTo>
                <a:lnTo>
                  <a:pt x="0" y="0"/>
                </a:lnTo>
                <a:lnTo>
                  <a:pt x="0" y="146303"/>
                </a:lnTo>
                <a:lnTo>
                  <a:pt x="7619" y="146303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56659" y="2532919"/>
            <a:ext cx="1095375" cy="135255"/>
          </a:xfrm>
          <a:prstGeom prst="rect">
            <a:avLst/>
          </a:prstGeom>
          <a:solidFill>
            <a:srgbClr val="E8E7DE"/>
          </a:solidFill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700" spc="-10" dirty="0">
                <a:latin typeface="Segoe UI"/>
                <a:cs typeface="Segoe UI"/>
              </a:rPr>
              <a:t>Insider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9040" y="2525267"/>
            <a:ext cx="7620" cy="146685"/>
          </a:xfrm>
          <a:custGeom>
            <a:avLst/>
            <a:gdLst/>
            <a:ahLst/>
            <a:cxnLst/>
            <a:rect l="l" t="t" r="r" b="b"/>
            <a:pathLst>
              <a:path w="7620" h="146685">
                <a:moveTo>
                  <a:pt x="7619" y="146304"/>
                </a:moveTo>
                <a:lnTo>
                  <a:pt x="7619" y="0"/>
                </a:lnTo>
                <a:lnTo>
                  <a:pt x="0" y="0"/>
                </a:lnTo>
                <a:lnTo>
                  <a:pt x="0" y="146304"/>
                </a:lnTo>
                <a:lnTo>
                  <a:pt x="7619" y="146304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70482" y="2394934"/>
            <a:ext cx="3281679" cy="138430"/>
          </a:xfrm>
          <a:prstGeom prst="rect">
            <a:avLst/>
          </a:prstGeom>
          <a:solidFill>
            <a:srgbClr val="DAD8C9"/>
          </a:solidFill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700" b="1" dirty="0">
                <a:latin typeface="Segoe UI"/>
                <a:cs typeface="Segoe UI"/>
              </a:rPr>
              <a:t>Starting</a:t>
            </a:r>
            <a:r>
              <a:rPr sz="700" b="1" spc="40" dirty="0">
                <a:latin typeface="Segoe UI"/>
                <a:cs typeface="Segoe UI"/>
              </a:rPr>
              <a:t> </a:t>
            </a:r>
            <a:r>
              <a:rPr sz="700" b="1" spc="-10" dirty="0">
                <a:latin typeface="Segoe UI"/>
                <a:cs typeface="Segoe UI"/>
              </a:rPr>
              <a:t>Posture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2438" y="5930972"/>
            <a:ext cx="922019" cy="1231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700" dirty="0">
                <a:latin typeface="Segoe UI"/>
                <a:cs typeface="Segoe UI"/>
              </a:rPr>
              <a:t>Level</a:t>
            </a:r>
            <a:r>
              <a:rPr sz="700" spc="35" dirty="0">
                <a:latin typeface="Segoe UI"/>
                <a:cs typeface="Segoe UI"/>
              </a:rPr>
              <a:t> </a:t>
            </a:r>
            <a:r>
              <a:rPr sz="700" dirty="0">
                <a:latin typeface="Segoe UI"/>
                <a:cs typeface="Segoe UI"/>
              </a:rPr>
              <a:t>of</a:t>
            </a:r>
            <a:r>
              <a:rPr sz="700" spc="35" dirty="0">
                <a:latin typeface="Segoe UI"/>
                <a:cs typeface="Segoe UI"/>
              </a:rPr>
              <a:t> </a:t>
            </a:r>
            <a:r>
              <a:rPr sz="700" dirty="0">
                <a:latin typeface="Segoe UI"/>
                <a:cs typeface="Segoe UI"/>
              </a:rPr>
              <a:t>Defender</a:t>
            </a:r>
            <a:r>
              <a:rPr sz="700" spc="35" dirty="0">
                <a:latin typeface="Segoe UI"/>
                <a:cs typeface="Segoe UI"/>
              </a:rPr>
              <a:t> </a:t>
            </a:r>
            <a:r>
              <a:rPr sz="700" spc="-10" dirty="0">
                <a:latin typeface="Segoe UI"/>
                <a:cs typeface="Segoe UI"/>
              </a:rPr>
              <a:t>Part.</a:t>
            </a:r>
            <a:endParaRPr sz="700">
              <a:latin typeface="Segoe UI"/>
              <a:cs typeface="Segoe U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7225" y="4940808"/>
            <a:ext cx="1073657" cy="7194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33575" y="4703317"/>
            <a:ext cx="1276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P1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3575" y="4419096"/>
            <a:ext cx="1276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P2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33575" y="3865118"/>
            <a:ext cx="127635" cy="414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P4</a:t>
            </a:r>
            <a:endParaRPr sz="7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25" dirty="0">
                <a:latin typeface="Segoe UI"/>
                <a:cs typeface="Segoe UI"/>
              </a:rPr>
              <a:t>P3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3575" y="3580896"/>
            <a:ext cx="1276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P5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33575" y="3304290"/>
            <a:ext cx="1276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P6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33575" y="3027685"/>
            <a:ext cx="1276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-25" dirty="0">
                <a:latin typeface="Segoe UI"/>
                <a:cs typeface="Segoe UI"/>
              </a:rPr>
              <a:t>P7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764" y="2742697"/>
            <a:ext cx="94043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dirty="0">
                <a:latin typeface="Segoe UI"/>
                <a:cs typeface="Segoe UI"/>
              </a:rPr>
              <a:t>Maintainence</a:t>
            </a:r>
            <a:r>
              <a:rPr sz="700" spc="70" dirty="0">
                <a:latin typeface="Segoe UI"/>
                <a:cs typeface="Segoe UI"/>
              </a:rPr>
              <a:t> </a:t>
            </a:r>
            <a:r>
              <a:rPr sz="700" spc="-10" dirty="0">
                <a:latin typeface="Segoe UI"/>
                <a:cs typeface="Segoe UI"/>
              </a:rPr>
              <a:t>Protocol</a:t>
            </a:r>
            <a:endParaRPr sz="700">
              <a:latin typeface="Segoe UI"/>
              <a:cs typeface="Segoe U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760" y="3336296"/>
            <a:ext cx="68059" cy="6805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8234" y="3615950"/>
            <a:ext cx="68059" cy="6805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8234" y="3056642"/>
            <a:ext cx="68059" cy="680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8234" y="2776988"/>
            <a:ext cx="68059" cy="6805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41708" y="4454912"/>
            <a:ext cx="68821" cy="6805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716023" y="2779014"/>
            <a:ext cx="73660" cy="72390"/>
            <a:chOff x="1716023" y="2779014"/>
            <a:chExt cx="73660" cy="72390"/>
          </a:xfrm>
        </p:grpSpPr>
        <p:sp>
          <p:nvSpPr>
            <p:cNvPr id="31" name="object 31"/>
            <p:cNvSpPr/>
            <p:nvPr/>
          </p:nvSpPr>
          <p:spPr>
            <a:xfrm>
              <a:off x="1716023" y="281482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52599" y="277901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080260" y="4456938"/>
            <a:ext cx="72390" cy="72390"/>
            <a:chOff x="2080260" y="4456938"/>
            <a:chExt cx="72390" cy="72390"/>
          </a:xfrm>
        </p:grpSpPr>
        <p:sp>
          <p:nvSpPr>
            <p:cNvPr id="34" name="object 34"/>
            <p:cNvSpPr/>
            <p:nvPr/>
          </p:nvSpPr>
          <p:spPr>
            <a:xfrm>
              <a:off x="2080260" y="449275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16074" y="445693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443733" y="4177284"/>
            <a:ext cx="72390" cy="72390"/>
            <a:chOff x="2443733" y="4177284"/>
            <a:chExt cx="72390" cy="72390"/>
          </a:xfrm>
        </p:grpSpPr>
        <p:sp>
          <p:nvSpPr>
            <p:cNvPr id="37" name="object 37"/>
            <p:cNvSpPr/>
            <p:nvPr/>
          </p:nvSpPr>
          <p:spPr>
            <a:xfrm>
              <a:off x="2443733" y="421309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80309" y="417728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2443733" y="3338321"/>
            <a:ext cx="72390" cy="72390"/>
            <a:chOff x="2443733" y="3338321"/>
            <a:chExt cx="72390" cy="72390"/>
          </a:xfrm>
        </p:grpSpPr>
        <p:sp>
          <p:nvSpPr>
            <p:cNvPr id="40" name="object 40"/>
            <p:cNvSpPr/>
            <p:nvPr/>
          </p:nvSpPr>
          <p:spPr>
            <a:xfrm>
              <a:off x="2443733" y="337413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80309" y="3338321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443733" y="3058667"/>
            <a:ext cx="72390" cy="72390"/>
            <a:chOff x="2443733" y="3058667"/>
            <a:chExt cx="72390" cy="72390"/>
          </a:xfrm>
        </p:grpSpPr>
        <p:sp>
          <p:nvSpPr>
            <p:cNvPr id="43" name="object 43"/>
            <p:cNvSpPr/>
            <p:nvPr/>
          </p:nvSpPr>
          <p:spPr>
            <a:xfrm>
              <a:off x="2443733" y="309448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80309" y="3058667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46330" y="3901700"/>
            <a:ext cx="68059" cy="6805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89180" y="3072644"/>
            <a:ext cx="68059" cy="6805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6464" y="3337820"/>
            <a:ext cx="68059" cy="6805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8468" y="3076454"/>
            <a:ext cx="68059" cy="6805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1180" y="4723136"/>
            <a:ext cx="68059" cy="6805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57276" y="4172210"/>
            <a:ext cx="68059" cy="68059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797301" y="4475226"/>
            <a:ext cx="72390" cy="72390"/>
            <a:chOff x="2797301" y="4475226"/>
            <a:chExt cx="72390" cy="72390"/>
          </a:xfrm>
        </p:grpSpPr>
        <p:sp>
          <p:nvSpPr>
            <p:cNvPr id="52" name="object 52"/>
            <p:cNvSpPr/>
            <p:nvPr/>
          </p:nvSpPr>
          <p:spPr>
            <a:xfrm>
              <a:off x="2797301" y="451104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33877" y="4475226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566354" y="2671254"/>
            <a:ext cx="3289935" cy="2989580"/>
            <a:chOff x="1566354" y="2671254"/>
            <a:chExt cx="3289935" cy="2989580"/>
          </a:xfrm>
        </p:grpSpPr>
        <p:sp>
          <p:nvSpPr>
            <p:cNvPr id="55" name="object 55"/>
            <p:cNvSpPr/>
            <p:nvPr/>
          </p:nvSpPr>
          <p:spPr>
            <a:xfrm>
              <a:off x="1570481" y="2675382"/>
              <a:ext cx="0" cy="2237740"/>
            </a:xfrm>
            <a:custGeom>
              <a:avLst/>
              <a:gdLst/>
              <a:ahLst/>
              <a:cxnLst/>
              <a:rect l="l" t="t" r="r" b="b"/>
              <a:pathLst>
                <a:path h="2237740">
                  <a:moveTo>
                    <a:pt x="0" y="2237232"/>
                  </a:moveTo>
                  <a:lnTo>
                    <a:pt x="0" y="0"/>
                  </a:lnTo>
                </a:path>
              </a:pathLst>
            </a:custGeom>
            <a:ln w="768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570481" y="4912614"/>
              <a:ext cx="1091565" cy="0"/>
            </a:xfrm>
            <a:custGeom>
              <a:avLst/>
              <a:gdLst/>
              <a:ahLst/>
              <a:cxnLst/>
              <a:rect l="l" t="t" r="r" b="b"/>
              <a:pathLst>
                <a:path w="1091564">
                  <a:moveTo>
                    <a:pt x="1091184" y="0"/>
                  </a:moveTo>
                  <a:lnTo>
                    <a:pt x="0" y="0"/>
                  </a:lnTo>
                </a:path>
              </a:pathLst>
            </a:custGeom>
            <a:ln w="768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6030" y="4940808"/>
              <a:ext cx="2164841" cy="71942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2790444" y="366598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27019" y="3629406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08731" y="362712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45308" y="359054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53917" y="479983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90494" y="476402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62300" y="418871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98875" y="415213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74491" y="392353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10306" y="388696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62349" y="2798826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19">
                  <a:moveTo>
                    <a:pt x="57912" y="28955"/>
                  </a:moveTo>
                  <a:lnTo>
                    <a:pt x="55637" y="40231"/>
                  </a:lnTo>
                  <a:lnTo>
                    <a:pt x="49434" y="49434"/>
                  </a:lnTo>
                  <a:lnTo>
                    <a:pt x="40231" y="55637"/>
                  </a:lnTo>
                  <a:lnTo>
                    <a:pt x="28956" y="57911"/>
                  </a:lnTo>
                  <a:lnTo>
                    <a:pt x="17680" y="55637"/>
                  </a:lnTo>
                  <a:lnTo>
                    <a:pt x="8477" y="49434"/>
                  </a:lnTo>
                  <a:lnTo>
                    <a:pt x="2274" y="40231"/>
                  </a:lnTo>
                  <a:lnTo>
                    <a:pt x="0" y="28955"/>
                  </a:lnTo>
                  <a:lnTo>
                    <a:pt x="2274" y="17680"/>
                  </a:lnTo>
                  <a:lnTo>
                    <a:pt x="8477" y="8477"/>
                  </a:lnTo>
                  <a:lnTo>
                    <a:pt x="17680" y="2274"/>
                  </a:lnTo>
                  <a:lnTo>
                    <a:pt x="28956" y="0"/>
                  </a:lnTo>
                  <a:lnTo>
                    <a:pt x="40231" y="2274"/>
                  </a:lnTo>
                  <a:lnTo>
                    <a:pt x="49434" y="8477"/>
                  </a:lnTo>
                  <a:lnTo>
                    <a:pt x="55637" y="17680"/>
                  </a:lnTo>
                  <a:lnTo>
                    <a:pt x="57912" y="28955"/>
                  </a:lnTo>
                  <a:close/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02152" y="2830068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38727" y="2793492"/>
              <a:ext cx="0" cy="73660"/>
            </a:xfrm>
            <a:custGeom>
              <a:avLst/>
              <a:gdLst/>
              <a:ahLst/>
              <a:cxnLst/>
              <a:rect l="l" t="t" r="r" b="b"/>
              <a:pathLst>
                <a:path h="73660">
                  <a:moveTo>
                    <a:pt x="0" y="0"/>
                  </a:moveTo>
                  <a:lnTo>
                    <a:pt x="0" y="73152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69286" y="4912614"/>
              <a:ext cx="1083945" cy="0"/>
            </a:xfrm>
            <a:custGeom>
              <a:avLst/>
              <a:gdLst/>
              <a:ahLst/>
              <a:cxnLst/>
              <a:rect l="l" t="t" r="r" b="b"/>
              <a:pathLst>
                <a:path w="1083945">
                  <a:moveTo>
                    <a:pt x="1083564" y="0"/>
                  </a:moveTo>
                  <a:lnTo>
                    <a:pt x="0" y="0"/>
                  </a:lnTo>
                </a:path>
              </a:pathLst>
            </a:custGeom>
            <a:ln w="768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6272" y="4156970"/>
              <a:ext cx="77965" cy="9472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1982" y="3359156"/>
              <a:ext cx="68059" cy="680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0226" y="4713230"/>
              <a:ext cx="68059" cy="6805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43838" y="4440434"/>
              <a:ext cx="68059" cy="6805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5986" y="3884936"/>
              <a:ext cx="68059" cy="6805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96644" y="3622808"/>
              <a:ext cx="68059" cy="68059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3890771" y="474573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26586" y="470992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03725" y="282473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940302" y="278815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85487" y="396163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21302" y="392506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92346" y="365912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28159" y="362331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99965" y="3372612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336541" y="333679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20006" y="447598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55819" y="4440174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18481" y="3110484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54296" y="3073908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416F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60469" y="2675382"/>
              <a:ext cx="1091565" cy="2237740"/>
            </a:xfrm>
            <a:custGeom>
              <a:avLst/>
              <a:gdLst/>
              <a:ahLst/>
              <a:cxnLst/>
              <a:rect l="l" t="t" r="r" b="b"/>
              <a:pathLst>
                <a:path w="1091564" h="2237740">
                  <a:moveTo>
                    <a:pt x="1091183" y="0"/>
                  </a:moveTo>
                  <a:lnTo>
                    <a:pt x="1091183" y="2237232"/>
                  </a:lnTo>
                  <a:lnTo>
                    <a:pt x="0" y="2237232"/>
                  </a:lnTo>
                </a:path>
              </a:pathLst>
            </a:custGeom>
            <a:ln w="768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14760" y="3895604"/>
              <a:ext cx="68059" cy="6805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716023" y="4772406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52599" y="4736592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D348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/>
          <p:nvPr/>
        </p:nvSpPr>
        <p:spPr>
          <a:xfrm>
            <a:off x="4935473" y="244754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386" y="20574"/>
                </a:moveTo>
                <a:lnTo>
                  <a:pt x="38778" y="12537"/>
                </a:lnTo>
                <a:lnTo>
                  <a:pt x="34385" y="6000"/>
                </a:lnTo>
                <a:lnTo>
                  <a:pt x="27848" y="1607"/>
                </a:lnTo>
                <a:lnTo>
                  <a:pt x="19812" y="0"/>
                </a:lnTo>
                <a:lnTo>
                  <a:pt x="12215" y="1607"/>
                </a:lnTo>
                <a:lnTo>
                  <a:pt x="5905" y="6000"/>
                </a:lnTo>
                <a:lnTo>
                  <a:pt x="1595" y="12537"/>
                </a:lnTo>
                <a:lnTo>
                  <a:pt x="0" y="20574"/>
                </a:lnTo>
                <a:lnTo>
                  <a:pt x="1595" y="28170"/>
                </a:lnTo>
                <a:lnTo>
                  <a:pt x="5905" y="34480"/>
                </a:lnTo>
                <a:lnTo>
                  <a:pt x="12215" y="38790"/>
                </a:lnTo>
                <a:lnTo>
                  <a:pt x="19812" y="40386"/>
                </a:lnTo>
                <a:lnTo>
                  <a:pt x="27848" y="38790"/>
                </a:lnTo>
                <a:lnTo>
                  <a:pt x="34385" y="34480"/>
                </a:lnTo>
                <a:lnTo>
                  <a:pt x="38778" y="28170"/>
                </a:lnTo>
                <a:lnTo>
                  <a:pt x="40386" y="20574"/>
                </a:lnTo>
                <a:close/>
              </a:path>
            </a:pathLst>
          </a:custGeom>
          <a:solidFill>
            <a:srgbClr val="416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35473" y="256260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386" y="20574"/>
                </a:moveTo>
                <a:lnTo>
                  <a:pt x="38778" y="12537"/>
                </a:lnTo>
                <a:lnTo>
                  <a:pt x="34385" y="6000"/>
                </a:lnTo>
                <a:lnTo>
                  <a:pt x="27848" y="1607"/>
                </a:lnTo>
                <a:lnTo>
                  <a:pt x="19812" y="0"/>
                </a:lnTo>
                <a:lnTo>
                  <a:pt x="12215" y="1607"/>
                </a:lnTo>
                <a:lnTo>
                  <a:pt x="5905" y="6000"/>
                </a:lnTo>
                <a:lnTo>
                  <a:pt x="1595" y="12537"/>
                </a:lnTo>
                <a:lnTo>
                  <a:pt x="0" y="20574"/>
                </a:lnTo>
                <a:lnTo>
                  <a:pt x="1595" y="28491"/>
                </a:lnTo>
                <a:lnTo>
                  <a:pt x="5905" y="34766"/>
                </a:lnTo>
                <a:lnTo>
                  <a:pt x="12215" y="38897"/>
                </a:lnTo>
                <a:lnTo>
                  <a:pt x="19812" y="40386"/>
                </a:lnTo>
                <a:lnTo>
                  <a:pt x="27848" y="38897"/>
                </a:lnTo>
                <a:lnTo>
                  <a:pt x="34385" y="34766"/>
                </a:lnTo>
                <a:lnTo>
                  <a:pt x="38778" y="28491"/>
                </a:lnTo>
                <a:lnTo>
                  <a:pt x="40386" y="20574"/>
                </a:lnTo>
                <a:close/>
              </a:path>
            </a:pathLst>
          </a:custGeom>
          <a:solidFill>
            <a:srgbClr val="D3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object 9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21256" y="2664212"/>
            <a:ext cx="68059" cy="68059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4923282" y="2781300"/>
            <a:ext cx="72390" cy="72390"/>
            <a:chOff x="4923282" y="2781300"/>
            <a:chExt cx="72390" cy="72390"/>
          </a:xfrm>
        </p:grpSpPr>
        <p:sp>
          <p:nvSpPr>
            <p:cNvPr id="100" name="object 100"/>
            <p:cNvSpPr/>
            <p:nvPr/>
          </p:nvSpPr>
          <p:spPr>
            <a:xfrm>
              <a:off x="4923282" y="28178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390" y="0"/>
                  </a:lnTo>
                </a:path>
              </a:pathLst>
            </a:custGeom>
            <a:ln w="10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59096" y="278130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0"/>
                  </a:moveTo>
                  <a:lnTo>
                    <a:pt x="0" y="72390"/>
                  </a:lnTo>
                </a:path>
              </a:pathLst>
            </a:custGeom>
            <a:ln w="101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5027167" y="2396744"/>
            <a:ext cx="332740" cy="4826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55"/>
              </a:spcBef>
            </a:pPr>
            <a:r>
              <a:rPr sz="700" spc="-10" dirty="0">
                <a:latin typeface="Segoe UI"/>
                <a:cs typeface="Segoe UI"/>
              </a:rPr>
              <a:t>Native</a:t>
            </a:r>
            <a:r>
              <a:rPr sz="700" spc="500" dirty="0">
                <a:latin typeface="Segoe UI"/>
                <a:cs typeface="Segoe UI"/>
              </a:rPr>
              <a:t> </a:t>
            </a:r>
            <a:r>
              <a:rPr sz="700" spc="-10" dirty="0">
                <a:latin typeface="Segoe UI"/>
                <a:cs typeface="Segoe UI"/>
              </a:rPr>
              <a:t>Foreign</a:t>
            </a:r>
            <a:r>
              <a:rPr sz="700" spc="500" dirty="0">
                <a:latin typeface="Segoe UI"/>
                <a:cs typeface="Segoe UI"/>
              </a:rPr>
              <a:t> </a:t>
            </a:r>
            <a:r>
              <a:rPr sz="700" spc="-25" dirty="0">
                <a:latin typeface="Segoe UI"/>
                <a:cs typeface="Segoe UI"/>
              </a:rPr>
              <a:t>Low</a:t>
            </a:r>
            <a:r>
              <a:rPr sz="700" spc="500" dirty="0">
                <a:latin typeface="Segoe UI"/>
                <a:cs typeface="Segoe UI"/>
              </a:rPr>
              <a:t> </a:t>
            </a:r>
            <a:r>
              <a:rPr sz="700" spc="-20" dirty="0">
                <a:latin typeface="Segoe UI"/>
                <a:cs typeface="Segoe UI"/>
              </a:rPr>
              <a:t>High</a:t>
            </a:r>
            <a:endParaRPr sz="700">
              <a:latin typeface="Segoe UI"/>
              <a:cs typeface="Segoe UI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917702" y="853693"/>
            <a:ext cx="8056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45" dirty="0"/>
              <a:t> </a:t>
            </a:r>
            <a:r>
              <a:rPr dirty="0"/>
              <a:t>Analysis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Continuous</a:t>
            </a:r>
            <a:r>
              <a:rPr spc="-40" dirty="0"/>
              <a:t> </a:t>
            </a:r>
            <a:r>
              <a:rPr dirty="0"/>
              <a:t>Response</a:t>
            </a:r>
            <a:r>
              <a:rPr spc="-50" dirty="0"/>
              <a:t> </a:t>
            </a:r>
            <a:r>
              <a:rPr spc="-10" dirty="0"/>
              <a:t>Variable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651818" y="3223193"/>
            <a:ext cx="437515" cy="124015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416559" marR="5080" indent="-403860">
              <a:lnSpc>
                <a:spcPts val="1680"/>
              </a:lnSpc>
              <a:spcBef>
                <a:spcPts val="20"/>
              </a:spcBef>
            </a:pPr>
            <a:r>
              <a:rPr sz="1400" dirty="0">
                <a:latin typeface="Arial"/>
                <a:cs typeface="Arial"/>
              </a:rPr>
              <a:t>Protocol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Entry Point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015489" y="5820155"/>
            <a:ext cx="2362200" cy="523875"/>
          </a:xfrm>
          <a:custGeom>
            <a:avLst/>
            <a:gdLst/>
            <a:ahLst/>
            <a:cxnLst/>
            <a:rect l="l" t="t" r="r" b="b"/>
            <a:pathLst>
              <a:path w="2362200" h="523875">
                <a:moveTo>
                  <a:pt x="2362200" y="523494"/>
                </a:moveTo>
                <a:lnTo>
                  <a:pt x="2362199" y="0"/>
                </a:lnTo>
                <a:lnTo>
                  <a:pt x="0" y="0"/>
                </a:lnTo>
                <a:lnTo>
                  <a:pt x="0" y="523494"/>
                </a:lnTo>
                <a:lnTo>
                  <a:pt x="2362200" y="523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483611" y="5848603"/>
            <a:ext cx="1426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3520" marR="5080" indent="-21145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Level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Defender Participation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28726" y="5514847"/>
            <a:ext cx="66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Test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Point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spc="-10" dirty="0">
                <a:latin typeface="Arial"/>
                <a:cs typeface="Arial"/>
              </a:rPr>
              <a:t>Execute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1219961" y="2084832"/>
            <a:ext cx="8047990" cy="3443604"/>
            <a:chOff x="1219961" y="2084832"/>
            <a:chExt cx="8047990" cy="3443604"/>
          </a:xfrm>
        </p:grpSpPr>
        <p:sp>
          <p:nvSpPr>
            <p:cNvPr id="109" name="object 109"/>
            <p:cNvSpPr/>
            <p:nvPr/>
          </p:nvSpPr>
          <p:spPr>
            <a:xfrm>
              <a:off x="1219961" y="3983736"/>
              <a:ext cx="498475" cy="1544955"/>
            </a:xfrm>
            <a:custGeom>
              <a:avLst/>
              <a:gdLst/>
              <a:ahLst/>
              <a:cxnLst/>
              <a:rect l="l" t="t" r="r" b="b"/>
              <a:pathLst>
                <a:path w="498475" h="1544954">
                  <a:moveTo>
                    <a:pt x="464920" y="73615"/>
                  </a:moveTo>
                  <a:lnTo>
                    <a:pt x="458703" y="71717"/>
                  </a:lnTo>
                  <a:lnTo>
                    <a:pt x="0" y="1542288"/>
                  </a:lnTo>
                  <a:lnTo>
                    <a:pt x="6096" y="1544574"/>
                  </a:lnTo>
                  <a:lnTo>
                    <a:pt x="464920" y="73615"/>
                  </a:lnTo>
                  <a:close/>
                </a:path>
                <a:path w="498475" h="1544954">
                  <a:moveTo>
                    <a:pt x="498347" y="83820"/>
                  </a:moveTo>
                  <a:lnTo>
                    <a:pt x="484631" y="0"/>
                  </a:lnTo>
                  <a:lnTo>
                    <a:pt x="425958" y="61721"/>
                  </a:lnTo>
                  <a:lnTo>
                    <a:pt x="458703" y="71717"/>
                  </a:lnTo>
                  <a:lnTo>
                    <a:pt x="462533" y="59436"/>
                  </a:lnTo>
                  <a:lnTo>
                    <a:pt x="468630" y="61721"/>
                  </a:lnTo>
                  <a:lnTo>
                    <a:pt x="468630" y="74748"/>
                  </a:lnTo>
                  <a:lnTo>
                    <a:pt x="498347" y="83820"/>
                  </a:lnTo>
                  <a:close/>
                </a:path>
                <a:path w="498475" h="1544954">
                  <a:moveTo>
                    <a:pt x="468630" y="61721"/>
                  </a:moveTo>
                  <a:lnTo>
                    <a:pt x="462533" y="59436"/>
                  </a:lnTo>
                  <a:lnTo>
                    <a:pt x="458703" y="71717"/>
                  </a:lnTo>
                  <a:lnTo>
                    <a:pt x="464920" y="73615"/>
                  </a:lnTo>
                  <a:lnTo>
                    <a:pt x="468630" y="61721"/>
                  </a:lnTo>
                  <a:close/>
                </a:path>
                <a:path w="498475" h="1544954">
                  <a:moveTo>
                    <a:pt x="468630" y="74748"/>
                  </a:moveTo>
                  <a:lnTo>
                    <a:pt x="468630" y="61721"/>
                  </a:lnTo>
                  <a:lnTo>
                    <a:pt x="464920" y="73615"/>
                  </a:lnTo>
                  <a:lnTo>
                    <a:pt x="468630" y="74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91278" y="3809999"/>
              <a:ext cx="792480" cy="462280"/>
            </a:xfrm>
            <a:custGeom>
              <a:avLst/>
              <a:gdLst/>
              <a:ahLst/>
              <a:cxnLst/>
              <a:rect l="l" t="t" r="r" b="b"/>
              <a:pathLst>
                <a:path w="792479" h="462279">
                  <a:moveTo>
                    <a:pt x="792480" y="230886"/>
                  </a:moveTo>
                  <a:lnTo>
                    <a:pt x="561594" y="0"/>
                  </a:lnTo>
                  <a:lnTo>
                    <a:pt x="561594" y="116586"/>
                  </a:lnTo>
                  <a:lnTo>
                    <a:pt x="0" y="116586"/>
                  </a:lnTo>
                  <a:lnTo>
                    <a:pt x="0" y="345186"/>
                  </a:lnTo>
                  <a:lnTo>
                    <a:pt x="6096" y="345186"/>
                  </a:lnTo>
                  <a:lnTo>
                    <a:pt x="12192" y="345186"/>
                  </a:lnTo>
                  <a:lnTo>
                    <a:pt x="561594" y="345186"/>
                  </a:lnTo>
                  <a:lnTo>
                    <a:pt x="561594" y="461772"/>
                  </a:lnTo>
                  <a:lnTo>
                    <a:pt x="563880" y="459486"/>
                  </a:lnTo>
                  <a:lnTo>
                    <a:pt x="574548" y="448818"/>
                  </a:lnTo>
                  <a:lnTo>
                    <a:pt x="778764" y="244602"/>
                  </a:lnTo>
                  <a:lnTo>
                    <a:pt x="792480" y="230886"/>
                  </a:lnTo>
                  <a:close/>
                </a:path>
              </a:pathLst>
            </a:custGeom>
            <a:solidFill>
              <a:srgbClr val="1B3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11411" y="2084832"/>
              <a:ext cx="256540" cy="273685"/>
            </a:xfrm>
            <a:custGeom>
              <a:avLst/>
              <a:gdLst/>
              <a:ahLst/>
              <a:cxnLst/>
              <a:rect l="l" t="t" r="r" b="b"/>
              <a:pathLst>
                <a:path w="256540" h="273685">
                  <a:moveTo>
                    <a:pt x="256031" y="273557"/>
                  </a:moveTo>
                  <a:lnTo>
                    <a:pt x="256031" y="0"/>
                  </a:lnTo>
                  <a:lnTo>
                    <a:pt x="0" y="0"/>
                  </a:lnTo>
                  <a:lnTo>
                    <a:pt x="0" y="273557"/>
                  </a:lnTo>
                  <a:lnTo>
                    <a:pt x="256031" y="273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976114" y="3339338"/>
            <a:ext cx="5613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Execute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Test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5" name="object 1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25</a:t>
            </a:r>
          </a:p>
        </p:txBody>
      </p:sp>
      <p:sp>
        <p:nvSpPr>
          <p:cNvPr id="116" name="object 1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4929636" y="4447292"/>
            <a:ext cx="575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latin typeface="Arial"/>
                <a:cs typeface="Arial"/>
              </a:rPr>
              <a:t>Capture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Data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48020" y="5858509"/>
            <a:ext cx="322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Notional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distribution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continuous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response </a:t>
            </a:r>
            <a:r>
              <a:rPr sz="1200" dirty="0">
                <a:latin typeface="Arial"/>
                <a:cs typeface="Arial"/>
              </a:rPr>
              <a:t>variable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collected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points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9977" y="2421115"/>
            <a:ext cx="5575300" cy="4309745"/>
            <a:chOff x="2109977" y="2421115"/>
            <a:chExt cx="5575300" cy="4309745"/>
          </a:xfrm>
        </p:grpSpPr>
        <p:sp>
          <p:nvSpPr>
            <p:cNvPr id="3" name="object 3"/>
            <p:cNvSpPr/>
            <p:nvPr/>
          </p:nvSpPr>
          <p:spPr>
            <a:xfrm>
              <a:off x="2532887" y="3745992"/>
              <a:ext cx="4785360" cy="9525"/>
            </a:xfrm>
            <a:custGeom>
              <a:avLst/>
              <a:gdLst/>
              <a:ahLst/>
              <a:cxnLst/>
              <a:rect l="l" t="t" r="r" b="b"/>
              <a:pathLst>
                <a:path w="4785359" h="9525">
                  <a:moveTo>
                    <a:pt x="0" y="9143"/>
                  </a:moveTo>
                  <a:lnTo>
                    <a:pt x="4785360" y="9143"/>
                  </a:lnTo>
                  <a:lnTo>
                    <a:pt x="4785360" y="0"/>
                  </a:lnTo>
                  <a:lnTo>
                    <a:pt x="0" y="0"/>
                  </a:lnTo>
                  <a:lnTo>
                    <a:pt x="0" y="9143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18248" y="2421636"/>
              <a:ext cx="193675" cy="1324610"/>
            </a:xfrm>
            <a:custGeom>
              <a:avLst/>
              <a:gdLst/>
              <a:ahLst/>
              <a:cxnLst/>
              <a:rect l="l" t="t" r="r" b="b"/>
              <a:pathLst>
                <a:path w="193675" h="1324610">
                  <a:moveTo>
                    <a:pt x="193548" y="1324356"/>
                  </a:moveTo>
                  <a:lnTo>
                    <a:pt x="193548" y="0"/>
                  </a:lnTo>
                  <a:lnTo>
                    <a:pt x="0" y="0"/>
                  </a:lnTo>
                  <a:lnTo>
                    <a:pt x="0" y="1324356"/>
                  </a:lnTo>
                  <a:lnTo>
                    <a:pt x="193548" y="1324356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63206" y="2888742"/>
              <a:ext cx="91440" cy="394970"/>
            </a:xfrm>
            <a:custGeom>
              <a:avLst/>
              <a:gdLst/>
              <a:ahLst/>
              <a:cxnLst/>
              <a:rect l="l" t="t" r="r" b="b"/>
              <a:pathLst>
                <a:path w="91440" h="394970">
                  <a:moveTo>
                    <a:pt x="88392" y="35813"/>
                  </a:moveTo>
                  <a:lnTo>
                    <a:pt x="61436" y="2285"/>
                  </a:lnTo>
                  <a:lnTo>
                    <a:pt x="42672" y="0"/>
                  </a:lnTo>
                  <a:lnTo>
                    <a:pt x="33825" y="571"/>
                  </a:lnTo>
                  <a:lnTo>
                    <a:pt x="714" y="26717"/>
                  </a:lnTo>
                  <a:lnTo>
                    <a:pt x="0" y="34289"/>
                  </a:lnTo>
                  <a:lnTo>
                    <a:pt x="726" y="41981"/>
                  </a:lnTo>
                  <a:lnTo>
                    <a:pt x="2952" y="48958"/>
                  </a:lnTo>
                  <a:lnTo>
                    <a:pt x="6750" y="55078"/>
                  </a:lnTo>
                  <a:lnTo>
                    <a:pt x="8382" y="56613"/>
                  </a:lnTo>
                  <a:lnTo>
                    <a:pt x="8382" y="26669"/>
                  </a:lnTo>
                  <a:lnTo>
                    <a:pt x="12191" y="20573"/>
                  </a:lnTo>
                  <a:lnTo>
                    <a:pt x="44958" y="9189"/>
                  </a:lnTo>
                  <a:lnTo>
                    <a:pt x="51446" y="9572"/>
                  </a:lnTo>
                  <a:lnTo>
                    <a:pt x="79248" y="27431"/>
                  </a:lnTo>
                  <a:lnTo>
                    <a:pt x="79248" y="57227"/>
                  </a:lnTo>
                  <a:lnTo>
                    <a:pt x="81319" y="55209"/>
                  </a:lnTo>
                  <a:lnTo>
                    <a:pt x="85153" y="49434"/>
                  </a:lnTo>
                  <a:lnTo>
                    <a:pt x="87558" y="42945"/>
                  </a:lnTo>
                  <a:lnTo>
                    <a:pt x="88392" y="35813"/>
                  </a:lnTo>
                  <a:close/>
                </a:path>
                <a:path w="91440" h="394970">
                  <a:moveTo>
                    <a:pt x="79248" y="57227"/>
                  </a:moveTo>
                  <a:lnTo>
                    <a:pt x="79248" y="43433"/>
                  </a:lnTo>
                  <a:lnTo>
                    <a:pt x="76200" y="49529"/>
                  </a:lnTo>
                  <a:lnTo>
                    <a:pt x="70104" y="54101"/>
                  </a:lnTo>
                  <a:lnTo>
                    <a:pt x="42672" y="60915"/>
                  </a:lnTo>
                  <a:lnTo>
                    <a:pt x="35861" y="60519"/>
                  </a:lnTo>
                  <a:lnTo>
                    <a:pt x="8382" y="42671"/>
                  </a:lnTo>
                  <a:lnTo>
                    <a:pt x="8382" y="56613"/>
                  </a:lnTo>
                  <a:lnTo>
                    <a:pt x="44958" y="70103"/>
                  </a:lnTo>
                  <a:lnTo>
                    <a:pt x="54232" y="69520"/>
                  </a:lnTo>
                  <a:lnTo>
                    <a:pt x="62579" y="67722"/>
                  </a:lnTo>
                  <a:lnTo>
                    <a:pt x="69925" y="64639"/>
                  </a:lnTo>
                  <a:lnTo>
                    <a:pt x="76200" y="60197"/>
                  </a:lnTo>
                  <a:lnTo>
                    <a:pt x="79248" y="57227"/>
                  </a:lnTo>
                  <a:close/>
                </a:path>
                <a:path w="91440" h="394970">
                  <a:moveTo>
                    <a:pt x="62484" y="90677"/>
                  </a:moveTo>
                  <a:lnTo>
                    <a:pt x="62484" y="82295"/>
                  </a:lnTo>
                  <a:lnTo>
                    <a:pt x="25908" y="82295"/>
                  </a:lnTo>
                  <a:lnTo>
                    <a:pt x="14466" y="83450"/>
                  </a:lnTo>
                  <a:lnTo>
                    <a:pt x="6381" y="86963"/>
                  </a:lnTo>
                  <a:lnTo>
                    <a:pt x="1583" y="92904"/>
                  </a:lnTo>
                  <a:lnTo>
                    <a:pt x="0" y="101345"/>
                  </a:lnTo>
                  <a:lnTo>
                    <a:pt x="0" y="108203"/>
                  </a:lnTo>
                  <a:lnTo>
                    <a:pt x="3810" y="113537"/>
                  </a:lnTo>
                  <a:lnTo>
                    <a:pt x="7620" y="115654"/>
                  </a:lnTo>
                  <a:lnTo>
                    <a:pt x="7620" y="94487"/>
                  </a:lnTo>
                  <a:lnTo>
                    <a:pt x="14466" y="90684"/>
                  </a:lnTo>
                  <a:lnTo>
                    <a:pt x="62484" y="90677"/>
                  </a:lnTo>
                  <a:close/>
                </a:path>
                <a:path w="91440" h="394970">
                  <a:moveTo>
                    <a:pt x="10668" y="125729"/>
                  </a:moveTo>
                  <a:lnTo>
                    <a:pt x="10668" y="117347"/>
                  </a:lnTo>
                  <a:lnTo>
                    <a:pt x="1524" y="117347"/>
                  </a:lnTo>
                  <a:lnTo>
                    <a:pt x="1524" y="125729"/>
                  </a:lnTo>
                  <a:lnTo>
                    <a:pt x="10668" y="125729"/>
                  </a:lnTo>
                  <a:close/>
                </a:path>
                <a:path w="91440" h="394970">
                  <a:moveTo>
                    <a:pt x="62484" y="125729"/>
                  </a:moveTo>
                  <a:lnTo>
                    <a:pt x="62484" y="117347"/>
                  </a:lnTo>
                  <a:lnTo>
                    <a:pt x="21336" y="117347"/>
                  </a:lnTo>
                  <a:lnTo>
                    <a:pt x="16764" y="116585"/>
                  </a:lnTo>
                  <a:lnTo>
                    <a:pt x="12954" y="113537"/>
                  </a:lnTo>
                  <a:lnTo>
                    <a:pt x="9906" y="111251"/>
                  </a:lnTo>
                  <a:lnTo>
                    <a:pt x="7620" y="107441"/>
                  </a:lnTo>
                  <a:lnTo>
                    <a:pt x="7620" y="115654"/>
                  </a:lnTo>
                  <a:lnTo>
                    <a:pt x="10668" y="117347"/>
                  </a:lnTo>
                  <a:lnTo>
                    <a:pt x="10668" y="125729"/>
                  </a:lnTo>
                  <a:lnTo>
                    <a:pt x="62484" y="125729"/>
                  </a:lnTo>
                  <a:close/>
                </a:path>
                <a:path w="91440" h="394970">
                  <a:moveTo>
                    <a:pt x="54102" y="154685"/>
                  </a:moveTo>
                  <a:lnTo>
                    <a:pt x="54102" y="146303"/>
                  </a:lnTo>
                  <a:lnTo>
                    <a:pt x="6096" y="146303"/>
                  </a:lnTo>
                  <a:lnTo>
                    <a:pt x="0" y="150875"/>
                  </a:lnTo>
                  <a:lnTo>
                    <a:pt x="0" y="163067"/>
                  </a:lnTo>
                  <a:lnTo>
                    <a:pt x="762" y="166115"/>
                  </a:lnTo>
                  <a:lnTo>
                    <a:pt x="1524" y="167639"/>
                  </a:lnTo>
                  <a:lnTo>
                    <a:pt x="8382" y="167639"/>
                  </a:lnTo>
                  <a:lnTo>
                    <a:pt x="8382" y="159257"/>
                  </a:lnTo>
                  <a:lnTo>
                    <a:pt x="9144" y="157733"/>
                  </a:lnTo>
                  <a:lnTo>
                    <a:pt x="12192" y="154685"/>
                  </a:lnTo>
                  <a:lnTo>
                    <a:pt x="54102" y="154685"/>
                  </a:lnTo>
                  <a:close/>
                </a:path>
                <a:path w="91440" h="394970">
                  <a:moveTo>
                    <a:pt x="9906" y="167639"/>
                  </a:moveTo>
                  <a:lnTo>
                    <a:pt x="8382" y="164591"/>
                  </a:lnTo>
                  <a:lnTo>
                    <a:pt x="8382" y="167639"/>
                  </a:lnTo>
                  <a:lnTo>
                    <a:pt x="9906" y="167639"/>
                  </a:lnTo>
                  <a:close/>
                </a:path>
                <a:path w="91440" h="394970">
                  <a:moveTo>
                    <a:pt x="62484" y="167639"/>
                  </a:moveTo>
                  <a:lnTo>
                    <a:pt x="62484" y="137159"/>
                  </a:lnTo>
                  <a:lnTo>
                    <a:pt x="54102" y="137159"/>
                  </a:lnTo>
                  <a:lnTo>
                    <a:pt x="54102" y="167639"/>
                  </a:lnTo>
                  <a:lnTo>
                    <a:pt x="62484" y="167639"/>
                  </a:lnTo>
                  <a:close/>
                </a:path>
                <a:path w="91440" h="394970">
                  <a:moveTo>
                    <a:pt x="80010" y="154685"/>
                  </a:moveTo>
                  <a:lnTo>
                    <a:pt x="76962" y="146303"/>
                  </a:lnTo>
                  <a:lnTo>
                    <a:pt x="62484" y="146303"/>
                  </a:lnTo>
                  <a:lnTo>
                    <a:pt x="62484" y="154685"/>
                  </a:lnTo>
                  <a:lnTo>
                    <a:pt x="80010" y="154685"/>
                  </a:lnTo>
                  <a:close/>
                </a:path>
                <a:path w="91440" h="394970">
                  <a:moveTo>
                    <a:pt x="13716" y="176021"/>
                  </a:moveTo>
                  <a:lnTo>
                    <a:pt x="3048" y="176021"/>
                  </a:lnTo>
                  <a:lnTo>
                    <a:pt x="762" y="179831"/>
                  </a:lnTo>
                  <a:lnTo>
                    <a:pt x="0" y="184403"/>
                  </a:lnTo>
                  <a:lnTo>
                    <a:pt x="0" y="195833"/>
                  </a:lnTo>
                  <a:lnTo>
                    <a:pt x="2286" y="202691"/>
                  </a:lnTo>
                  <a:lnTo>
                    <a:pt x="3810" y="204977"/>
                  </a:lnTo>
                  <a:lnTo>
                    <a:pt x="5334" y="206501"/>
                  </a:lnTo>
                  <a:lnTo>
                    <a:pt x="7620" y="208025"/>
                  </a:lnTo>
                  <a:lnTo>
                    <a:pt x="7620" y="185927"/>
                  </a:lnTo>
                  <a:lnTo>
                    <a:pt x="9906" y="180593"/>
                  </a:lnTo>
                  <a:lnTo>
                    <a:pt x="13716" y="176021"/>
                  </a:lnTo>
                  <a:close/>
                </a:path>
                <a:path w="91440" h="394970">
                  <a:moveTo>
                    <a:pt x="64008" y="201167"/>
                  </a:moveTo>
                  <a:lnTo>
                    <a:pt x="64008" y="193547"/>
                  </a:lnTo>
                  <a:lnTo>
                    <a:pt x="60960" y="184403"/>
                  </a:lnTo>
                  <a:lnTo>
                    <a:pt x="48768" y="176021"/>
                  </a:lnTo>
                  <a:lnTo>
                    <a:pt x="41910" y="176021"/>
                  </a:lnTo>
                  <a:lnTo>
                    <a:pt x="39624" y="176783"/>
                  </a:lnTo>
                  <a:lnTo>
                    <a:pt x="36576" y="178307"/>
                  </a:lnTo>
                  <a:lnTo>
                    <a:pt x="35052" y="179831"/>
                  </a:lnTo>
                  <a:lnTo>
                    <a:pt x="33528" y="180593"/>
                  </a:lnTo>
                  <a:lnTo>
                    <a:pt x="32766" y="182117"/>
                  </a:lnTo>
                  <a:lnTo>
                    <a:pt x="31242" y="184403"/>
                  </a:lnTo>
                  <a:lnTo>
                    <a:pt x="30480" y="185927"/>
                  </a:lnTo>
                  <a:lnTo>
                    <a:pt x="28956" y="188213"/>
                  </a:lnTo>
                  <a:lnTo>
                    <a:pt x="28194" y="190499"/>
                  </a:lnTo>
                  <a:lnTo>
                    <a:pt x="25146" y="196595"/>
                  </a:lnTo>
                  <a:lnTo>
                    <a:pt x="24384" y="197357"/>
                  </a:lnTo>
                  <a:lnTo>
                    <a:pt x="23622" y="198881"/>
                  </a:lnTo>
                  <a:lnTo>
                    <a:pt x="22098" y="200405"/>
                  </a:lnTo>
                  <a:lnTo>
                    <a:pt x="20574" y="201167"/>
                  </a:lnTo>
                  <a:lnTo>
                    <a:pt x="19812" y="201929"/>
                  </a:lnTo>
                  <a:lnTo>
                    <a:pt x="18288" y="202691"/>
                  </a:lnTo>
                  <a:lnTo>
                    <a:pt x="10668" y="202691"/>
                  </a:lnTo>
                  <a:lnTo>
                    <a:pt x="7620" y="198881"/>
                  </a:lnTo>
                  <a:lnTo>
                    <a:pt x="7620" y="208025"/>
                  </a:lnTo>
                  <a:lnTo>
                    <a:pt x="9906" y="209549"/>
                  </a:lnTo>
                  <a:lnTo>
                    <a:pt x="14478" y="211073"/>
                  </a:lnTo>
                  <a:lnTo>
                    <a:pt x="19812" y="211073"/>
                  </a:lnTo>
                  <a:lnTo>
                    <a:pt x="22098" y="210311"/>
                  </a:lnTo>
                  <a:lnTo>
                    <a:pt x="23622" y="210311"/>
                  </a:lnTo>
                  <a:lnTo>
                    <a:pt x="25908" y="209549"/>
                  </a:lnTo>
                  <a:lnTo>
                    <a:pt x="27432" y="208025"/>
                  </a:lnTo>
                  <a:lnTo>
                    <a:pt x="28956" y="207263"/>
                  </a:lnTo>
                  <a:lnTo>
                    <a:pt x="29718" y="205739"/>
                  </a:lnTo>
                  <a:lnTo>
                    <a:pt x="31242" y="204215"/>
                  </a:lnTo>
                  <a:lnTo>
                    <a:pt x="32004" y="201929"/>
                  </a:lnTo>
                  <a:lnTo>
                    <a:pt x="33528" y="200405"/>
                  </a:lnTo>
                  <a:lnTo>
                    <a:pt x="34290" y="198119"/>
                  </a:lnTo>
                  <a:lnTo>
                    <a:pt x="35814" y="195833"/>
                  </a:lnTo>
                  <a:lnTo>
                    <a:pt x="38100" y="191261"/>
                  </a:lnTo>
                  <a:lnTo>
                    <a:pt x="38100" y="189737"/>
                  </a:lnTo>
                  <a:lnTo>
                    <a:pt x="38862" y="188213"/>
                  </a:lnTo>
                  <a:lnTo>
                    <a:pt x="40386" y="187451"/>
                  </a:lnTo>
                  <a:lnTo>
                    <a:pt x="42672" y="185165"/>
                  </a:lnTo>
                  <a:lnTo>
                    <a:pt x="44196" y="185165"/>
                  </a:lnTo>
                  <a:lnTo>
                    <a:pt x="44958" y="184403"/>
                  </a:lnTo>
                  <a:lnTo>
                    <a:pt x="48006" y="184403"/>
                  </a:lnTo>
                  <a:lnTo>
                    <a:pt x="49530" y="185165"/>
                  </a:lnTo>
                  <a:lnTo>
                    <a:pt x="50292" y="185165"/>
                  </a:lnTo>
                  <a:lnTo>
                    <a:pt x="51054" y="185927"/>
                  </a:lnTo>
                  <a:lnTo>
                    <a:pt x="52578" y="186689"/>
                  </a:lnTo>
                  <a:lnTo>
                    <a:pt x="54102" y="188213"/>
                  </a:lnTo>
                  <a:lnTo>
                    <a:pt x="54102" y="189737"/>
                  </a:lnTo>
                  <a:lnTo>
                    <a:pt x="54864" y="190499"/>
                  </a:lnTo>
                  <a:lnTo>
                    <a:pt x="55626" y="192023"/>
                  </a:lnTo>
                  <a:lnTo>
                    <a:pt x="55626" y="208787"/>
                  </a:lnTo>
                  <a:lnTo>
                    <a:pt x="60960" y="208787"/>
                  </a:lnTo>
                  <a:lnTo>
                    <a:pt x="64008" y="201167"/>
                  </a:lnTo>
                  <a:close/>
                </a:path>
                <a:path w="91440" h="394970">
                  <a:moveTo>
                    <a:pt x="55626" y="208787"/>
                  </a:moveTo>
                  <a:lnTo>
                    <a:pt x="55626" y="200405"/>
                  </a:lnTo>
                  <a:lnTo>
                    <a:pt x="54102" y="204977"/>
                  </a:lnTo>
                  <a:lnTo>
                    <a:pt x="51054" y="208787"/>
                  </a:lnTo>
                  <a:lnTo>
                    <a:pt x="55626" y="208787"/>
                  </a:lnTo>
                  <a:close/>
                </a:path>
                <a:path w="91440" h="394970">
                  <a:moveTo>
                    <a:pt x="90678" y="230123"/>
                  </a:moveTo>
                  <a:lnTo>
                    <a:pt x="90678" y="227075"/>
                  </a:lnTo>
                  <a:lnTo>
                    <a:pt x="89916" y="225551"/>
                  </a:lnTo>
                  <a:lnTo>
                    <a:pt x="88392" y="224789"/>
                  </a:lnTo>
                  <a:lnTo>
                    <a:pt x="87630" y="223265"/>
                  </a:lnTo>
                  <a:lnTo>
                    <a:pt x="80772" y="223265"/>
                  </a:lnTo>
                  <a:lnTo>
                    <a:pt x="78486" y="225551"/>
                  </a:lnTo>
                  <a:lnTo>
                    <a:pt x="77724" y="227075"/>
                  </a:lnTo>
                  <a:lnTo>
                    <a:pt x="77724" y="230123"/>
                  </a:lnTo>
                  <a:lnTo>
                    <a:pt x="80772" y="233171"/>
                  </a:lnTo>
                  <a:lnTo>
                    <a:pt x="82296" y="233933"/>
                  </a:lnTo>
                  <a:lnTo>
                    <a:pt x="86106" y="233933"/>
                  </a:lnTo>
                  <a:lnTo>
                    <a:pt x="87630" y="233171"/>
                  </a:lnTo>
                  <a:lnTo>
                    <a:pt x="90678" y="230123"/>
                  </a:lnTo>
                  <a:close/>
                </a:path>
                <a:path w="91440" h="394970">
                  <a:moveTo>
                    <a:pt x="62484" y="232409"/>
                  </a:moveTo>
                  <a:lnTo>
                    <a:pt x="62484" y="224027"/>
                  </a:lnTo>
                  <a:lnTo>
                    <a:pt x="1524" y="224027"/>
                  </a:lnTo>
                  <a:lnTo>
                    <a:pt x="1524" y="232409"/>
                  </a:lnTo>
                  <a:lnTo>
                    <a:pt x="62484" y="232409"/>
                  </a:lnTo>
                  <a:close/>
                </a:path>
                <a:path w="91440" h="394970">
                  <a:moveTo>
                    <a:pt x="64008" y="277367"/>
                  </a:moveTo>
                  <a:lnTo>
                    <a:pt x="64008" y="262889"/>
                  </a:lnTo>
                  <a:lnTo>
                    <a:pt x="60960" y="256793"/>
                  </a:lnTo>
                  <a:lnTo>
                    <a:pt x="54864" y="252983"/>
                  </a:lnTo>
                  <a:lnTo>
                    <a:pt x="48768" y="248411"/>
                  </a:lnTo>
                  <a:lnTo>
                    <a:pt x="40386" y="246125"/>
                  </a:lnTo>
                  <a:lnTo>
                    <a:pt x="20574" y="246125"/>
                  </a:lnTo>
                  <a:lnTo>
                    <a:pt x="13716" y="248411"/>
                  </a:lnTo>
                  <a:lnTo>
                    <a:pt x="7620" y="252221"/>
                  </a:lnTo>
                  <a:lnTo>
                    <a:pt x="2286" y="256031"/>
                  </a:lnTo>
                  <a:lnTo>
                    <a:pt x="0" y="261365"/>
                  </a:lnTo>
                  <a:lnTo>
                    <a:pt x="0" y="275843"/>
                  </a:lnTo>
                  <a:lnTo>
                    <a:pt x="3810" y="281939"/>
                  </a:lnTo>
                  <a:lnTo>
                    <a:pt x="7620" y="284225"/>
                  </a:lnTo>
                  <a:lnTo>
                    <a:pt x="7620" y="265937"/>
                  </a:lnTo>
                  <a:lnTo>
                    <a:pt x="9906" y="262127"/>
                  </a:lnTo>
                  <a:lnTo>
                    <a:pt x="13716" y="259079"/>
                  </a:lnTo>
                  <a:lnTo>
                    <a:pt x="18288" y="256031"/>
                  </a:lnTo>
                  <a:lnTo>
                    <a:pt x="23622" y="254507"/>
                  </a:lnTo>
                  <a:lnTo>
                    <a:pt x="38862" y="254507"/>
                  </a:lnTo>
                  <a:lnTo>
                    <a:pt x="44196" y="256031"/>
                  </a:lnTo>
                  <a:lnTo>
                    <a:pt x="53340" y="262127"/>
                  </a:lnTo>
                  <a:lnTo>
                    <a:pt x="55626" y="265937"/>
                  </a:lnTo>
                  <a:lnTo>
                    <a:pt x="55626" y="285559"/>
                  </a:lnTo>
                  <a:lnTo>
                    <a:pt x="60198" y="282701"/>
                  </a:lnTo>
                  <a:lnTo>
                    <a:pt x="64008" y="277367"/>
                  </a:lnTo>
                  <a:close/>
                </a:path>
                <a:path w="91440" h="394970">
                  <a:moveTo>
                    <a:pt x="11430" y="294893"/>
                  </a:moveTo>
                  <a:lnTo>
                    <a:pt x="11430" y="286511"/>
                  </a:lnTo>
                  <a:lnTo>
                    <a:pt x="1524" y="286511"/>
                  </a:lnTo>
                  <a:lnTo>
                    <a:pt x="1524" y="294893"/>
                  </a:lnTo>
                  <a:lnTo>
                    <a:pt x="11430" y="294893"/>
                  </a:lnTo>
                  <a:close/>
                </a:path>
                <a:path w="91440" h="394970">
                  <a:moveTo>
                    <a:pt x="55626" y="285559"/>
                  </a:moveTo>
                  <a:lnTo>
                    <a:pt x="55626" y="275843"/>
                  </a:lnTo>
                  <a:lnTo>
                    <a:pt x="54102" y="279653"/>
                  </a:lnTo>
                  <a:lnTo>
                    <a:pt x="50292" y="281939"/>
                  </a:lnTo>
                  <a:lnTo>
                    <a:pt x="47244" y="284987"/>
                  </a:lnTo>
                  <a:lnTo>
                    <a:pt x="42672" y="286511"/>
                  </a:lnTo>
                  <a:lnTo>
                    <a:pt x="22860" y="286511"/>
                  </a:lnTo>
                  <a:lnTo>
                    <a:pt x="17526" y="284987"/>
                  </a:lnTo>
                  <a:lnTo>
                    <a:pt x="9906" y="278891"/>
                  </a:lnTo>
                  <a:lnTo>
                    <a:pt x="7620" y="275081"/>
                  </a:lnTo>
                  <a:lnTo>
                    <a:pt x="7620" y="284225"/>
                  </a:lnTo>
                  <a:lnTo>
                    <a:pt x="11430" y="286511"/>
                  </a:lnTo>
                  <a:lnTo>
                    <a:pt x="11430" y="294893"/>
                  </a:lnTo>
                  <a:lnTo>
                    <a:pt x="54102" y="294893"/>
                  </a:lnTo>
                  <a:lnTo>
                    <a:pt x="54102" y="286511"/>
                  </a:lnTo>
                  <a:lnTo>
                    <a:pt x="55626" y="285559"/>
                  </a:lnTo>
                  <a:close/>
                </a:path>
                <a:path w="91440" h="394970">
                  <a:moveTo>
                    <a:pt x="91440" y="294893"/>
                  </a:moveTo>
                  <a:lnTo>
                    <a:pt x="91440" y="286511"/>
                  </a:lnTo>
                  <a:lnTo>
                    <a:pt x="54102" y="286511"/>
                  </a:lnTo>
                  <a:lnTo>
                    <a:pt x="54102" y="294893"/>
                  </a:lnTo>
                  <a:lnTo>
                    <a:pt x="91440" y="294893"/>
                  </a:lnTo>
                  <a:close/>
                </a:path>
                <a:path w="91440" h="394970">
                  <a:moveTo>
                    <a:pt x="64008" y="339851"/>
                  </a:moveTo>
                  <a:lnTo>
                    <a:pt x="64008" y="326135"/>
                  </a:lnTo>
                  <a:lnTo>
                    <a:pt x="60960" y="320039"/>
                  </a:lnTo>
                  <a:lnTo>
                    <a:pt x="48768" y="310895"/>
                  </a:lnTo>
                  <a:lnTo>
                    <a:pt x="41148" y="308609"/>
                  </a:lnTo>
                  <a:lnTo>
                    <a:pt x="21336" y="308609"/>
                  </a:lnTo>
                  <a:lnTo>
                    <a:pt x="13716" y="310895"/>
                  </a:lnTo>
                  <a:lnTo>
                    <a:pt x="8382" y="314705"/>
                  </a:lnTo>
                  <a:lnTo>
                    <a:pt x="2286" y="319277"/>
                  </a:lnTo>
                  <a:lnTo>
                    <a:pt x="0" y="325373"/>
                  </a:lnTo>
                  <a:lnTo>
                    <a:pt x="0" y="339851"/>
                  </a:lnTo>
                  <a:lnTo>
                    <a:pt x="1524" y="345947"/>
                  </a:lnTo>
                  <a:lnTo>
                    <a:pt x="5334" y="351281"/>
                  </a:lnTo>
                  <a:lnTo>
                    <a:pt x="7620" y="351281"/>
                  </a:lnTo>
                  <a:lnTo>
                    <a:pt x="7620" y="329183"/>
                  </a:lnTo>
                  <a:lnTo>
                    <a:pt x="9906" y="325373"/>
                  </a:lnTo>
                  <a:lnTo>
                    <a:pt x="17526" y="319277"/>
                  </a:lnTo>
                  <a:lnTo>
                    <a:pt x="22098" y="316991"/>
                  </a:lnTo>
                  <a:lnTo>
                    <a:pt x="28956" y="316991"/>
                  </a:lnTo>
                  <a:lnTo>
                    <a:pt x="28956" y="354329"/>
                  </a:lnTo>
                  <a:lnTo>
                    <a:pt x="37338" y="354329"/>
                  </a:lnTo>
                  <a:lnTo>
                    <a:pt x="37338" y="316991"/>
                  </a:lnTo>
                  <a:lnTo>
                    <a:pt x="42672" y="317753"/>
                  </a:lnTo>
                  <a:lnTo>
                    <a:pt x="47244" y="320039"/>
                  </a:lnTo>
                  <a:lnTo>
                    <a:pt x="50292" y="322325"/>
                  </a:lnTo>
                  <a:lnTo>
                    <a:pt x="54102" y="325373"/>
                  </a:lnTo>
                  <a:lnTo>
                    <a:pt x="55626" y="328421"/>
                  </a:lnTo>
                  <a:lnTo>
                    <a:pt x="55626" y="348995"/>
                  </a:lnTo>
                  <a:lnTo>
                    <a:pt x="60960" y="345185"/>
                  </a:lnTo>
                  <a:lnTo>
                    <a:pt x="64008" y="339851"/>
                  </a:lnTo>
                  <a:close/>
                </a:path>
                <a:path w="91440" h="394970">
                  <a:moveTo>
                    <a:pt x="14478" y="351281"/>
                  </a:moveTo>
                  <a:lnTo>
                    <a:pt x="9906" y="345947"/>
                  </a:lnTo>
                  <a:lnTo>
                    <a:pt x="7620" y="340613"/>
                  </a:lnTo>
                  <a:lnTo>
                    <a:pt x="7620" y="351281"/>
                  </a:lnTo>
                  <a:lnTo>
                    <a:pt x="14478" y="351281"/>
                  </a:lnTo>
                  <a:close/>
                </a:path>
                <a:path w="91440" h="394970">
                  <a:moveTo>
                    <a:pt x="55626" y="348995"/>
                  </a:moveTo>
                  <a:lnTo>
                    <a:pt x="55626" y="336803"/>
                  </a:lnTo>
                  <a:lnTo>
                    <a:pt x="54102" y="339851"/>
                  </a:lnTo>
                  <a:lnTo>
                    <a:pt x="51054" y="342137"/>
                  </a:lnTo>
                  <a:lnTo>
                    <a:pt x="47244" y="344423"/>
                  </a:lnTo>
                  <a:lnTo>
                    <a:pt x="43434" y="345947"/>
                  </a:lnTo>
                  <a:lnTo>
                    <a:pt x="37338" y="345947"/>
                  </a:lnTo>
                  <a:lnTo>
                    <a:pt x="37338" y="354329"/>
                  </a:lnTo>
                  <a:lnTo>
                    <a:pt x="43434" y="354329"/>
                  </a:lnTo>
                  <a:lnTo>
                    <a:pt x="51054" y="352805"/>
                  </a:lnTo>
                  <a:lnTo>
                    <a:pt x="55626" y="348995"/>
                  </a:lnTo>
                  <a:close/>
                </a:path>
                <a:path w="91440" h="394970">
                  <a:moveTo>
                    <a:pt x="62484" y="375665"/>
                  </a:moveTo>
                  <a:lnTo>
                    <a:pt x="62484" y="367283"/>
                  </a:lnTo>
                  <a:lnTo>
                    <a:pt x="1524" y="367283"/>
                  </a:lnTo>
                  <a:lnTo>
                    <a:pt x="1524" y="375665"/>
                  </a:lnTo>
                  <a:lnTo>
                    <a:pt x="38862" y="375665"/>
                  </a:lnTo>
                  <a:lnTo>
                    <a:pt x="44196" y="377189"/>
                  </a:lnTo>
                  <a:lnTo>
                    <a:pt x="48768" y="379475"/>
                  </a:lnTo>
                  <a:lnTo>
                    <a:pt x="49530" y="379933"/>
                  </a:lnTo>
                  <a:lnTo>
                    <a:pt x="49530" y="375665"/>
                  </a:lnTo>
                  <a:lnTo>
                    <a:pt x="62484" y="375665"/>
                  </a:lnTo>
                  <a:close/>
                </a:path>
                <a:path w="91440" h="394970">
                  <a:moveTo>
                    <a:pt x="63246" y="393953"/>
                  </a:moveTo>
                  <a:lnTo>
                    <a:pt x="63246" y="387095"/>
                  </a:lnTo>
                  <a:lnTo>
                    <a:pt x="62484" y="384047"/>
                  </a:lnTo>
                  <a:lnTo>
                    <a:pt x="59436" y="381761"/>
                  </a:lnTo>
                  <a:lnTo>
                    <a:pt x="57150" y="379475"/>
                  </a:lnTo>
                  <a:lnTo>
                    <a:pt x="54102" y="377189"/>
                  </a:lnTo>
                  <a:lnTo>
                    <a:pt x="49530" y="376427"/>
                  </a:lnTo>
                  <a:lnTo>
                    <a:pt x="49530" y="379933"/>
                  </a:lnTo>
                  <a:lnTo>
                    <a:pt x="52578" y="381761"/>
                  </a:lnTo>
                  <a:lnTo>
                    <a:pt x="54102" y="384809"/>
                  </a:lnTo>
                  <a:lnTo>
                    <a:pt x="54102" y="394715"/>
                  </a:lnTo>
                  <a:lnTo>
                    <a:pt x="62484" y="394715"/>
                  </a:lnTo>
                  <a:lnTo>
                    <a:pt x="63246" y="393953"/>
                  </a:lnTo>
                  <a:close/>
                </a:path>
                <a:path w="91440" h="394970">
                  <a:moveTo>
                    <a:pt x="54102" y="394715"/>
                  </a:moveTo>
                  <a:lnTo>
                    <a:pt x="54102" y="391667"/>
                  </a:lnTo>
                  <a:lnTo>
                    <a:pt x="53340" y="393953"/>
                  </a:lnTo>
                  <a:lnTo>
                    <a:pt x="52578" y="394715"/>
                  </a:lnTo>
                  <a:lnTo>
                    <a:pt x="54102" y="394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3581" y="2426208"/>
              <a:ext cx="182880" cy="1315720"/>
            </a:xfrm>
            <a:custGeom>
              <a:avLst/>
              <a:gdLst/>
              <a:ahLst/>
              <a:cxnLst/>
              <a:rect l="l" t="t" r="r" b="b"/>
              <a:pathLst>
                <a:path w="182879" h="1315720">
                  <a:moveTo>
                    <a:pt x="0" y="1315212"/>
                  </a:moveTo>
                  <a:lnTo>
                    <a:pt x="0" y="0"/>
                  </a:lnTo>
                  <a:lnTo>
                    <a:pt x="182879" y="0"/>
                  </a:lnTo>
                  <a:lnTo>
                    <a:pt x="182879" y="1315212"/>
                  </a:lnTo>
                  <a:lnTo>
                    <a:pt x="0" y="1315212"/>
                  </a:lnTo>
                  <a:close/>
                </a:path>
              </a:pathLst>
            </a:custGeom>
            <a:ln w="10185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248" y="3755136"/>
              <a:ext cx="193675" cy="1323975"/>
            </a:xfrm>
            <a:custGeom>
              <a:avLst/>
              <a:gdLst/>
              <a:ahLst/>
              <a:cxnLst/>
              <a:rect l="l" t="t" r="r" b="b"/>
              <a:pathLst>
                <a:path w="193675" h="1323975">
                  <a:moveTo>
                    <a:pt x="193548" y="1323593"/>
                  </a:moveTo>
                  <a:lnTo>
                    <a:pt x="193548" y="0"/>
                  </a:lnTo>
                  <a:lnTo>
                    <a:pt x="0" y="0"/>
                  </a:lnTo>
                  <a:lnTo>
                    <a:pt x="0" y="1323593"/>
                  </a:lnTo>
                  <a:lnTo>
                    <a:pt x="193548" y="1323593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3206" y="4200906"/>
              <a:ext cx="91440" cy="440690"/>
            </a:xfrm>
            <a:custGeom>
              <a:avLst/>
              <a:gdLst/>
              <a:ahLst/>
              <a:cxnLst/>
              <a:rect l="l" t="t" r="r" b="b"/>
              <a:pathLst>
                <a:path w="91440" h="440689">
                  <a:moveTo>
                    <a:pt x="86868" y="11430"/>
                  </a:moveTo>
                  <a:lnTo>
                    <a:pt x="86868" y="0"/>
                  </a:lnTo>
                  <a:lnTo>
                    <a:pt x="1524" y="0"/>
                  </a:lnTo>
                  <a:lnTo>
                    <a:pt x="1524" y="9144"/>
                  </a:lnTo>
                  <a:lnTo>
                    <a:pt x="73152" y="9144"/>
                  </a:lnTo>
                  <a:lnTo>
                    <a:pt x="74676" y="8382"/>
                  </a:lnTo>
                  <a:lnTo>
                    <a:pt x="74676" y="18218"/>
                  </a:lnTo>
                  <a:lnTo>
                    <a:pt x="86868" y="11430"/>
                  </a:lnTo>
                  <a:close/>
                </a:path>
                <a:path w="91440" h="440689">
                  <a:moveTo>
                    <a:pt x="74676" y="18218"/>
                  </a:moveTo>
                  <a:lnTo>
                    <a:pt x="74676" y="9144"/>
                  </a:lnTo>
                  <a:lnTo>
                    <a:pt x="73152" y="9906"/>
                  </a:lnTo>
                  <a:lnTo>
                    <a:pt x="70866" y="10668"/>
                  </a:lnTo>
                  <a:lnTo>
                    <a:pt x="69342" y="11430"/>
                  </a:lnTo>
                  <a:lnTo>
                    <a:pt x="1524" y="49530"/>
                  </a:lnTo>
                  <a:lnTo>
                    <a:pt x="1524" y="60198"/>
                  </a:lnTo>
                  <a:lnTo>
                    <a:pt x="13716" y="60198"/>
                  </a:lnTo>
                  <a:lnTo>
                    <a:pt x="13716" y="51816"/>
                  </a:lnTo>
                  <a:lnTo>
                    <a:pt x="19812" y="48768"/>
                  </a:lnTo>
                  <a:lnTo>
                    <a:pt x="74676" y="18218"/>
                  </a:lnTo>
                  <a:close/>
                </a:path>
                <a:path w="91440" h="440689">
                  <a:moveTo>
                    <a:pt x="86868" y="60198"/>
                  </a:moveTo>
                  <a:lnTo>
                    <a:pt x="86868" y="51054"/>
                  </a:lnTo>
                  <a:lnTo>
                    <a:pt x="20574" y="51054"/>
                  </a:lnTo>
                  <a:lnTo>
                    <a:pt x="16002" y="51816"/>
                  </a:lnTo>
                  <a:lnTo>
                    <a:pt x="13716" y="51816"/>
                  </a:lnTo>
                  <a:lnTo>
                    <a:pt x="13716" y="60198"/>
                  </a:lnTo>
                  <a:lnTo>
                    <a:pt x="86868" y="60198"/>
                  </a:lnTo>
                  <a:close/>
                </a:path>
                <a:path w="91440" h="440689">
                  <a:moveTo>
                    <a:pt x="64008" y="105918"/>
                  </a:moveTo>
                  <a:lnTo>
                    <a:pt x="64008" y="92202"/>
                  </a:lnTo>
                  <a:lnTo>
                    <a:pt x="60960" y="86106"/>
                  </a:lnTo>
                  <a:lnTo>
                    <a:pt x="48768" y="76962"/>
                  </a:lnTo>
                  <a:lnTo>
                    <a:pt x="41148" y="74676"/>
                  </a:lnTo>
                  <a:lnTo>
                    <a:pt x="21336" y="74676"/>
                  </a:lnTo>
                  <a:lnTo>
                    <a:pt x="13716" y="76962"/>
                  </a:lnTo>
                  <a:lnTo>
                    <a:pt x="8382" y="81534"/>
                  </a:lnTo>
                  <a:lnTo>
                    <a:pt x="2286" y="85344"/>
                  </a:lnTo>
                  <a:lnTo>
                    <a:pt x="0" y="91440"/>
                  </a:lnTo>
                  <a:lnTo>
                    <a:pt x="0" y="106680"/>
                  </a:lnTo>
                  <a:lnTo>
                    <a:pt x="1524" y="112776"/>
                  </a:lnTo>
                  <a:lnTo>
                    <a:pt x="5334" y="117348"/>
                  </a:lnTo>
                  <a:lnTo>
                    <a:pt x="7620" y="117348"/>
                  </a:lnTo>
                  <a:lnTo>
                    <a:pt x="7620" y="95250"/>
                  </a:lnTo>
                  <a:lnTo>
                    <a:pt x="9906" y="91440"/>
                  </a:lnTo>
                  <a:lnTo>
                    <a:pt x="17526" y="85344"/>
                  </a:lnTo>
                  <a:lnTo>
                    <a:pt x="22098" y="83820"/>
                  </a:lnTo>
                  <a:lnTo>
                    <a:pt x="28956" y="83820"/>
                  </a:lnTo>
                  <a:lnTo>
                    <a:pt x="28956" y="121158"/>
                  </a:lnTo>
                  <a:lnTo>
                    <a:pt x="37338" y="121158"/>
                  </a:lnTo>
                  <a:lnTo>
                    <a:pt x="37338" y="83820"/>
                  </a:lnTo>
                  <a:lnTo>
                    <a:pt x="42672" y="84582"/>
                  </a:lnTo>
                  <a:lnTo>
                    <a:pt x="47244" y="86106"/>
                  </a:lnTo>
                  <a:lnTo>
                    <a:pt x="50292" y="89154"/>
                  </a:lnTo>
                  <a:lnTo>
                    <a:pt x="54102" y="91440"/>
                  </a:lnTo>
                  <a:lnTo>
                    <a:pt x="55626" y="95250"/>
                  </a:lnTo>
                  <a:lnTo>
                    <a:pt x="55626" y="115062"/>
                  </a:lnTo>
                  <a:lnTo>
                    <a:pt x="60960" y="111252"/>
                  </a:lnTo>
                  <a:lnTo>
                    <a:pt x="64008" y="105918"/>
                  </a:lnTo>
                  <a:close/>
                </a:path>
                <a:path w="91440" h="440689">
                  <a:moveTo>
                    <a:pt x="14478" y="117348"/>
                  </a:moveTo>
                  <a:lnTo>
                    <a:pt x="9906" y="112014"/>
                  </a:lnTo>
                  <a:lnTo>
                    <a:pt x="7620" y="106680"/>
                  </a:lnTo>
                  <a:lnTo>
                    <a:pt x="7620" y="117348"/>
                  </a:lnTo>
                  <a:lnTo>
                    <a:pt x="14478" y="117348"/>
                  </a:lnTo>
                  <a:close/>
                </a:path>
                <a:path w="91440" h="440689">
                  <a:moveTo>
                    <a:pt x="55626" y="115062"/>
                  </a:moveTo>
                  <a:lnTo>
                    <a:pt x="55626" y="102870"/>
                  </a:lnTo>
                  <a:lnTo>
                    <a:pt x="54102" y="106680"/>
                  </a:lnTo>
                  <a:lnTo>
                    <a:pt x="51054" y="108966"/>
                  </a:lnTo>
                  <a:lnTo>
                    <a:pt x="47244" y="111252"/>
                  </a:lnTo>
                  <a:lnTo>
                    <a:pt x="43434" y="112014"/>
                  </a:lnTo>
                  <a:lnTo>
                    <a:pt x="37338" y="112014"/>
                  </a:lnTo>
                  <a:lnTo>
                    <a:pt x="37338" y="121158"/>
                  </a:lnTo>
                  <a:lnTo>
                    <a:pt x="43434" y="121158"/>
                  </a:lnTo>
                  <a:lnTo>
                    <a:pt x="51054" y="118872"/>
                  </a:lnTo>
                  <a:lnTo>
                    <a:pt x="55626" y="115062"/>
                  </a:lnTo>
                  <a:close/>
                </a:path>
                <a:path w="91440" h="440689">
                  <a:moveTo>
                    <a:pt x="55626" y="168158"/>
                  </a:moveTo>
                  <a:lnTo>
                    <a:pt x="55626" y="159258"/>
                  </a:lnTo>
                  <a:lnTo>
                    <a:pt x="50292" y="163068"/>
                  </a:lnTo>
                  <a:lnTo>
                    <a:pt x="39624" y="163068"/>
                  </a:lnTo>
                  <a:lnTo>
                    <a:pt x="17526" y="129540"/>
                  </a:lnTo>
                  <a:lnTo>
                    <a:pt x="12192" y="129540"/>
                  </a:lnTo>
                  <a:lnTo>
                    <a:pt x="7620" y="131064"/>
                  </a:lnTo>
                  <a:lnTo>
                    <a:pt x="1524" y="137160"/>
                  </a:lnTo>
                  <a:lnTo>
                    <a:pt x="0" y="141732"/>
                  </a:lnTo>
                  <a:lnTo>
                    <a:pt x="0" y="153924"/>
                  </a:lnTo>
                  <a:lnTo>
                    <a:pt x="3048" y="159258"/>
                  </a:lnTo>
                  <a:lnTo>
                    <a:pt x="7620" y="161544"/>
                  </a:lnTo>
                  <a:lnTo>
                    <a:pt x="7620" y="145542"/>
                  </a:lnTo>
                  <a:lnTo>
                    <a:pt x="10668" y="140970"/>
                  </a:lnTo>
                  <a:lnTo>
                    <a:pt x="12954" y="139446"/>
                  </a:lnTo>
                  <a:lnTo>
                    <a:pt x="15240" y="138684"/>
                  </a:lnTo>
                  <a:lnTo>
                    <a:pt x="22098" y="138684"/>
                  </a:lnTo>
                  <a:lnTo>
                    <a:pt x="25146" y="139446"/>
                  </a:lnTo>
                  <a:lnTo>
                    <a:pt x="26670" y="141732"/>
                  </a:lnTo>
                  <a:lnTo>
                    <a:pt x="28194" y="143256"/>
                  </a:lnTo>
                  <a:lnTo>
                    <a:pt x="29718" y="146304"/>
                  </a:lnTo>
                  <a:lnTo>
                    <a:pt x="29718" y="150114"/>
                  </a:lnTo>
                  <a:lnTo>
                    <a:pt x="32004" y="163068"/>
                  </a:lnTo>
                  <a:lnTo>
                    <a:pt x="32004" y="171450"/>
                  </a:lnTo>
                  <a:lnTo>
                    <a:pt x="41148" y="171450"/>
                  </a:lnTo>
                  <a:lnTo>
                    <a:pt x="51149" y="170307"/>
                  </a:lnTo>
                  <a:lnTo>
                    <a:pt x="55626" y="168158"/>
                  </a:lnTo>
                  <a:close/>
                </a:path>
                <a:path w="91440" h="440689">
                  <a:moveTo>
                    <a:pt x="10668" y="171450"/>
                  </a:moveTo>
                  <a:lnTo>
                    <a:pt x="10668" y="163068"/>
                  </a:lnTo>
                  <a:lnTo>
                    <a:pt x="1524" y="163068"/>
                  </a:lnTo>
                  <a:lnTo>
                    <a:pt x="1524" y="171450"/>
                  </a:lnTo>
                  <a:lnTo>
                    <a:pt x="10668" y="171450"/>
                  </a:lnTo>
                  <a:close/>
                </a:path>
                <a:path w="91440" h="440689">
                  <a:moveTo>
                    <a:pt x="32004" y="171450"/>
                  </a:moveTo>
                  <a:lnTo>
                    <a:pt x="32004" y="163068"/>
                  </a:lnTo>
                  <a:lnTo>
                    <a:pt x="20574" y="163068"/>
                  </a:lnTo>
                  <a:lnTo>
                    <a:pt x="16764" y="161544"/>
                  </a:lnTo>
                  <a:lnTo>
                    <a:pt x="12954" y="159258"/>
                  </a:lnTo>
                  <a:lnTo>
                    <a:pt x="9906" y="156210"/>
                  </a:lnTo>
                  <a:lnTo>
                    <a:pt x="7620" y="153162"/>
                  </a:lnTo>
                  <a:lnTo>
                    <a:pt x="7620" y="161544"/>
                  </a:lnTo>
                  <a:lnTo>
                    <a:pt x="10668" y="163068"/>
                  </a:lnTo>
                  <a:lnTo>
                    <a:pt x="10668" y="171450"/>
                  </a:lnTo>
                  <a:lnTo>
                    <a:pt x="32004" y="171450"/>
                  </a:lnTo>
                  <a:close/>
                </a:path>
                <a:path w="91440" h="440689">
                  <a:moveTo>
                    <a:pt x="64008" y="153162"/>
                  </a:moveTo>
                  <a:lnTo>
                    <a:pt x="64008" y="146304"/>
                  </a:lnTo>
                  <a:lnTo>
                    <a:pt x="61722" y="140208"/>
                  </a:lnTo>
                  <a:lnTo>
                    <a:pt x="57912" y="134874"/>
                  </a:lnTo>
                  <a:lnTo>
                    <a:pt x="48006" y="134874"/>
                  </a:lnTo>
                  <a:lnTo>
                    <a:pt x="53340" y="140208"/>
                  </a:lnTo>
                  <a:lnTo>
                    <a:pt x="55626" y="146304"/>
                  </a:lnTo>
                  <a:lnTo>
                    <a:pt x="55626" y="168158"/>
                  </a:lnTo>
                  <a:lnTo>
                    <a:pt x="58293" y="166878"/>
                  </a:lnTo>
                  <a:lnTo>
                    <a:pt x="62579" y="161163"/>
                  </a:lnTo>
                  <a:lnTo>
                    <a:pt x="64008" y="153162"/>
                  </a:lnTo>
                  <a:close/>
                </a:path>
                <a:path w="91440" h="440689">
                  <a:moveTo>
                    <a:pt x="62484" y="195834"/>
                  </a:moveTo>
                  <a:lnTo>
                    <a:pt x="62484" y="187452"/>
                  </a:lnTo>
                  <a:lnTo>
                    <a:pt x="1524" y="187452"/>
                  </a:lnTo>
                  <a:lnTo>
                    <a:pt x="1524" y="195834"/>
                  </a:lnTo>
                  <a:lnTo>
                    <a:pt x="38862" y="195834"/>
                  </a:lnTo>
                  <a:lnTo>
                    <a:pt x="44196" y="197358"/>
                  </a:lnTo>
                  <a:lnTo>
                    <a:pt x="48768" y="199644"/>
                  </a:lnTo>
                  <a:lnTo>
                    <a:pt x="49530" y="200101"/>
                  </a:lnTo>
                  <a:lnTo>
                    <a:pt x="49530" y="195834"/>
                  </a:lnTo>
                  <a:lnTo>
                    <a:pt x="62484" y="195834"/>
                  </a:lnTo>
                  <a:close/>
                </a:path>
                <a:path w="91440" h="440689">
                  <a:moveTo>
                    <a:pt x="63246" y="214122"/>
                  </a:moveTo>
                  <a:lnTo>
                    <a:pt x="63246" y="207264"/>
                  </a:lnTo>
                  <a:lnTo>
                    <a:pt x="62484" y="204216"/>
                  </a:lnTo>
                  <a:lnTo>
                    <a:pt x="59436" y="201930"/>
                  </a:lnTo>
                  <a:lnTo>
                    <a:pt x="57150" y="199644"/>
                  </a:lnTo>
                  <a:lnTo>
                    <a:pt x="54102" y="197358"/>
                  </a:lnTo>
                  <a:lnTo>
                    <a:pt x="49530" y="196596"/>
                  </a:lnTo>
                  <a:lnTo>
                    <a:pt x="49530" y="200101"/>
                  </a:lnTo>
                  <a:lnTo>
                    <a:pt x="52578" y="201930"/>
                  </a:lnTo>
                  <a:lnTo>
                    <a:pt x="54102" y="204978"/>
                  </a:lnTo>
                  <a:lnTo>
                    <a:pt x="54102" y="215646"/>
                  </a:lnTo>
                  <a:lnTo>
                    <a:pt x="62484" y="215646"/>
                  </a:lnTo>
                  <a:lnTo>
                    <a:pt x="63246" y="214122"/>
                  </a:lnTo>
                  <a:close/>
                </a:path>
                <a:path w="91440" h="440689">
                  <a:moveTo>
                    <a:pt x="54102" y="215646"/>
                  </a:moveTo>
                  <a:lnTo>
                    <a:pt x="54102" y="211836"/>
                  </a:lnTo>
                  <a:lnTo>
                    <a:pt x="53340" y="214122"/>
                  </a:lnTo>
                  <a:lnTo>
                    <a:pt x="52578" y="215646"/>
                  </a:lnTo>
                  <a:lnTo>
                    <a:pt x="54102" y="215646"/>
                  </a:lnTo>
                  <a:close/>
                </a:path>
                <a:path w="91440" h="440689">
                  <a:moveTo>
                    <a:pt x="13716" y="220980"/>
                  </a:moveTo>
                  <a:lnTo>
                    <a:pt x="3048" y="220980"/>
                  </a:lnTo>
                  <a:lnTo>
                    <a:pt x="762" y="225552"/>
                  </a:lnTo>
                  <a:lnTo>
                    <a:pt x="0" y="230124"/>
                  </a:lnTo>
                  <a:lnTo>
                    <a:pt x="0" y="240792"/>
                  </a:lnTo>
                  <a:lnTo>
                    <a:pt x="762" y="243078"/>
                  </a:lnTo>
                  <a:lnTo>
                    <a:pt x="1524" y="246126"/>
                  </a:lnTo>
                  <a:lnTo>
                    <a:pt x="2286" y="248412"/>
                  </a:lnTo>
                  <a:lnTo>
                    <a:pt x="3810" y="249936"/>
                  </a:lnTo>
                  <a:lnTo>
                    <a:pt x="5334" y="252222"/>
                  </a:lnTo>
                  <a:lnTo>
                    <a:pt x="7620" y="253746"/>
                  </a:lnTo>
                  <a:lnTo>
                    <a:pt x="7620" y="230886"/>
                  </a:lnTo>
                  <a:lnTo>
                    <a:pt x="9906" y="225552"/>
                  </a:lnTo>
                  <a:lnTo>
                    <a:pt x="13716" y="220980"/>
                  </a:lnTo>
                  <a:close/>
                </a:path>
                <a:path w="91440" h="440689">
                  <a:moveTo>
                    <a:pt x="64008" y="246126"/>
                  </a:moveTo>
                  <a:lnTo>
                    <a:pt x="64008" y="239268"/>
                  </a:lnTo>
                  <a:lnTo>
                    <a:pt x="63246" y="236220"/>
                  </a:lnTo>
                  <a:lnTo>
                    <a:pt x="60960" y="229362"/>
                  </a:lnTo>
                  <a:lnTo>
                    <a:pt x="59436" y="227838"/>
                  </a:lnTo>
                  <a:lnTo>
                    <a:pt x="57912" y="225552"/>
                  </a:lnTo>
                  <a:lnTo>
                    <a:pt x="55626" y="224028"/>
                  </a:lnTo>
                  <a:lnTo>
                    <a:pt x="53340" y="223266"/>
                  </a:lnTo>
                  <a:lnTo>
                    <a:pt x="51816" y="221742"/>
                  </a:lnTo>
                  <a:lnTo>
                    <a:pt x="41910" y="221742"/>
                  </a:lnTo>
                  <a:lnTo>
                    <a:pt x="39624" y="222504"/>
                  </a:lnTo>
                  <a:lnTo>
                    <a:pt x="35052" y="224790"/>
                  </a:lnTo>
                  <a:lnTo>
                    <a:pt x="33528" y="226314"/>
                  </a:lnTo>
                  <a:lnTo>
                    <a:pt x="32766" y="227838"/>
                  </a:lnTo>
                  <a:lnTo>
                    <a:pt x="31242" y="229362"/>
                  </a:lnTo>
                  <a:lnTo>
                    <a:pt x="30480" y="230886"/>
                  </a:lnTo>
                  <a:lnTo>
                    <a:pt x="28956" y="233172"/>
                  </a:lnTo>
                  <a:lnTo>
                    <a:pt x="28194" y="235458"/>
                  </a:lnTo>
                  <a:lnTo>
                    <a:pt x="27432" y="236982"/>
                  </a:lnTo>
                  <a:lnTo>
                    <a:pt x="26670" y="239268"/>
                  </a:lnTo>
                  <a:lnTo>
                    <a:pt x="25908" y="240030"/>
                  </a:lnTo>
                  <a:lnTo>
                    <a:pt x="24384" y="243078"/>
                  </a:lnTo>
                  <a:lnTo>
                    <a:pt x="23622" y="243840"/>
                  </a:lnTo>
                  <a:lnTo>
                    <a:pt x="22860" y="245364"/>
                  </a:lnTo>
                  <a:lnTo>
                    <a:pt x="22098" y="246126"/>
                  </a:lnTo>
                  <a:lnTo>
                    <a:pt x="20574" y="246888"/>
                  </a:lnTo>
                  <a:lnTo>
                    <a:pt x="19812" y="247650"/>
                  </a:lnTo>
                  <a:lnTo>
                    <a:pt x="10668" y="247650"/>
                  </a:lnTo>
                  <a:lnTo>
                    <a:pt x="7620" y="243840"/>
                  </a:lnTo>
                  <a:lnTo>
                    <a:pt x="7620" y="253746"/>
                  </a:lnTo>
                  <a:lnTo>
                    <a:pt x="9906" y="254508"/>
                  </a:lnTo>
                  <a:lnTo>
                    <a:pt x="12192" y="256032"/>
                  </a:lnTo>
                  <a:lnTo>
                    <a:pt x="14478" y="256794"/>
                  </a:lnTo>
                  <a:lnTo>
                    <a:pt x="19812" y="256794"/>
                  </a:lnTo>
                  <a:lnTo>
                    <a:pt x="22098" y="256032"/>
                  </a:lnTo>
                  <a:lnTo>
                    <a:pt x="23622" y="255270"/>
                  </a:lnTo>
                  <a:lnTo>
                    <a:pt x="25908" y="254508"/>
                  </a:lnTo>
                  <a:lnTo>
                    <a:pt x="27432" y="253746"/>
                  </a:lnTo>
                  <a:lnTo>
                    <a:pt x="28956" y="252222"/>
                  </a:lnTo>
                  <a:lnTo>
                    <a:pt x="29718" y="250698"/>
                  </a:lnTo>
                  <a:lnTo>
                    <a:pt x="31242" y="249174"/>
                  </a:lnTo>
                  <a:lnTo>
                    <a:pt x="32004" y="247650"/>
                  </a:lnTo>
                  <a:lnTo>
                    <a:pt x="33528" y="245364"/>
                  </a:lnTo>
                  <a:lnTo>
                    <a:pt x="34290" y="243840"/>
                  </a:lnTo>
                  <a:lnTo>
                    <a:pt x="35814" y="241554"/>
                  </a:lnTo>
                  <a:lnTo>
                    <a:pt x="36576" y="239268"/>
                  </a:lnTo>
                  <a:lnTo>
                    <a:pt x="38100" y="236220"/>
                  </a:lnTo>
                  <a:lnTo>
                    <a:pt x="38100" y="235458"/>
                  </a:lnTo>
                  <a:lnTo>
                    <a:pt x="38862" y="233934"/>
                  </a:lnTo>
                  <a:lnTo>
                    <a:pt x="40386" y="233172"/>
                  </a:lnTo>
                  <a:lnTo>
                    <a:pt x="42672" y="230886"/>
                  </a:lnTo>
                  <a:lnTo>
                    <a:pt x="44196" y="230124"/>
                  </a:lnTo>
                  <a:lnTo>
                    <a:pt x="49530" y="230124"/>
                  </a:lnTo>
                  <a:lnTo>
                    <a:pt x="51054" y="231648"/>
                  </a:lnTo>
                  <a:lnTo>
                    <a:pt x="52578" y="232410"/>
                  </a:lnTo>
                  <a:lnTo>
                    <a:pt x="54102" y="233934"/>
                  </a:lnTo>
                  <a:lnTo>
                    <a:pt x="54102" y="234696"/>
                  </a:lnTo>
                  <a:lnTo>
                    <a:pt x="55626" y="237744"/>
                  </a:lnTo>
                  <a:lnTo>
                    <a:pt x="55626" y="253746"/>
                  </a:lnTo>
                  <a:lnTo>
                    <a:pt x="60960" y="253746"/>
                  </a:lnTo>
                  <a:lnTo>
                    <a:pt x="62484" y="250698"/>
                  </a:lnTo>
                  <a:lnTo>
                    <a:pt x="64008" y="246126"/>
                  </a:lnTo>
                  <a:close/>
                </a:path>
                <a:path w="91440" h="440689">
                  <a:moveTo>
                    <a:pt x="55626" y="253746"/>
                  </a:moveTo>
                  <a:lnTo>
                    <a:pt x="55626" y="245364"/>
                  </a:lnTo>
                  <a:lnTo>
                    <a:pt x="54102" y="249936"/>
                  </a:lnTo>
                  <a:lnTo>
                    <a:pt x="51054" y="253746"/>
                  </a:lnTo>
                  <a:lnTo>
                    <a:pt x="55626" y="253746"/>
                  </a:lnTo>
                  <a:close/>
                </a:path>
                <a:path w="91440" h="440689">
                  <a:moveTo>
                    <a:pt x="90678" y="275082"/>
                  </a:moveTo>
                  <a:lnTo>
                    <a:pt x="90678" y="272034"/>
                  </a:lnTo>
                  <a:lnTo>
                    <a:pt x="87630" y="268986"/>
                  </a:lnTo>
                  <a:lnTo>
                    <a:pt x="86106" y="268224"/>
                  </a:lnTo>
                  <a:lnTo>
                    <a:pt x="82296" y="268224"/>
                  </a:lnTo>
                  <a:lnTo>
                    <a:pt x="79248" y="269748"/>
                  </a:lnTo>
                  <a:lnTo>
                    <a:pt x="78486" y="271272"/>
                  </a:lnTo>
                  <a:lnTo>
                    <a:pt x="77724" y="272034"/>
                  </a:lnTo>
                  <a:lnTo>
                    <a:pt x="77724" y="275082"/>
                  </a:lnTo>
                  <a:lnTo>
                    <a:pt x="78486" y="276606"/>
                  </a:lnTo>
                  <a:lnTo>
                    <a:pt x="80772" y="278892"/>
                  </a:lnTo>
                  <a:lnTo>
                    <a:pt x="82296" y="279654"/>
                  </a:lnTo>
                  <a:lnTo>
                    <a:pt x="86106" y="279654"/>
                  </a:lnTo>
                  <a:lnTo>
                    <a:pt x="87630" y="278892"/>
                  </a:lnTo>
                  <a:lnTo>
                    <a:pt x="89916" y="276606"/>
                  </a:lnTo>
                  <a:lnTo>
                    <a:pt x="90678" y="275082"/>
                  </a:lnTo>
                  <a:close/>
                </a:path>
                <a:path w="91440" h="440689">
                  <a:moveTo>
                    <a:pt x="62484" y="278130"/>
                  </a:moveTo>
                  <a:lnTo>
                    <a:pt x="62484" y="269748"/>
                  </a:lnTo>
                  <a:lnTo>
                    <a:pt x="1524" y="269748"/>
                  </a:lnTo>
                  <a:lnTo>
                    <a:pt x="1524" y="278130"/>
                  </a:lnTo>
                  <a:lnTo>
                    <a:pt x="62484" y="278130"/>
                  </a:lnTo>
                  <a:close/>
                </a:path>
                <a:path w="91440" h="440689">
                  <a:moveTo>
                    <a:pt x="64008" y="323088"/>
                  </a:moveTo>
                  <a:lnTo>
                    <a:pt x="64008" y="308610"/>
                  </a:lnTo>
                  <a:lnTo>
                    <a:pt x="60960" y="302514"/>
                  </a:lnTo>
                  <a:lnTo>
                    <a:pt x="48768" y="293370"/>
                  </a:lnTo>
                  <a:lnTo>
                    <a:pt x="40386" y="291846"/>
                  </a:lnTo>
                  <a:lnTo>
                    <a:pt x="20574" y="291846"/>
                  </a:lnTo>
                  <a:lnTo>
                    <a:pt x="13716" y="293370"/>
                  </a:lnTo>
                  <a:lnTo>
                    <a:pt x="7620" y="297180"/>
                  </a:lnTo>
                  <a:lnTo>
                    <a:pt x="2286" y="301752"/>
                  </a:lnTo>
                  <a:lnTo>
                    <a:pt x="0" y="307086"/>
                  </a:lnTo>
                  <a:lnTo>
                    <a:pt x="0" y="321564"/>
                  </a:lnTo>
                  <a:lnTo>
                    <a:pt x="3810" y="327660"/>
                  </a:lnTo>
                  <a:lnTo>
                    <a:pt x="7620" y="329565"/>
                  </a:lnTo>
                  <a:lnTo>
                    <a:pt x="7620" y="310896"/>
                  </a:lnTo>
                  <a:lnTo>
                    <a:pt x="9906" y="307086"/>
                  </a:lnTo>
                  <a:lnTo>
                    <a:pt x="13716" y="304800"/>
                  </a:lnTo>
                  <a:lnTo>
                    <a:pt x="18288" y="301752"/>
                  </a:lnTo>
                  <a:lnTo>
                    <a:pt x="23622" y="300228"/>
                  </a:lnTo>
                  <a:lnTo>
                    <a:pt x="38862" y="300228"/>
                  </a:lnTo>
                  <a:lnTo>
                    <a:pt x="44196" y="301752"/>
                  </a:lnTo>
                  <a:lnTo>
                    <a:pt x="53340" y="307848"/>
                  </a:lnTo>
                  <a:lnTo>
                    <a:pt x="55626" y="311658"/>
                  </a:lnTo>
                  <a:lnTo>
                    <a:pt x="55626" y="330708"/>
                  </a:lnTo>
                  <a:lnTo>
                    <a:pt x="60198" y="328422"/>
                  </a:lnTo>
                  <a:lnTo>
                    <a:pt x="64008" y="323088"/>
                  </a:lnTo>
                  <a:close/>
                </a:path>
                <a:path w="91440" h="440689">
                  <a:moveTo>
                    <a:pt x="11430" y="340614"/>
                  </a:moveTo>
                  <a:lnTo>
                    <a:pt x="11430" y="331470"/>
                  </a:lnTo>
                  <a:lnTo>
                    <a:pt x="1524" y="331470"/>
                  </a:lnTo>
                  <a:lnTo>
                    <a:pt x="1524" y="340614"/>
                  </a:lnTo>
                  <a:lnTo>
                    <a:pt x="11430" y="340614"/>
                  </a:lnTo>
                  <a:close/>
                </a:path>
                <a:path w="91440" h="440689">
                  <a:moveTo>
                    <a:pt x="55626" y="330708"/>
                  </a:moveTo>
                  <a:lnTo>
                    <a:pt x="55626" y="320802"/>
                  </a:lnTo>
                  <a:lnTo>
                    <a:pt x="54102" y="324612"/>
                  </a:lnTo>
                  <a:lnTo>
                    <a:pt x="50292" y="327660"/>
                  </a:lnTo>
                  <a:lnTo>
                    <a:pt x="47244" y="330708"/>
                  </a:lnTo>
                  <a:lnTo>
                    <a:pt x="42672" y="331470"/>
                  </a:lnTo>
                  <a:lnTo>
                    <a:pt x="22860" y="331470"/>
                  </a:lnTo>
                  <a:lnTo>
                    <a:pt x="17526" y="330708"/>
                  </a:lnTo>
                  <a:lnTo>
                    <a:pt x="9906" y="324612"/>
                  </a:lnTo>
                  <a:lnTo>
                    <a:pt x="7620" y="320802"/>
                  </a:lnTo>
                  <a:lnTo>
                    <a:pt x="7620" y="329565"/>
                  </a:lnTo>
                  <a:lnTo>
                    <a:pt x="11430" y="331470"/>
                  </a:lnTo>
                  <a:lnTo>
                    <a:pt x="11430" y="340614"/>
                  </a:lnTo>
                  <a:lnTo>
                    <a:pt x="54102" y="340614"/>
                  </a:lnTo>
                  <a:lnTo>
                    <a:pt x="54102" y="331470"/>
                  </a:lnTo>
                  <a:lnTo>
                    <a:pt x="55626" y="330708"/>
                  </a:lnTo>
                  <a:close/>
                </a:path>
                <a:path w="91440" h="440689">
                  <a:moveTo>
                    <a:pt x="91440" y="340614"/>
                  </a:moveTo>
                  <a:lnTo>
                    <a:pt x="91440" y="331470"/>
                  </a:lnTo>
                  <a:lnTo>
                    <a:pt x="54102" y="331470"/>
                  </a:lnTo>
                  <a:lnTo>
                    <a:pt x="54102" y="340614"/>
                  </a:lnTo>
                  <a:lnTo>
                    <a:pt x="91440" y="340614"/>
                  </a:lnTo>
                  <a:close/>
                </a:path>
                <a:path w="91440" h="440689">
                  <a:moveTo>
                    <a:pt x="64008" y="385572"/>
                  </a:moveTo>
                  <a:lnTo>
                    <a:pt x="64008" y="371094"/>
                  </a:lnTo>
                  <a:lnTo>
                    <a:pt x="60960" y="365760"/>
                  </a:lnTo>
                  <a:lnTo>
                    <a:pt x="54864" y="361188"/>
                  </a:lnTo>
                  <a:lnTo>
                    <a:pt x="48768" y="355854"/>
                  </a:lnTo>
                  <a:lnTo>
                    <a:pt x="41148" y="353568"/>
                  </a:lnTo>
                  <a:lnTo>
                    <a:pt x="21336" y="353568"/>
                  </a:lnTo>
                  <a:lnTo>
                    <a:pt x="13716" y="355854"/>
                  </a:lnTo>
                  <a:lnTo>
                    <a:pt x="8382" y="360426"/>
                  </a:lnTo>
                  <a:lnTo>
                    <a:pt x="2286" y="364236"/>
                  </a:lnTo>
                  <a:lnTo>
                    <a:pt x="0" y="370332"/>
                  </a:lnTo>
                  <a:lnTo>
                    <a:pt x="0" y="385572"/>
                  </a:lnTo>
                  <a:lnTo>
                    <a:pt x="1524" y="391668"/>
                  </a:lnTo>
                  <a:lnTo>
                    <a:pt x="5334" y="396240"/>
                  </a:lnTo>
                  <a:lnTo>
                    <a:pt x="7620" y="396240"/>
                  </a:lnTo>
                  <a:lnTo>
                    <a:pt x="7620" y="374904"/>
                  </a:lnTo>
                  <a:lnTo>
                    <a:pt x="9906" y="370332"/>
                  </a:lnTo>
                  <a:lnTo>
                    <a:pt x="17526" y="364236"/>
                  </a:lnTo>
                  <a:lnTo>
                    <a:pt x="22098" y="362712"/>
                  </a:lnTo>
                  <a:lnTo>
                    <a:pt x="28956" y="362712"/>
                  </a:lnTo>
                  <a:lnTo>
                    <a:pt x="28956" y="400050"/>
                  </a:lnTo>
                  <a:lnTo>
                    <a:pt x="37338" y="400050"/>
                  </a:lnTo>
                  <a:lnTo>
                    <a:pt x="37338" y="362712"/>
                  </a:lnTo>
                  <a:lnTo>
                    <a:pt x="42672" y="363474"/>
                  </a:lnTo>
                  <a:lnTo>
                    <a:pt x="47244" y="364998"/>
                  </a:lnTo>
                  <a:lnTo>
                    <a:pt x="50292" y="368046"/>
                  </a:lnTo>
                  <a:lnTo>
                    <a:pt x="54102" y="370332"/>
                  </a:lnTo>
                  <a:lnTo>
                    <a:pt x="55626" y="374142"/>
                  </a:lnTo>
                  <a:lnTo>
                    <a:pt x="55626" y="394716"/>
                  </a:lnTo>
                  <a:lnTo>
                    <a:pt x="60960" y="390906"/>
                  </a:lnTo>
                  <a:lnTo>
                    <a:pt x="64008" y="385572"/>
                  </a:lnTo>
                  <a:close/>
                </a:path>
                <a:path w="91440" h="440689">
                  <a:moveTo>
                    <a:pt x="14478" y="396240"/>
                  </a:moveTo>
                  <a:lnTo>
                    <a:pt x="9906" y="391668"/>
                  </a:lnTo>
                  <a:lnTo>
                    <a:pt x="7620" y="385572"/>
                  </a:lnTo>
                  <a:lnTo>
                    <a:pt x="7620" y="396240"/>
                  </a:lnTo>
                  <a:lnTo>
                    <a:pt x="14478" y="396240"/>
                  </a:lnTo>
                  <a:close/>
                </a:path>
                <a:path w="91440" h="440689">
                  <a:moveTo>
                    <a:pt x="55626" y="394716"/>
                  </a:moveTo>
                  <a:lnTo>
                    <a:pt x="55626" y="382524"/>
                  </a:lnTo>
                  <a:lnTo>
                    <a:pt x="54102" y="385572"/>
                  </a:lnTo>
                  <a:lnTo>
                    <a:pt x="51054" y="387858"/>
                  </a:lnTo>
                  <a:lnTo>
                    <a:pt x="47244" y="390144"/>
                  </a:lnTo>
                  <a:lnTo>
                    <a:pt x="43434" y="391668"/>
                  </a:lnTo>
                  <a:lnTo>
                    <a:pt x="37338" y="391668"/>
                  </a:lnTo>
                  <a:lnTo>
                    <a:pt x="37338" y="400050"/>
                  </a:lnTo>
                  <a:lnTo>
                    <a:pt x="43434" y="400050"/>
                  </a:lnTo>
                  <a:lnTo>
                    <a:pt x="51054" y="397764"/>
                  </a:lnTo>
                  <a:lnTo>
                    <a:pt x="55626" y="394716"/>
                  </a:lnTo>
                  <a:close/>
                </a:path>
                <a:path w="91440" h="440689">
                  <a:moveTo>
                    <a:pt x="62484" y="421386"/>
                  </a:moveTo>
                  <a:lnTo>
                    <a:pt x="62484" y="413004"/>
                  </a:lnTo>
                  <a:lnTo>
                    <a:pt x="1524" y="413004"/>
                  </a:lnTo>
                  <a:lnTo>
                    <a:pt x="1524" y="421386"/>
                  </a:lnTo>
                  <a:lnTo>
                    <a:pt x="38862" y="421386"/>
                  </a:lnTo>
                  <a:lnTo>
                    <a:pt x="44196" y="422910"/>
                  </a:lnTo>
                  <a:lnTo>
                    <a:pt x="48768" y="425196"/>
                  </a:lnTo>
                  <a:lnTo>
                    <a:pt x="49530" y="425653"/>
                  </a:lnTo>
                  <a:lnTo>
                    <a:pt x="49530" y="421386"/>
                  </a:lnTo>
                  <a:lnTo>
                    <a:pt x="62484" y="421386"/>
                  </a:lnTo>
                  <a:close/>
                </a:path>
                <a:path w="91440" h="440689">
                  <a:moveTo>
                    <a:pt x="63246" y="439674"/>
                  </a:moveTo>
                  <a:lnTo>
                    <a:pt x="63246" y="432054"/>
                  </a:lnTo>
                  <a:lnTo>
                    <a:pt x="62484" y="429768"/>
                  </a:lnTo>
                  <a:lnTo>
                    <a:pt x="57150" y="424434"/>
                  </a:lnTo>
                  <a:lnTo>
                    <a:pt x="54102" y="422910"/>
                  </a:lnTo>
                  <a:lnTo>
                    <a:pt x="49530" y="421386"/>
                  </a:lnTo>
                  <a:lnTo>
                    <a:pt x="49530" y="425653"/>
                  </a:lnTo>
                  <a:lnTo>
                    <a:pt x="52578" y="427482"/>
                  </a:lnTo>
                  <a:lnTo>
                    <a:pt x="54102" y="430530"/>
                  </a:lnTo>
                  <a:lnTo>
                    <a:pt x="54102" y="440436"/>
                  </a:lnTo>
                  <a:lnTo>
                    <a:pt x="62484" y="440436"/>
                  </a:lnTo>
                  <a:lnTo>
                    <a:pt x="63246" y="439674"/>
                  </a:lnTo>
                  <a:close/>
                </a:path>
                <a:path w="91440" h="440689">
                  <a:moveTo>
                    <a:pt x="54102" y="440436"/>
                  </a:moveTo>
                  <a:lnTo>
                    <a:pt x="54102" y="436626"/>
                  </a:lnTo>
                  <a:lnTo>
                    <a:pt x="53340" y="438912"/>
                  </a:lnTo>
                  <a:lnTo>
                    <a:pt x="52578" y="440436"/>
                  </a:lnTo>
                  <a:lnTo>
                    <a:pt x="54102" y="440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23581" y="3758946"/>
              <a:ext cx="182880" cy="1315720"/>
            </a:xfrm>
            <a:custGeom>
              <a:avLst/>
              <a:gdLst/>
              <a:ahLst/>
              <a:cxnLst/>
              <a:rect l="l" t="t" r="r" b="b"/>
              <a:pathLst>
                <a:path w="182879" h="1315720">
                  <a:moveTo>
                    <a:pt x="0" y="1315212"/>
                  </a:moveTo>
                  <a:lnTo>
                    <a:pt x="0" y="0"/>
                  </a:lnTo>
                  <a:lnTo>
                    <a:pt x="182879" y="0"/>
                  </a:lnTo>
                  <a:lnTo>
                    <a:pt x="182879" y="1315212"/>
                  </a:lnTo>
                  <a:lnTo>
                    <a:pt x="0" y="1315212"/>
                  </a:lnTo>
                  <a:close/>
                </a:path>
              </a:pathLst>
            </a:custGeom>
            <a:ln w="10185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18248" y="3745992"/>
              <a:ext cx="193675" cy="9525"/>
            </a:xfrm>
            <a:custGeom>
              <a:avLst/>
              <a:gdLst/>
              <a:ahLst/>
              <a:cxnLst/>
              <a:rect l="l" t="t" r="r" b="b"/>
              <a:pathLst>
                <a:path w="193675" h="9525">
                  <a:moveTo>
                    <a:pt x="193548" y="9144"/>
                  </a:moveTo>
                  <a:lnTo>
                    <a:pt x="193548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93548" y="9144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18248" y="5087874"/>
              <a:ext cx="193675" cy="1323975"/>
            </a:xfrm>
            <a:custGeom>
              <a:avLst/>
              <a:gdLst/>
              <a:ahLst/>
              <a:cxnLst/>
              <a:rect l="l" t="t" r="r" b="b"/>
              <a:pathLst>
                <a:path w="193675" h="1323975">
                  <a:moveTo>
                    <a:pt x="193548" y="1323594"/>
                  </a:moveTo>
                  <a:lnTo>
                    <a:pt x="193548" y="0"/>
                  </a:lnTo>
                  <a:lnTo>
                    <a:pt x="0" y="0"/>
                  </a:lnTo>
                  <a:lnTo>
                    <a:pt x="0" y="1323594"/>
                  </a:lnTo>
                  <a:lnTo>
                    <a:pt x="193548" y="1323594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63206" y="5602224"/>
              <a:ext cx="91440" cy="303530"/>
            </a:xfrm>
            <a:custGeom>
              <a:avLst/>
              <a:gdLst/>
              <a:ahLst/>
              <a:cxnLst/>
              <a:rect l="l" t="t" r="r" b="b"/>
              <a:pathLst>
                <a:path w="91440" h="303529">
                  <a:moveTo>
                    <a:pt x="86868" y="9143"/>
                  </a:moveTo>
                  <a:lnTo>
                    <a:pt x="86868" y="0"/>
                  </a:lnTo>
                  <a:lnTo>
                    <a:pt x="1524" y="0"/>
                  </a:lnTo>
                  <a:lnTo>
                    <a:pt x="1524" y="9143"/>
                  </a:lnTo>
                  <a:lnTo>
                    <a:pt x="86868" y="9143"/>
                  </a:lnTo>
                  <a:close/>
                </a:path>
                <a:path w="91440" h="303529">
                  <a:moveTo>
                    <a:pt x="62484" y="35813"/>
                  </a:moveTo>
                  <a:lnTo>
                    <a:pt x="62484" y="27431"/>
                  </a:lnTo>
                  <a:lnTo>
                    <a:pt x="1524" y="27431"/>
                  </a:lnTo>
                  <a:lnTo>
                    <a:pt x="1524" y="35813"/>
                  </a:lnTo>
                  <a:lnTo>
                    <a:pt x="41910" y="35813"/>
                  </a:lnTo>
                  <a:lnTo>
                    <a:pt x="46482" y="37337"/>
                  </a:lnTo>
                  <a:lnTo>
                    <a:pt x="50292" y="40385"/>
                  </a:lnTo>
                  <a:lnTo>
                    <a:pt x="51816" y="41528"/>
                  </a:lnTo>
                  <a:lnTo>
                    <a:pt x="51816" y="35813"/>
                  </a:lnTo>
                  <a:lnTo>
                    <a:pt x="62484" y="35813"/>
                  </a:lnTo>
                  <a:close/>
                </a:path>
                <a:path w="91440" h="303529">
                  <a:moveTo>
                    <a:pt x="55625" y="68071"/>
                  </a:moveTo>
                  <a:lnTo>
                    <a:pt x="55625" y="58673"/>
                  </a:lnTo>
                  <a:lnTo>
                    <a:pt x="48768" y="62483"/>
                  </a:lnTo>
                  <a:lnTo>
                    <a:pt x="1524" y="62483"/>
                  </a:lnTo>
                  <a:lnTo>
                    <a:pt x="1524" y="71627"/>
                  </a:lnTo>
                  <a:lnTo>
                    <a:pt x="46482" y="71627"/>
                  </a:lnTo>
                  <a:lnTo>
                    <a:pt x="52577" y="70103"/>
                  </a:lnTo>
                  <a:lnTo>
                    <a:pt x="55625" y="68071"/>
                  </a:lnTo>
                  <a:close/>
                </a:path>
                <a:path w="91440" h="303529">
                  <a:moveTo>
                    <a:pt x="64008" y="59435"/>
                  </a:moveTo>
                  <a:lnTo>
                    <a:pt x="64008" y="45719"/>
                  </a:lnTo>
                  <a:lnTo>
                    <a:pt x="60198" y="40385"/>
                  </a:lnTo>
                  <a:lnTo>
                    <a:pt x="51816" y="35813"/>
                  </a:lnTo>
                  <a:lnTo>
                    <a:pt x="51816" y="41528"/>
                  </a:lnTo>
                  <a:lnTo>
                    <a:pt x="53340" y="42671"/>
                  </a:lnTo>
                  <a:lnTo>
                    <a:pt x="55625" y="46481"/>
                  </a:lnTo>
                  <a:lnTo>
                    <a:pt x="55625" y="68071"/>
                  </a:lnTo>
                  <a:lnTo>
                    <a:pt x="61722" y="64007"/>
                  </a:lnTo>
                  <a:lnTo>
                    <a:pt x="64008" y="59435"/>
                  </a:lnTo>
                  <a:close/>
                </a:path>
                <a:path w="91440" h="303529">
                  <a:moveTo>
                    <a:pt x="13716" y="83819"/>
                  </a:moveTo>
                  <a:lnTo>
                    <a:pt x="3048" y="83819"/>
                  </a:lnTo>
                  <a:lnTo>
                    <a:pt x="762" y="88391"/>
                  </a:lnTo>
                  <a:lnTo>
                    <a:pt x="0" y="92963"/>
                  </a:lnTo>
                  <a:lnTo>
                    <a:pt x="0" y="103631"/>
                  </a:lnTo>
                  <a:lnTo>
                    <a:pt x="762" y="105917"/>
                  </a:lnTo>
                  <a:lnTo>
                    <a:pt x="1524" y="108965"/>
                  </a:lnTo>
                  <a:lnTo>
                    <a:pt x="2286" y="111251"/>
                  </a:lnTo>
                  <a:lnTo>
                    <a:pt x="3810" y="112775"/>
                  </a:lnTo>
                  <a:lnTo>
                    <a:pt x="5334" y="115061"/>
                  </a:lnTo>
                  <a:lnTo>
                    <a:pt x="7620" y="116585"/>
                  </a:lnTo>
                  <a:lnTo>
                    <a:pt x="7620" y="93725"/>
                  </a:lnTo>
                  <a:lnTo>
                    <a:pt x="9905" y="88391"/>
                  </a:lnTo>
                  <a:lnTo>
                    <a:pt x="13716" y="83819"/>
                  </a:lnTo>
                  <a:close/>
                </a:path>
                <a:path w="91440" h="303529">
                  <a:moveTo>
                    <a:pt x="64008" y="108965"/>
                  </a:moveTo>
                  <a:lnTo>
                    <a:pt x="64008" y="102107"/>
                  </a:lnTo>
                  <a:lnTo>
                    <a:pt x="63246" y="99059"/>
                  </a:lnTo>
                  <a:lnTo>
                    <a:pt x="60960" y="92201"/>
                  </a:lnTo>
                  <a:lnTo>
                    <a:pt x="59436" y="90677"/>
                  </a:lnTo>
                  <a:lnTo>
                    <a:pt x="57912" y="88391"/>
                  </a:lnTo>
                  <a:lnTo>
                    <a:pt x="55625" y="86867"/>
                  </a:lnTo>
                  <a:lnTo>
                    <a:pt x="53340" y="86105"/>
                  </a:lnTo>
                  <a:lnTo>
                    <a:pt x="51816" y="84581"/>
                  </a:lnTo>
                  <a:lnTo>
                    <a:pt x="41910" y="84581"/>
                  </a:lnTo>
                  <a:lnTo>
                    <a:pt x="39624" y="85343"/>
                  </a:lnTo>
                  <a:lnTo>
                    <a:pt x="38100" y="85343"/>
                  </a:lnTo>
                  <a:lnTo>
                    <a:pt x="36575" y="86867"/>
                  </a:lnTo>
                  <a:lnTo>
                    <a:pt x="35051" y="87629"/>
                  </a:lnTo>
                  <a:lnTo>
                    <a:pt x="33527" y="89153"/>
                  </a:lnTo>
                  <a:lnTo>
                    <a:pt x="32766" y="90677"/>
                  </a:lnTo>
                  <a:lnTo>
                    <a:pt x="31242" y="92201"/>
                  </a:lnTo>
                  <a:lnTo>
                    <a:pt x="30479" y="93725"/>
                  </a:lnTo>
                  <a:lnTo>
                    <a:pt x="28955" y="96011"/>
                  </a:lnTo>
                  <a:lnTo>
                    <a:pt x="28194" y="98297"/>
                  </a:lnTo>
                  <a:lnTo>
                    <a:pt x="24384" y="105917"/>
                  </a:lnTo>
                  <a:lnTo>
                    <a:pt x="23622" y="106679"/>
                  </a:lnTo>
                  <a:lnTo>
                    <a:pt x="22860" y="108203"/>
                  </a:lnTo>
                  <a:lnTo>
                    <a:pt x="22098" y="108965"/>
                  </a:lnTo>
                  <a:lnTo>
                    <a:pt x="20574" y="109727"/>
                  </a:lnTo>
                  <a:lnTo>
                    <a:pt x="19812" y="110489"/>
                  </a:lnTo>
                  <a:lnTo>
                    <a:pt x="10668" y="110489"/>
                  </a:lnTo>
                  <a:lnTo>
                    <a:pt x="7620" y="106679"/>
                  </a:lnTo>
                  <a:lnTo>
                    <a:pt x="7620" y="116585"/>
                  </a:lnTo>
                  <a:lnTo>
                    <a:pt x="9905" y="117347"/>
                  </a:lnTo>
                  <a:lnTo>
                    <a:pt x="12192" y="118871"/>
                  </a:lnTo>
                  <a:lnTo>
                    <a:pt x="22098" y="118871"/>
                  </a:lnTo>
                  <a:lnTo>
                    <a:pt x="23622" y="118109"/>
                  </a:lnTo>
                  <a:lnTo>
                    <a:pt x="25908" y="117347"/>
                  </a:lnTo>
                  <a:lnTo>
                    <a:pt x="27432" y="116585"/>
                  </a:lnTo>
                  <a:lnTo>
                    <a:pt x="28955" y="115061"/>
                  </a:lnTo>
                  <a:lnTo>
                    <a:pt x="29718" y="113537"/>
                  </a:lnTo>
                  <a:lnTo>
                    <a:pt x="31242" y="112013"/>
                  </a:lnTo>
                  <a:lnTo>
                    <a:pt x="32003" y="110489"/>
                  </a:lnTo>
                  <a:lnTo>
                    <a:pt x="33527" y="108203"/>
                  </a:lnTo>
                  <a:lnTo>
                    <a:pt x="34290" y="106679"/>
                  </a:lnTo>
                  <a:lnTo>
                    <a:pt x="35814" y="104393"/>
                  </a:lnTo>
                  <a:lnTo>
                    <a:pt x="36575" y="102107"/>
                  </a:lnTo>
                  <a:lnTo>
                    <a:pt x="38100" y="99059"/>
                  </a:lnTo>
                  <a:lnTo>
                    <a:pt x="38100" y="98297"/>
                  </a:lnTo>
                  <a:lnTo>
                    <a:pt x="38862" y="96773"/>
                  </a:lnTo>
                  <a:lnTo>
                    <a:pt x="40386" y="96011"/>
                  </a:lnTo>
                  <a:lnTo>
                    <a:pt x="42672" y="93725"/>
                  </a:lnTo>
                  <a:lnTo>
                    <a:pt x="44196" y="92963"/>
                  </a:lnTo>
                  <a:lnTo>
                    <a:pt x="49529" y="92963"/>
                  </a:lnTo>
                  <a:lnTo>
                    <a:pt x="51053" y="94487"/>
                  </a:lnTo>
                  <a:lnTo>
                    <a:pt x="52577" y="94487"/>
                  </a:lnTo>
                  <a:lnTo>
                    <a:pt x="53340" y="96011"/>
                  </a:lnTo>
                  <a:lnTo>
                    <a:pt x="54101" y="96773"/>
                  </a:lnTo>
                  <a:lnTo>
                    <a:pt x="54101" y="97535"/>
                  </a:lnTo>
                  <a:lnTo>
                    <a:pt x="55625" y="100583"/>
                  </a:lnTo>
                  <a:lnTo>
                    <a:pt x="55625" y="116585"/>
                  </a:lnTo>
                  <a:lnTo>
                    <a:pt x="60960" y="116585"/>
                  </a:lnTo>
                  <a:lnTo>
                    <a:pt x="62484" y="113537"/>
                  </a:lnTo>
                  <a:lnTo>
                    <a:pt x="64008" y="108965"/>
                  </a:lnTo>
                  <a:close/>
                </a:path>
                <a:path w="91440" h="303529">
                  <a:moveTo>
                    <a:pt x="55625" y="116585"/>
                  </a:moveTo>
                  <a:lnTo>
                    <a:pt x="55625" y="108203"/>
                  </a:lnTo>
                  <a:lnTo>
                    <a:pt x="54101" y="112775"/>
                  </a:lnTo>
                  <a:lnTo>
                    <a:pt x="51053" y="116585"/>
                  </a:lnTo>
                  <a:lnTo>
                    <a:pt x="55625" y="116585"/>
                  </a:lnTo>
                  <a:close/>
                </a:path>
                <a:path w="91440" h="303529">
                  <a:moveTo>
                    <a:pt x="90677" y="137921"/>
                  </a:moveTo>
                  <a:lnTo>
                    <a:pt x="90677" y="134873"/>
                  </a:lnTo>
                  <a:lnTo>
                    <a:pt x="87629" y="131825"/>
                  </a:lnTo>
                  <a:lnTo>
                    <a:pt x="86105" y="131063"/>
                  </a:lnTo>
                  <a:lnTo>
                    <a:pt x="82296" y="131063"/>
                  </a:lnTo>
                  <a:lnTo>
                    <a:pt x="79248" y="132587"/>
                  </a:lnTo>
                  <a:lnTo>
                    <a:pt x="78486" y="134111"/>
                  </a:lnTo>
                  <a:lnTo>
                    <a:pt x="77724" y="134873"/>
                  </a:lnTo>
                  <a:lnTo>
                    <a:pt x="77724" y="137921"/>
                  </a:lnTo>
                  <a:lnTo>
                    <a:pt x="78486" y="139445"/>
                  </a:lnTo>
                  <a:lnTo>
                    <a:pt x="80010" y="140207"/>
                  </a:lnTo>
                  <a:lnTo>
                    <a:pt x="80772" y="141731"/>
                  </a:lnTo>
                  <a:lnTo>
                    <a:pt x="82296" y="142493"/>
                  </a:lnTo>
                  <a:lnTo>
                    <a:pt x="86105" y="142493"/>
                  </a:lnTo>
                  <a:lnTo>
                    <a:pt x="87629" y="141731"/>
                  </a:lnTo>
                  <a:lnTo>
                    <a:pt x="88392" y="140207"/>
                  </a:lnTo>
                  <a:lnTo>
                    <a:pt x="89916" y="139445"/>
                  </a:lnTo>
                  <a:lnTo>
                    <a:pt x="90677" y="137921"/>
                  </a:lnTo>
                  <a:close/>
                </a:path>
                <a:path w="91440" h="303529">
                  <a:moveTo>
                    <a:pt x="62483" y="140969"/>
                  </a:moveTo>
                  <a:lnTo>
                    <a:pt x="62483" y="132588"/>
                  </a:lnTo>
                  <a:lnTo>
                    <a:pt x="1524" y="132588"/>
                  </a:lnTo>
                  <a:lnTo>
                    <a:pt x="1524" y="140969"/>
                  </a:lnTo>
                  <a:lnTo>
                    <a:pt x="62483" y="140969"/>
                  </a:lnTo>
                  <a:close/>
                </a:path>
                <a:path w="91440" h="303529">
                  <a:moveTo>
                    <a:pt x="64008" y="185927"/>
                  </a:moveTo>
                  <a:lnTo>
                    <a:pt x="64008" y="171449"/>
                  </a:lnTo>
                  <a:lnTo>
                    <a:pt x="60960" y="165353"/>
                  </a:lnTo>
                  <a:lnTo>
                    <a:pt x="48768" y="156209"/>
                  </a:lnTo>
                  <a:lnTo>
                    <a:pt x="40386" y="153923"/>
                  </a:lnTo>
                  <a:lnTo>
                    <a:pt x="20574" y="153923"/>
                  </a:lnTo>
                  <a:lnTo>
                    <a:pt x="13716" y="156209"/>
                  </a:lnTo>
                  <a:lnTo>
                    <a:pt x="7620" y="160019"/>
                  </a:lnTo>
                  <a:lnTo>
                    <a:pt x="2286" y="164591"/>
                  </a:lnTo>
                  <a:lnTo>
                    <a:pt x="0" y="169925"/>
                  </a:lnTo>
                  <a:lnTo>
                    <a:pt x="0" y="184403"/>
                  </a:lnTo>
                  <a:lnTo>
                    <a:pt x="3810" y="190499"/>
                  </a:lnTo>
                  <a:lnTo>
                    <a:pt x="7620" y="192404"/>
                  </a:lnTo>
                  <a:lnTo>
                    <a:pt x="7620" y="173735"/>
                  </a:lnTo>
                  <a:lnTo>
                    <a:pt x="9905" y="169925"/>
                  </a:lnTo>
                  <a:lnTo>
                    <a:pt x="13716" y="166877"/>
                  </a:lnTo>
                  <a:lnTo>
                    <a:pt x="18288" y="164591"/>
                  </a:lnTo>
                  <a:lnTo>
                    <a:pt x="23622" y="163067"/>
                  </a:lnTo>
                  <a:lnTo>
                    <a:pt x="38862" y="163067"/>
                  </a:lnTo>
                  <a:lnTo>
                    <a:pt x="44196" y="164591"/>
                  </a:lnTo>
                  <a:lnTo>
                    <a:pt x="53340" y="170687"/>
                  </a:lnTo>
                  <a:lnTo>
                    <a:pt x="55625" y="174497"/>
                  </a:lnTo>
                  <a:lnTo>
                    <a:pt x="55625" y="193547"/>
                  </a:lnTo>
                  <a:lnTo>
                    <a:pt x="60198" y="191261"/>
                  </a:lnTo>
                  <a:lnTo>
                    <a:pt x="64008" y="185927"/>
                  </a:lnTo>
                  <a:close/>
                </a:path>
                <a:path w="91440" h="303529">
                  <a:moveTo>
                    <a:pt x="11429" y="203453"/>
                  </a:moveTo>
                  <a:lnTo>
                    <a:pt x="11429" y="194309"/>
                  </a:lnTo>
                  <a:lnTo>
                    <a:pt x="1524" y="194309"/>
                  </a:lnTo>
                  <a:lnTo>
                    <a:pt x="1524" y="203453"/>
                  </a:lnTo>
                  <a:lnTo>
                    <a:pt x="11429" y="203453"/>
                  </a:lnTo>
                  <a:close/>
                </a:path>
                <a:path w="91440" h="303529">
                  <a:moveTo>
                    <a:pt x="55625" y="193547"/>
                  </a:moveTo>
                  <a:lnTo>
                    <a:pt x="55625" y="183641"/>
                  </a:lnTo>
                  <a:lnTo>
                    <a:pt x="54101" y="187451"/>
                  </a:lnTo>
                  <a:lnTo>
                    <a:pt x="50292" y="190499"/>
                  </a:lnTo>
                  <a:lnTo>
                    <a:pt x="47244" y="193547"/>
                  </a:lnTo>
                  <a:lnTo>
                    <a:pt x="42672" y="194309"/>
                  </a:lnTo>
                  <a:lnTo>
                    <a:pt x="22860" y="194309"/>
                  </a:lnTo>
                  <a:lnTo>
                    <a:pt x="17525" y="192785"/>
                  </a:lnTo>
                  <a:lnTo>
                    <a:pt x="13716" y="190499"/>
                  </a:lnTo>
                  <a:lnTo>
                    <a:pt x="9905" y="187451"/>
                  </a:lnTo>
                  <a:lnTo>
                    <a:pt x="7620" y="183641"/>
                  </a:lnTo>
                  <a:lnTo>
                    <a:pt x="7620" y="192404"/>
                  </a:lnTo>
                  <a:lnTo>
                    <a:pt x="11429" y="194309"/>
                  </a:lnTo>
                  <a:lnTo>
                    <a:pt x="11429" y="203453"/>
                  </a:lnTo>
                  <a:lnTo>
                    <a:pt x="54101" y="203453"/>
                  </a:lnTo>
                  <a:lnTo>
                    <a:pt x="54101" y="194309"/>
                  </a:lnTo>
                  <a:lnTo>
                    <a:pt x="55625" y="193547"/>
                  </a:lnTo>
                  <a:close/>
                </a:path>
                <a:path w="91440" h="303529">
                  <a:moveTo>
                    <a:pt x="91440" y="203453"/>
                  </a:moveTo>
                  <a:lnTo>
                    <a:pt x="91440" y="194309"/>
                  </a:lnTo>
                  <a:lnTo>
                    <a:pt x="54101" y="194309"/>
                  </a:lnTo>
                  <a:lnTo>
                    <a:pt x="54101" y="203453"/>
                  </a:lnTo>
                  <a:lnTo>
                    <a:pt x="91440" y="203453"/>
                  </a:lnTo>
                  <a:close/>
                </a:path>
                <a:path w="91440" h="303529">
                  <a:moveTo>
                    <a:pt x="64008" y="247649"/>
                  </a:moveTo>
                  <a:lnTo>
                    <a:pt x="64008" y="233933"/>
                  </a:lnTo>
                  <a:lnTo>
                    <a:pt x="60960" y="228599"/>
                  </a:lnTo>
                  <a:lnTo>
                    <a:pt x="54864" y="224027"/>
                  </a:lnTo>
                  <a:lnTo>
                    <a:pt x="48768" y="218693"/>
                  </a:lnTo>
                  <a:lnTo>
                    <a:pt x="41148" y="216407"/>
                  </a:lnTo>
                  <a:lnTo>
                    <a:pt x="21336" y="216407"/>
                  </a:lnTo>
                  <a:lnTo>
                    <a:pt x="13716" y="218693"/>
                  </a:lnTo>
                  <a:lnTo>
                    <a:pt x="8382" y="223265"/>
                  </a:lnTo>
                  <a:lnTo>
                    <a:pt x="2286" y="227075"/>
                  </a:lnTo>
                  <a:lnTo>
                    <a:pt x="0" y="233171"/>
                  </a:lnTo>
                  <a:lnTo>
                    <a:pt x="0" y="248411"/>
                  </a:lnTo>
                  <a:lnTo>
                    <a:pt x="1524" y="254507"/>
                  </a:lnTo>
                  <a:lnTo>
                    <a:pt x="5334" y="259079"/>
                  </a:lnTo>
                  <a:lnTo>
                    <a:pt x="7620" y="259079"/>
                  </a:lnTo>
                  <a:lnTo>
                    <a:pt x="7620" y="237743"/>
                  </a:lnTo>
                  <a:lnTo>
                    <a:pt x="9905" y="233171"/>
                  </a:lnTo>
                  <a:lnTo>
                    <a:pt x="17525" y="227075"/>
                  </a:lnTo>
                  <a:lnTo>
                    <a:pt x="22098" y="225551"/>
                  </a:lnTo>
                  <a:lnTo>
                    <a:pt x="28955" y="225551"/>
                  </a:lnTo>
                  <a:lnTo>
                    <a:pt x="28955" y="262889"/>
                  </a:lnTo>
                  <a:lnTo>
                    <a:pt x="37338" y="262889"/>
                  </a:lnTo>
                  <a:lnTo>
                    <a:pt x="37338" y="225551"/>
                  </a:lnTo>
                  <a:lnTo>
                    <a:pt x="42672" y="226313"/>
                  </a:lnTo>
                  <a:lnTo>
                    <a:pt x="47244" y="227837"/>
                  </a:lnTo>
                  <a:lnTo>
                    <a:pt x="50292" y="230885"/>
                  </a:lnTo>
                  <a:lnTo>
                    <a:pt x="54101" y="233171"/>
                  </a:lnTo>
                  <a:lnTo>
                    <a:pt x="55625" y="236981"/>
                  </a:lnTo>
                  <a:lnTo>
                    <a:pt x="55625" y="256793"/>
                  </a:lnTo>
                  <a:lnTo>
                    <a:pt x="60960" y="252983"/>
                  </a:lnTo>
                  <a:lnTo>
                    <a:pt x="64008" y="247649"/>
                  </a:lnTo>
                  <a:close/>
                </a:path>
                <a:path w="91440" h="303529">
                  <a:moveTo>
                    <a:pt x="14477" y="259079"/>
                  </a:moveTo>
                  <a:lnTo>
                    <a:pt x="9905" y="254507"/>
                  </a:lnTo>
                  <a:lnTo>
                    <a:pt x="7620" y="248411"/>
                  </a:lnTo>
                  <a:lnTo>
                    <a:pt x="7620" y="259079"/>
                  </a:lnTo>
                  <a:lnTo>
                    <a:pt x="14477" y="259079"/>
                  </a:lnTo>
                  <a:close/>
                </a:path>
                <a:path w="91440" h="303529">
                  <a:moveTo>
                    <a:pt x="55625" y="256793"/>
                  </a:moveTo>
                  <a:lnTo>
                    <a:pt x="55625" y="245363"/>
                  </a:lnTo>
                  <a:lnTo>
                    <a:pt x="54101" y="248411"/>
                  </a:lnTo>
                  <a:lnTo>
                    <a:pt x="51053" y="250697"/>
                  </a:lnTo>
                  <a:lnTo>
                    <a:pt x="47244" y="252983"/>
                  </a:lnTo>
                  <a:lnTo>
                    <a:pt x="43434" y="253745"/>
                  </a:lnTo>
                  <a:lnTo>
                    <a:pt x="37338" y="254507"/>
                  </a:lnTo>
                  <a:lnTo>
                    <a:pt x="37338" y="262889"/>
                  </a:lnTo>
                  <a:lnTo>
                    <a:pt x="43434" y="262889"/>
                  </a:lnTo>
                  <a:lnTo>
                    <a:pt x="51053" y="260603"/>
                  </a:lnTo>
                  <a:lnTo>
                    <a:pt x="55625" y="256793"/>
                  </a:lnTo>
                  <a:close/>
                </a:path>
                <a:path w="91440" h="303529">
                  <a:moveTo>
                    <a:pt x="62484" y="284225"/>
                  </a:moveTo>
                  <a:lnTo>
                    <a:pt x="62484" y="275843"/>
                  </a:lnTo>
                  <a:lnTo>
                    <a:pt x="1524" y="275843"/>
                  </a:lnTo>
                  <a:lnTo>
                    <a:pt x="1524" y="284225"/>
                  </a:lnTo>
                  <a:lnTo>
                    <a:pt x="38862" y="284225"/>
                  </a:lnTo>
                  <a:lnTo>
                    <a:pt x="44196" y="284987"/>
                  </a:lnTo>
                  <a:lnTo>
                    <a:pt x="48768" y="288035"/>
                  </a:lnTo>
                  <a:lnTo>
                    <a:pt x="49529" y="288492"/>
                  </a:lnTo>
                  <a:lnTo>
                    <a:pt x="49529" y="284225"/>
                  </a:lnTo>
                  <a:lnTo>
                    <a:pt x="62484" y="284225"/>
                  </a:lnTo>
                  <a:close/>
                </a:path>
                <a:path w="91440" h="303529">
                  <a:moveTo>
                    <a:pt x="63246" y="301751"/>
                  </a:moveTo>
                  <a:lnTo>
                    <a:pt x="63246" y="294893"/>
                  </a:lnTo>
                  <a:lnTo>
                    <a:pt x="62484" y="292607"/>
                  </a:lnTo>
                  <a:lnTo>
                    <a:pt x="57150" y="287273"/>
                  </a:lnTo>
                  <a:lnTo>
                    <a:pt x="54101" y="285749"/>
                  </a:lnTo>
                  <a:lnTo>
                    <a:pt x="49529" y="284225"/>
                  </a:lnTo>
                  <a:lnTo>
                    <a:pt x="49529" y="288492"/>
                  </a:lnTo>
                  <a:lnTo>
                    <a:pt x="52577" y="290321"/>
                  </a:lnTo>
                  <a:lnTo>
                    <a:pt x="54101" y="293369"/>
                  </a:lnTo>
                  <a:lnTo>
                    <a:pt x="54101" y="303275"/>
                  </a:lnTo>
                  <a:lnTo>
                    <a:pt x="62484" y="303275"/>
                  </a:lnTo>
                  <a:lnTo>
                    <a:pt x="63246" y="301751"/>
                  </a:lnTo>
                  <a:close/>
                </a:path>
                <a:path w="91440" h="303529">
                  <a:moveTo>
                    <a:pt x="54101" y="303275"/>
                  </a:moveTo>
                  <a:lnTo>
                    <a:pt x="54101" y="299465"/>
                  </a:lnTo>
                  <a:lnTo>
                    <a:pt x="53340" y="301751"/>
                  </a:lnTo>
                  <a:lnTo>
                    <a:pt x="52577" y="303275"/>
                  </a:lnTo>
                  <a:lnTo>
                    <a:pt x="54101" y="3032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3581" y="5091684"/>
              <a:ext cx="182880" cy="1315720"/>
            </a:xfrm>
            <a:custGeom>
              <a:avLst/>
              <a:gdLst/>
              <a:ahLst/>
              <a:cxnLst/>
              <a:rect l="l" t="t" r="r" b="b"/>
              <a:pathLst>
                <a:path w="182879" h="1315720">
                  <a:moveTo>
                    <a:pt x="0" y="1315212"/>
                  </a:moveTo>
                  <a:lnTo>
                    <a:pt x="0" y="0"/>
                  </a:lnTo>
                  <a:lnTo>
                    <a:pt x="182879" y="0"/>
                  </a:lnTo>
                  <a:lnTo>
                    <a:pt x="182879" y="1315212"/>
                  </a:lnTo>
                  <a:lnTo>
                    <a:pt x="0" y="1315212"/>
                  </a:lnTo>
                  <a:close/>
                </a:path>
              </a:pathLst>
            </a:custGeom>
            <a:ln w="10185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18248" y="5078730"/>
              <a:ext cx="193675" cy="9525"/>
            </a:xfrm>
            <a:custGeom>
              <a:avLst/>
              <a:gdLst/>
              <a:ahLst/>
              <a:cxnLst/>
              <a:rect l="l" t="t" r="r" b="b"/>
              <a:pathLst>
                <a:path w="193675" h="9525">
                  <a:moveTo>
                    <a:pt x="193548" y="9144"/>
                  </a:moveTo>
                  <a:lnTo>
                    <a:pt x="193548" y="0"/>
                  </a:lnTo>
                  <a:lnTo>
                    <a:pt x="0" y="0"/>
                  </a:lnTo>
                  <a:lnTo>
                    <a:pt x="0" y="9144"/>
                  </a:lnTo>
                  <a:lnTo>
                    <a:pt x="193548" y="9144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11795" y="2421636"/>
              <a:ext cx="173355" cy="3990340"/>
            </a:xfrm>
            <a:custGeom>
              <a:avLst/>
              <a:gdLst/>
              <a:ahLst/>
              <a:cxnLst/>
              <a:rect l="l" t="t" r="r" b="b"/>
              <a:pathLst>
                <a:path w="173354" h="3990340">
                  <a:moveTo>
                    <a:pt x="172974" y="3989832"/>
                  </a:moveTo>
                  <a:lnTo>
                    <a:pt x="172974" y="0"/>
                  </a:lnTo>
                  <a:lnTo>
                    <a:pt x="0" y="0"/>
                  </a:lnTo>
                  <a:lnTo>
                    <a:pt x="0" y="3989832"/>
                  </a:lnTo>
                  <a:lnTo>
                    <a:pt x="172974" y="3989832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8654" y="4017264"/>
              <a:ext cx="118872" cy="80086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517130" y="2426208"/>
              <a:ext cx="162560" cy="3980815"/>
            </a:xfrm>
            <a:custGeom>
              <a:avLst/>
              <a:gdLst/>
              <a:ahLst/>
              <a:cxnLst/>
              <a:rect l="l" t="t" r="r" b="b"/>
              <a:pathLst>
                <a:path w="162559" h="3980815">
                  <a:moveTo>
                    <a:pt x="0" y="3980688"/>
                  </a:moveTo>
                  <a:lnTo>
                    <a:pt x="0" y="0"/>
                  </a:lnTo>
                  <a:lnTo>
                    <a:pt x="162305" y="0"/>
                  </a:lnTo>
                  <a:lnTo>
                    <a:pt x="162305" y="3980688"/>
                  </a:lnTo>
                  <a:lnTo>
                    <a:pt x="0" y="3980688"/>
                  </a:lnTo>
                  <a:close/>
                </a:path>
              </a:pathLst>
            </a:custGeom>
            <a:ln w="10185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937" y="3375660"/>
              <a:ext cx="335279" cy="2423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977" y="2713482"/>
              <a:ext cx="390144" cy="21031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04922" y="2729484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899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76422" y="339166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208" y="14466"/>
                  </a:lnTo>
                  <a:lnTo>
                    <a:pt x="45434" y="6953"/>
                  </a:lnTo>
                  <a:lnTo>
                    <a:pt x="36945" y="1869"/>
                  </a:lnTo>
                  <a:lnTo>
                    <a:pt x="26669" y="0"/>
                  </a:lnTo>
                  <a:lnTo>
                    <a:pt x="16073" y="1869"/>
                  </a:lnTo>
                  <a:lnTo>
                    <a:pt x="7619" y="6953"/>
                  </a:lnTo>
                  <a:lnTo>
                    <a:pt x="2024" y="14466"/>
                  </a:lnTo>
                  <a:lnTo>
                    <a:pt x="0" y="23622"/>
                  </a:lnTo>
                  <a:lnTo>
                    <a:pt x="2024" y="32337"/>
                  </a:lnTo>
                  <a:lnTo>
                    <a:pt x="7619" y="39624"/>
                  </a:lnTo>
                  <a:lnTo>
                    <a:pt x="16073" y="44624"/>
                  </a:lnTo>
                  <a:lnTo>
                    <a:pt x="26669" y="46482"/>
                  </a:lnTo>
                  <a:lnTo>
                    <a:pt x="36945" y="44624"/>
                  </a:lnTo>
                  <a:lnTo>
                    <a:pt x="45434" y="39624"/>
                  </a:lnTo>
                  <a:lnTo>
                    <a:pt x="51208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D1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9761" y="339166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70" y="14466"/>
                  </a:lnTo>
                  <a:lnTo>
                    <a:pt x="46196" y="6953"/>
                  </a:lnTo>
                  <a:lnTo>
                    <a:pt x="37707" y="1869"/>
                  </a:lnTo>
                  <a:lnTo>
                    <a:pt x="27431" y="0"/>
                  </a:lnTo>
                  <a:lnTo>
                    <a:pt x="16716" y="1869"/>
                  </a:lnTo>
                  <a:lnTo>
                    <a:pt x="8000" y="6953"/>
                  </a:lnTo>
                  <a:lnTo>
                    <a:pt x="2143" y="14466"/>
                  </a:lnTo>
                  <a:lnTo>
                    <a:pt x="0" y="23622"/>
                  </a:lnTo>
                  <a:lnTo>
                    <a:pt x="2143" y="32337"/>
                  </a:lnTo>
                  <a:lnTo>
                    <a:pt x="8000" y="39624"/>
                  </a:lnTo>
                  <a:lnTo>
                    <a:pt x="16716" y="44624"/>
                  </a:lnTo>
                  <a:lnTo>
                    <a:pt x="27431" y="46482"/>
                  </a:lnTo>
                  <a:lnTo>
                    <a:pt x="37707" y="44624"/>
                  </a:lnTo>
                  <a:lnTo>
                    <a:pt x="46196" y="39624"/>
                  </a:lnTo>
                  <a:lnTo>
                    <a:pt x="51970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C6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01261" y="2729484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888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99432" y="272948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929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7601" y="339166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F51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95772" y="339166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D3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95772" y="272948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737E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93942" y="339166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CE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93942" y="272948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878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92112" y="339166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09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889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92112" y="2729484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09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334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37459" y="2426208"/>
              <a:ext cx="4786630" cy="1324610"/>
            </a:xfrm>
            <a:custGeom>
              <a:avLst/>
              <a:gdLst/>
              <a:ahLst/>
              <a:cxnLst/>
              <a:rect l="l" t="t" r="r" b="b"/>
              <a:pathLst>
                <a:path w="4786630" h="1324610">
                  <a:moveTo>
                    <a:pt x="0" y="1324356"/>
                  </a:moveTo>
                  <a:lnTo>
                    <a:pt x="0" y="0"/>
                  </a:lnTo>
                  <a:lnTo>
                    <a:pt x="4786122" y="0"/>
                  </a:lnTo>
                </a:path>
              </a:pathLst>
            </a:custGeom>
            <a:ln w="1018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937" y="4708398"/>
              <a:ext cx="335279" cy="2423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977" y="4046220"/>
              <a:ext cx="390144" cy="21031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804922" y="472440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266" y="44624"/>
                  </a:lnTo>
                  <a:lnTo>
                    <a:pt x="45719" y="39624"/>
                  </a:lnTo>
                  <a:lnTo>
                    <a:pt x="51315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CE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04922" y="406222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768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03091" y="406222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71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01261" y="472440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266" y="44624"/>
                  </a:lnTo>
                  <a:lnTo>
                    <a:pt x="45719" y="39624"/>
                  </a:lnTo>
                  <a:lnTo>
                    <a:pt x="51315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C5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01261" y="406222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828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2761" y="472440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208" y="14466"/>
                  </a:lnTo>
                  <a:lnTo>
                    <a:pt x="45434" y="6953"/>
                  </a:lnTo>
                  <a:lnTo>
                    <a:pt x="36945" y="1869"/>
                  </a:lnTo>
                  <a:lnTo>
                    <a:pt x="26669" y="0"/>
                  </a:lnTo>
                  <a:lnTo>
                    <a:pt x="16073" y="1869"/>
                  </a:lnTo>
                  <a:lnTo>
                    <a:pt x="7619" y="6953"/>
                  </a:lnTo>
                  <a:lnTo>
                    <a:pt x="2024" y="14466"/>
                  </a:lnTo>
                  <a:lnTo>
                    <a:pt x="0" y="23622"/>
                  </a:lnTo>
                  <a:lnTo>
                    <a:pt x="2024" y="32337"/>
                  </a:lnTo>
                  <a:lnTo>
                    <a:pt x="7619" y="39624"/>
                  </a:lnTo>
                  <a:lnTo>
                    <a:pt x="16073" y="44624"/>
                  </a:lnTo>
                  <a:lnTo>
                    <a:pt x="26669" y="46482"/>
                  </a:lnTo>
                  <a:lnTo>
                    <a:pt x="36945" y="44624"/>
                  </a:lnTo>
                  <a:lnTo>
                    <a:pt x="45434" y="39624"/>
                  </a:lnTo>
                  <a:lnTo>
                    <a:pt x="51208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C0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26101" y="472440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70" y="14466"/>
                  </a:lnTo>
                  <a:lnTo>
                    <a:pt x="46196" y="6953"/>
                  </a:lnTo>
                  <a:lnTo>
                    <a:pt x="37707" y="1869"/>
                  </a:lnTo>
                  <a:lnTo>
                    <a:pt x="27431" y="0"/>
                  </a:lnTo>
                  <a:lnTo>
                    <a:pt x="16716" y="1869"/>
                  </a:lnTo>
                  <a:lnTo>
                    <a:pt x="8000" y="6953"/>
                  </a:lnTo>
                  <a:lnTo>
                    <a:pt x="2143" y="14466"/>
                  </a:lnTo>
                  <a:lnTo>
                    <a:pt x="0" y="23622"/>
                  </a:lnTo>
                  <a:lnTo>
                    <a:pt x="2143" y="32337"/>
                  </a:lnTo>
                  <a:lnTo>
                    <a:pt x="8000" y="39624"/>
                  </a:lnTo>
                  <a:lnTo>
                    <a:pt x="16716" y="44624"/>
                  </a:lnTo>
                  <a:lnTo>
                    <a:pt x="27431" y="46482"/>
                  </a:lnTo>
                  <a:lnTo>
                    <a:pt x="37707" y="44624"/>
                  </a:lnTo>
                  <a:lnTo>
                    <a:pt x="46196" y="39624"/>
                  </a:lnTo>
                  <a:lnTo>
                    <a:pt x="51970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C6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97601" y="472440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EE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7601" y="406222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95772" y="4062222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6D7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67272" y="406222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969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1374" y="4062222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208" y="14466"/>
                  </a:lnTo>
                  <a:lnTo>
                    <a:pt x="45434" y="6953"/>
                  </a:lnTo>
                  <a:lnTo>
                    <a:pt x="36945" y="1869"/>
                  </a:lnTo>
                  <a:lnTo>
                    <a:pt x="26669" y="0"/>
                  </a:lnTo>
                  <a:lnTo>
                    <a:pt x="16073" y="1869"/>
                  </a:lnTo>
                  <a:lnTo>
                    <a:pt x="7619" y="6953"/>
                  </a:lnTo>
                  <a:lnTo>
                    <a:pt x="2024" y="14466"/>
                  </a:lnTo>
                  <a:lnTo>
                    <a:pt x="0" y="23622"/>
                  </a:lnTo>
                  <a:lnTo>
                    <a:pt x="2024" y="32658"/>
                  </a:lnTo>
                  <a:lnTo>
                    <a:pt x="7619" y="39909"/>
                  </a:lnTo>
                  <a:lnTo>
                    <a:pt x="16073" y="44731"/>
                  </a:lnTo>
                  <a:lnTo>
                    <a:pt x="26669" y="46482"/>
                  </a:lnTo>
                  <a:lnTo>
                    <a:pt x="36945" y="44731"/>
                  </a:lnTo>
                  <a:lnTo>
                    <a:pt x="45434" y="39909"/>
                  </a:lnTo>
                  <a:lnTo>
                    <a:pt x="51208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7C8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65442" y="472440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40" h="46989">
                  <a:moveTo>
                    <a:pt x="53340" y="23622"/>
                  </a:moveTo>
                  <a:lnTo>
                    <a:pt x="51315" y="14466"/>
                  </a:lnTo>
                  <a:lnTo>
                    <a:pt x="45720" y="6953"/>
                  </a:lnTo>
                  <a:lnTo>
                    <a:pt x="37266" y="1869"/>
                  </a:lnTo>
                  <a:lnTo>
                    <a:pt x="26670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70" y="46482"/>
                  </a:lnTo>
                  <a:lnTo>
                    <a:pt x="37266" y="44624"/>
                  </a:lnTo>
                  <a:lnTo>
                    <a:pt x="45720" y="39624"/>
                  </a:lnTo>
                  <a:lnTo>
                    <a:pt x="51315" y="32337"/>
                  </a:lnTo>
                  <a:lnTo>
                    <a:pt x="53340" y="23622"/>
                  </a:lnTo>
                  <a:close/>
                </a:path>
              </a:pathLst>
            </a:custGeom>
            <a:solidFill>
              <a:srgbClr val="7882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19543" y="472440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40" h="46989">
                  <a:moveTo>
                    <a:pt x="53340" y="23622"/>
                  </a:moveTo>
                  <a:lnTo>
                    <a:pt x="51208" y="14466"/>
                  </a:lnTo>
                  <a:lnTo>
                    <a:pt x="45434" y="6953"/>
                  </a:lnTo>
                  <a:lnTo>
                    <a:pt x="36945" y="1869"/>
                  </a:lnTo>
                  <a:lnTo>
                    <a:pt x="26670" y="0"/>
                  </a:lnTo>
                  <a:lnTo>
                    <a:pt x="16073" y="1869"/>
                  </a:lnTo>
                  <a:lnTo>
                    <a:pt x="7620" y="6953"/>
                  </a:lnTo>
                  <a:lnTo>
                    <a:pt x="2024" y="14466"/>
                  </a:lnTo>
                  <a:lnTo>
                    <a:pt x="0" y="23622"/>
                  </a:lnTo>
                  <a:lnTo>
                    <a:pt x="2024" y="32337"/>
                  </a:lnTo>
                  <a:lnTo>
                    <a:pt x="7620" y="39624"/>
                  </a:lnTo>
                  <a:lnTo>
                    <a:pt x="16073" y="44624"/>
                  </a:lnTo>
                  <a:lnTo>
                    <a:pt x="26670" y="46482"/>
                  </a:lnTo>
                  <a:lnTo>
                    <a:pt x="36945" y="44624"/>
                  </a:lnTo>
                  <a:lnTo>
                    <a:pt x="45434" y="39624"/>
                  </a:lnTo>
                  <a:lnTo>
                    <a:pt x="51208" y="32337"/>
                  </a:lnTo>
                  <a:lnTo>
                    <a:pt x="53340" y="23622"/>
                  </a:lnTo>
                  <a:close/>
                </a:path>
              </a:pathLst>
            </a:custGeom>
            <a:solidFill>
              <a:srgbClr val="757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37459" y="3758946"/>
              <a:ext cx="0" cy="1324610"/>
            </a:xfrm>
            <a:custGeom>
              <a:avLst/>
              <a:gdLst/>
              <a:ahLst/>
              <a:cxnLst/>
              <a:rect l="l" t="t" r="r" b="b"/>
              <a:pathLst>
                <a:path h="1324610">
                  <a:moveTo>
                    <a:pt x="0" y="1324355"/>
                  </a:moveTo>
                  <a:lnTo>
                    <a:pt x="0" y="0"/>
                  </a:lnTo>
                </a:path>
              </a:pathLst>
            </a:custGeom>
            <a:ln w="1018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937" y="6041135"/>
              <a:ext cx="335279" cy="2423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9977" y="5378958"/>
              <a:ext cx="390144" cy="21031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777490" y="6057138"/>
              <a:ext cx="108585" cy="46990"/>
            </a:xfrm>
            <a:custGeom>
              <a:avLst/>
              <a:gdLst/>
              <a:ahLst/>
              <a:cxnLst/>
              <a:rect l="l" t="t" r="r" b="b"/>
              <a:pathLst>
                <a:path w="108585" h="46989">
                  <a:moveTo>
                    <a:pt x="54102" y="23622"/>
                  </a:moveTo>
                  <a:lnTo>
                    <a:pt x="51968" y="14478"/>
                  </a:lnTo>
                  <a:lnTo>
                    <a:pt x="46189" y="6959"/>
                  </a:lnTo>
                  <a:lnTo>
                    <a:pt x="37706" y="1879"/>
                  </a:lnTo>
                  <a:lnTo>
                    <a:pt x="27432" y="0"/>
                  </a:lnTo>
                  <a:lnTo>
                    <a:pt x="16713" y="1879"/>
                  </a:lnTo>
                  <a:lnTo>
                    <a:pt x="8001" y="6959"/>
                  </a:lnTo>
                  <a:lnTo>
                    <a:pt x="2133" y="14478"/>
                  </a:lnTo>
                  <a:lnTo>
                    <a:pt x="0" y="23622"/>
                  </a:lnTo>
                  <a:lnTo>
                    <a:pt x="2133" y="32346"/>
                  </a:lnTo>
                  <a:lnTo>
                    <a:pt x="8001" y="39624"/>
                  </a:lnTo>
                  <a:lnTo>
                    <a:pt x="16713" y="44627"/>
                  </a:lnTo>
                  <a:lnTo>
                    <a:pt x="27432" y="46482"/>
                  </a:lnTo>
                  <a:lnTo>
                    <a:pt x="37706" y="44627"/>
                  </a:lnTo>
                  <a:lnTo>
                    <a:pt x="46189" y="39624"/>
                  </a:lnTo>
                  <a:lnTo>
                    <a:pt x="51968" y="32346"/>
                  </a:lnTo>
                  <a:lnTo>
                    <a:pt x="54102" y="23622"/>
                  </a:lnTo>
                  <a:close/>
                </a:path>
                <a:path w="108585" h="46989">
                  <a:moveTo>
                    <a:pt x="108204" y="23622"/>
                  </a:moveTo>
                  <a:lnTo>
                    <a:pt x="106057" y="14478"/>
                  </a:lnTo>
                  <a:lnTo>
                    <a:pt x="100203" y="6959"/>
                  </a:lnTo>
                  <a:lnTo>
                    <a:pt x="91478" y="1879"/>
                  </a:lnTo>
                  <a:lnTo>
                    <a:pt x="80772" y="0"/>
                  </a:lnTo>
                  <a:lnTo>
                    <a:pt x="70485" y="1879"/>
                  </a:lnTo>
                  <a:lnTo>
                    <a:pt x="62001" y="6959"/>
                  </a:lnTo>
                  <a:lnTo>
                    <a:pt x="56222" y="14478"/>
                  </a:lnTo>
                  <a:lnTo>
                    <a:pt x="54102" y="23622"/>
                  </a:lnTo>
                  <a:lnTo>
                    <a:pt x="56222" y="32346"/>
                  </a:lnTo>
                  <a:lnTo>
                    <a:pt x="62001" y="39624"/>
                  </a:lnTo>
                  <a:lnTo>
                    <a:pt x="70485" y="44627"/>
                  </a:lnTo>
                  <a:lnTo>
                    <a:pt x="80772" y="46482"/>
                  </a:lnTo>
                  <a:lnTo>
                    <a:pt x="91478" y="44627"/>
                  </a:lnTo>
                  <a:lnTo>
                    <a:pt x="100203" y="39624"/>
                  </a:lnTo>
                  <a:lnTo>
                    <a:pt x="106057" y="32346"/>
                  </a:lnTo>
                  <a:lnTo>
                    <a:pt x="108204" y="23622"/>
                  </a:lnTo>
                  <a:close/>
                </a:path>
              </a:pathLst>
            </a:custGeom>
            <a:solidFill>
              <a:srgbClr val="F5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03091" y="6057138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266" y="44624"/>
                  </a:lnTo>
                  <a:lnTo>
                    <a:pt x="45719" y="39624"/>
                  </a:lnTo>
                  <a:lnTo>
                    <a:pt x="51315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E64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03091" y="539496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C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01261" y="6057138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266" y="44624"/>
                  </a:lnTo>
                  <a:lnTo>
                    <a:pt x="45719" y="39624"/>
                  </a:lnTo>
                  <a:lnTo>
                    <a:pt x="51315" y="32337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F6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01261" y="539496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315" y="14466"/>
                  </a:lnTo>
                  <a:lnTo>
                    <a:pt x="45719" y="6953"/>
                  </a:lnTo>
                  <a:lnTo>
                    <a:pt x="37266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266" y="44731"/>
                  </a:lnTo>
                  <a:lnTo>
                    <a:pt x="45719" y="39909"/>
                  </a:lnTo>
                  <a:lnTo>
                    <a:pt x="51315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D8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99432" y="6057138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E1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9432" y="539496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C6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70932" y="5394960"/>
              <a:ext cx="53340" cy="46990"/>
            </a:xfrm>
            <a:custGeom>
              <a:avLst/>
              <a:gdLst/>
              <a:ahLst/>
              <a:cxnLst/>
              <a:rect l="l" t="t" r="r" b="b"/>
              <a:pathLst>
                <a:path w="53339" h="46989">
                  <a:moveTo>
                    <a:pt x="53339" y="23622"/>
                  </a:moveTo>
                  <a:lnTo>
                    <a:pt x="51208" y="14466"/>
                  </a:lnTo>
                  <a:lnTo>
                    <a:pt x="45434" y="6953"/>
                  </a:lnTo>
                  <a:lnTo>
                    <a:pt x="36945" y="1869"/>
                  </a:lnTo>
                  <a:lnTo>
                    <a:pt x="26669" y="0"/>
                  </a:lnTo>
                  <a:lnTo>
                    <a:pt x="16073" y="1869"/>
                  </a:lnTo>
                  <a:lnTo>
                    <a:pt x="7619" y="6953"/>
                  </a:lnTo>
                  <a:lnTo>
                    <a:pt x="2024" y="14466"/>
                  </a:lnTo>
                  <a:lnTo>
                    <a:pt x="0" y="23622"/>
                  </a:lnTo>
                  <a:lnTo>
                    <a:pt x="2024" y="32658"/>
                  </a:lnTo>
                  <a:lnTo>
                    <a:pt x="7619" y="39909"/>
                  </a:lnTo>
                  <a:lnTo>
                    <a:pt x="16073" y="44731"/>
                  </a:lnTo>
                  <a:lnTo>
                    <a:pt x="26669" y="46482"/>
                  </a:lnTo>
                  <a:lnTo>
                    <a:pt x="36945" y="44731"/>
                  </a:lnTo>
                  <a:lnTo>
                    <a:pt x="45434" y="39909"/>
                  </a:lnTo>
                  <a:lnTo>
                    <a:pt x="51208" y="32658"/>
                  </a:lnTo>
                  <a:lnTo>
                    <a:pt x="53339" y="23622"/>
                  </a:lnTo>
                  <a:close/>
                </a:path>
              </a:pathLst>
            </a:custGeom>
            <a:solidFill>
              <a:srgbClr val="EA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24272" y="539496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70" y="14466"/>
                  </a:lnTo>
                  <a:lnTo>
                    <a:pt x="46196" y="6953"/>
                  </a:lnTo>
                  <a:lnTo>
                    <a:pt x="37707" y="1869"/>
                  </a:lnTo>
                  <a:lnTo>
                    <a:pt x="27431" y="0"/>
                  </a:lnTo>
                  <a:lnTo>
                    <a:pt x="16716" y="1869"/>
                  </a:lnTo>
                  <a:lnTo>
                    <a:pt x="8000" y="6953"/>
                  </a:lnTo>
                  <a:lnTo>
                    <a:pt x="2143" y="14466"/>
                  </a:lnTo>
                  <a:lnTo>
                    <a:pt x="0" y="23622"/>
                  </a:lnTo>
                  <a:lnTo>
                    <a:pt x="2143" y="32658"/>
                  </a:lnTo>
                  <a:lnTo>
                    <a:pt x="8000" y="39909"/>
                  </a:lnTo>
                  <a:lnTo>
                    <a:pt x="16716" y="44731"/>
                  </a:lnTo>
                  <a:lnTo>
                    <a:pt x="27431" y="46482"/>
                  </a:lnTo>
                  <a:lnTo>
                    <a:pt x="37707" y="44731"/>
                  </a:lnTo>
                  <a:lnTo>
                    <a:pt x="46196" y="39909"/>
                  </a:lnTo>
                  <a:lnTo>
                    <a:pt x="51970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E4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95772" y="6057138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F1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95772" y="539496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B3B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93942" y="6057138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10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337"/>
                  </a:lnTo>
                  <a:lnTo>
                    <a:pt x="7905" y="39624"/>
                  </a:lnTo>
                  <a:lnTo>
                    <a:pt x="16394" y="44624"/>
                  </a:lnTo>
                  <a:lnTo>
                    <a:pt x="26669" y="46482"/>
                  </a:lnTo>
                  <a:lnTo>
                    <a:pt x="37385" y="44624"/>
                  </a:lnTo>
                  <a:lnTo>
                    <a:pt x="46100" y="39624"/>
                  </a:lnTo>
                  <a:lnTo>
                    <a:pt x="51958" y="32337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EE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92112" y="5394960"/>
              <a:ext cx="54610" cy="46990"/>
            </a:xfrm>
            <a:custGeom>
              <a:avLst/>
              <a:gdLst/>
              <a:ahLst/>
              <a:cxnLst/>
              <a:rect l="l" t="t" r="r" b="b"/>
              <a:pathLst>
                <a:path w="54609" h="46989">
                  <a:moveTo>
                    <a:pt x="54101" y="23622"/>
                  </a:moveTo>
                  <a:lnTo>
                    <a:pt x="51958" y="14466"/>
                  </a:lnTo>
                  <a:lnTo>
                    <a:pt x="46100" y="6953"/>
                  </a:lnTo>
                  <a:lnTo>
                    <a:pt x="37385" y="1869"/>
                  </a:lnTo>
                  <a:lnTo>
                    <a:pt x="26669" y="0"/>
                  </a:lnTo>
                  <a:lnTo>
                    <a:pt x="16394" y="1869"/>
                  </a:lnTo>
                  <a:lnTo>
                    <a:pt x="7905" y="6953"/>
                  </a:lnTo>
                  <a:lnTo>
                    <a:pt x="2131" y="14466"/>
                  </a:lnTo>
                  <a:lnTo>
                    <a:pt x="0" y="23622"/>
                  </a:lnTo>
                  <a:lnTo>
                    <a:pt x="2131" y="32658"/>
                  </a:lnTo>
                  <a:lnTo>
                    <a:pt x="7905" y="39909"/>
                  </a:lnTo>
                  <a:lnTo>
                    <a:pt x="16394" y="44731"/>
                  </a:lnTo>
                  <a:lnTo>
                    <a:pt x="26669" y="46482"/>
                  </a:lnTo>
                  <a:lnTo>
                    <a:pt x="37385" y="44731"/>
                  </a:lnTo>
                  <a:lnTo>
                    <a:pt x="46100" y="39909"/>
                  </a:lnTo>
                  <a:lnTo>
                    <a:pt x="51958" y="32658"/>
                  </a:lnTo>
                  <a:lnTo>
                    <a:pt x="54101" y="23622"/>
                  </a:lnTo>
                  <a:close/>
                </a:path>
              </a:pathLst>
            </a:custGeom>
            <a:solidFill>
              <a:srgbClr val="7E8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37459" y="5091684"/>
              <a:ext cx="0" cy="1324610"/>
            </a:xfrm>
            <a:custGeom>
              <a:avLst/>
              <a:gdLst/>
              <a:ahLst/>
              <a:cxnLst/>
              <a:rect l="l" t="t" r="r" b="b"/>
              <a:pathLst>
                <a:path h="1324610">
                  <a:moveTo>
                    <a:pt x="0" y="1324356"/>
                  </a:moveTo>
                  <a:lnTo>
                    <a:pt x="0" y="0"/>
                  </a:lnTo>
                </a:path>
              </a:pathLst>
            </a:custGeom>
            <a:ln w="1018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37459" y="6416040"/>
              <a:ext cx="4786630" cy="0"/>
            </a:xfrm>
            <a:custGeom>
              <a:avLst/>
              <a:gdLst/>
              <a:ahLst/>
              <a:cxnLst/>
              <a:rect l="l" t="t" r="r" b="b"/>
              <a:pathLst>
                <a:path w="4786630">
                  <a:moveTo>
                    <a:pt x="4786122" y="0"/>
                  </a:moveTo>
                  <a:lnTo>
                    <a:pt x="0" y="0"/>
                  </a:lnTo>
                </a:path>
              </a:pathLst>
            </a:custGeom>
            <a:ln w="1018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66772" y="6066282"/>
              <a:ext cx="1735455" cy="664845"/>
            </a:xfrm>
            <a:custGeom>
              <a:avLst/>
              <a:gdLst/>
              <a:ahLst/>
              <a:cxnLst/>
              <a:rect l="l" t="t" r="r" b="b"/>
              <a:pathLst>
                <a:path w="1735454" h="664845">
                  <a:moveTo>
                    <a:pt x="374142" y="0"/>
                  </a:moveTo>
                  <a:lnTo>
                    <a:pt x="303276" y="48018"/>
                  </a:lnTo>
                  <a:lnTo>
                    <a:pt x="333756" y="64985"/>
                  </a:lnTo>
                  <a:lnTo>
                    <a:pt x="0" y="661428"/>
                  </a:lnTo>
                  <a:lnTo>
                    <a:pt x="5334" y="664476"/>
                  </a:lnTo>
                  <a:lnTo>
                    <a:pt x="339699" y="68300"/>
                  </a:lnTo>
                  <a:lnTo>
                    <a:pt x="345948" y="71767"/>
                  </a:lnTo>
                  <a:lnTo>
                    <a:pt x="370332" y="85356"/>
                  </a:lnTo>
                  <a:lnTo>
                    <a:pt x="374142" y="0"/>
                  </a:lnTo>
                  <a:close/>
                </a:path>
                <a:path w="1735454" h="664845">
                  <a:moveTo>
                    <a:pt x="1735074" y="598170"/>
                  </a:moveTo>
                  <a:lnTo>
                    <a:pt x="1734312" y="579120"/>
                  </a:lnTo>
                  <a:lnTo>
                    <a:pt x="254508" y="588187"/>
                  </a:lnTo>
                  <a:lnTo>
                    <a:pt x="254508" y="560070"/>
                  </a:lnTo>
                  <a:lnTo>
                    <a:pt x="178308" y="598170"/>
                  </a:lnTo>
                  <a:lnTo>
                    <a:pt x="241554" y="629793"/>
                  </a:lnTo>
                  <a:lnTo>
                    <a:pt x="254508" y="636270"/>
                  </a:lnTo>
                  <a:lnTo>
                    <a:pt x="254508" y="607250"/>
                  </a:lnTo>
                  <a:lnTo>
                    <a:pt x="1735074" y="5981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004569" y="843788"/>
            <a:ext cx="8056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45" dirty="0"/>
              <a:t> </a:t>
            </a:r>
            <a:r>
              <a:rPr dirty="0"/>
              <a:t>Analysis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Continuous</a:t>
            </a:r>
            <a:r>
              <a:rPr spc="-40" dirty="0"/>
              <a:t> </a:t>
            </a:r>
            <a:r>
              <a:rPr dirty="0"/>
              <a:t>Response</a:t>
            </a:r>
            <a:r>
              <a:rPr spc="-50" dirty="0"/>
              <a:t> </a:t>
            </a:r>
            <a:r>
              <a:rPr spc="-10" dirty="0"/>
              <a:t>Variable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564196" y="3808183"/>
            <a:ext cx="281305" cy="99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45" dirty="0">
                <a:solidFill>
                  <a:srgbClr val="4C86D2"/>
                </a:solidFill>
                <a:latin typeface="Arial"/>
                <a:cs typeface="Arial"/>
              </a:rPr>
              <a:t>Tool</a:t>
            </a:r>
            <a:r>
              <a:rPr sz="1800" spc="-60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C86D2"/>
                </a:solidFill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643120" y="6544309"/>
            <a:ext cx="787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8 </a:t>
            </a:r>
            <a:r>
              <a:rPr sz="1200" spc="-10" dirty="0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39790" y="6627876"/>
            <a:ext cx="1384935" cy="76200"/>
          </a:xfrm>
          <a:custGeom>
            <a:avLst/>
            <a:gdLst/>
            <a:ahLst/>
            <a:cxnLst/>
            <a:rect l="l" t="t" r="r" b="b"/>
            <a:pathLst>
              <a:path w="1384934" h="76200">
                <a:moveTo>
                  <a:pt x="1308834" y="48099"/>
                </a:moveTo>
                <a:lnTo>
                  <a:pt x="1308644" y="29050"/>
                </a:lnTo>
                <a:lnTo>
                  <a:pt x="0" y="38861"/>
                </a:lnTo>
                <a:lnTo>
                  <a:pt x="0" y="57911"/>
                </a:lnTo>
                <a:lnTo>
                  <a:pt x="1308834" y="48099"/>
                </a:lnTo>
                <a:close/>
              </a:path>
              <a:path w="1384934" h="76200">
                <a:moveTo>
                  <a:pt x="1384554" y="38099"/>
                </a:moveTo>
                <a:lnTo>
                  <a:pt x="1308354" y="0"/>
                </a:lnTo>
                <a:lnTo>
                  <a:pt x="1308644" y="29050"/>
                </a:lnTo>
                <a:lnTo>
                  <a:pt x="1321308" y="28955"/>
                </a:lnTo>
                <a:lnTo>
                  <a:pt x="1321308" y="70042"/>
                </a:lnTo>
                <a:lnTo>
                  <a:pt x="1384554" y="38099"/>
                </a:lnTo>
                <a:close/>
              </a:path>
              <a:path w="1384934" h="76200">
                <a:moveTo>
                  <a:pt x="1321308" y="48005"/>
                </a:moveTo>
                <a:lnTo>
                  <a:pt x="1321308" y="28955"/>
                </a:lnTo>
                <a:lnTo>
                  <a:pt x="1308644" y="29050"/>
                </a:lnTo>
                <a:lnTo>
                  <a:pt x="1308834" y="48099"/>
                </a:lnTo>
                <a:lnTo>
                  <a:pt x="1321308" y="48005"/>
                </a:lnTo>
                <a:close/>
              </a:path>
              <a:path w="1384934" h="76200">
                <a:moveTo>
                  <a:pt x="1321308" y="70042"/>
                </a:moveTo>
                <a:lnTo>
                  <a:pt x="1321308" y="48005"/>
                </a:lnTo>
                <a:lnTo>
                  <a:pt x="1308834" y="48099"/>
                </a:lnTo>
                <a:lnTo>
                  <a:pt x="1309116" y="76199"/>
                </a:lnTo>
                <a:lnTo>
                  <a:pt x="1321308" y="70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573783" y="1437386"/>
            <a:ext cx="67716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executing</a:t>
            </a:r>
            <a:r>
              <a:rPr sz="14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test,</a:t>
            </a:r>
            <a:r>
              <a:rPr sz="14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can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</a:t>
            </a:r>
            <a:r>
              <a:rPr sz="1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exploratory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analysis.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Observations </a:t>
            </a:r>
            <a:r>
              <a:rPr sz="1400" dirty="0">
                <a:latin typeface="Arial"/>
                <a:cs typeface="Arial"/>
              </a:rPr>
              <a:t>considering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three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factors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include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Native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Tools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appear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have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higher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responses </a:t>
            </a:r>
            <a:r>
              <a:rPr sz="1400" dirty="0">
                <a:latin typeface="Arial"/>
                <a:cs typeface="Arial"/>
              </a:rPr>
              <a:t>than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Foreign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Tools,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Insider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Attacks.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also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appear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differences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responses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across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Protocols.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58900" y="6759193"/>
            <a:ext cx="1066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Observed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Response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4" name="object 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3409" y="3229092"/>
            <a:ext cx="163068" cy="1097740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8466073" y="2994913"/>
            <a:ext cx="853440" cy="133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Response</a:t>
            </a:r>
            <a:r>
              <a:rPr sz="800" spc="-10" dirty="0">
                <a:latin typeface="Arial"/>
                <a:cs typeface="Arial"/>
              </a:rPr>
              <a:t> Legend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69850" indent="81280">
              <a:lnSpc>
                <a:spcPct val="100000"/>
              </a:lnSpc>
            </a:pPr>
            <a:r>
              <a:rPr sz="800" spc="-20" dirty="0">
                <a:latin typeface="Arial"/>
                <a:cs typeface="Arial"/>
              </a:rPr>
              <a:t>High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Arial"/>
              <a:cs typeface="Arial"/>
            </a:endParaRPr>
          </a:p>
          <a:p>
            <a:pPr marL="69850" marR="26162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Arial"/>
                <a:cs typeface="Arial"/>
              </a:rPr>
              <a:t>Notional Continuous Response Variable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800" spc="-25" dirty="0">
                <a:latin typeface="Arial"/>
                <a:cs typeface="Arial"/>
              </a:rPr>
              <a:t>Low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55595" y="6824282"/>
            <a:ext cx="5005070" cy="41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855" algn="ctr">
              <a:lnSpc>
                <a:spcPts val="1875"/>
              </a:lnSpc>
            </a:pPr>
            <a:r>
              <a:rPr sz="1800" dirty="0">
                <a:solidFill>
                  <a:srgbClr val="4C86D2"/>
                </a:solidFill>
                <a:latin typeface="Arial"/>
                <a:cs typeface="Arial"/>
              </a:rPr>
              <a:t>Protocol</a:t>
            </a:r>
            <a:r>
              <a:rPr sz="1800" spc="-30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C86D2"/>
                </a:solidFill>
                <a:latin typeface="Arial"/>
                <a:cs typeface="Arial"/>
              </a:rPr>
              <a:t>/</a:t>
            </a:r>
            <a:r>
              <a:rPr sz="1800" spc="-20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C86D2"/>
                </a:solidFill>
                <a:latin typeface="Arial"/>
                <a:cs typeface="Arial"/>
              </a:rPr>
              <a:t>Entry</a:t>
            </a:r>
            <a:r>
              <a:rPr sz="1800" spc="-25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C86D2"/>
                </a:solidFill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092436" y="6876699"/>
            <a:ext cx="15240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3605" y="4819079"/>
            <a:ext cx="2643377" cy="14598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31519" y="2751582"/>
            <a:ext cx="653415" cy="589280"/>
            <a:chOff x="731519" y="2751582"/>
            <a:chExt cx="653415" cy="589280"/>
          </a:xfrm>
        </p:grpSpPr>
        <p:sp>
          <p:nvSpPr>
            <p:cNvPr id="4" name="object 4"/>
            <p:cNvSpPr/>
            <p:nvPr/>
          </p:nvSpPr>
          <p:spPr>
            <a:xfrm>
              <a:off x="731520" y="2751581"/>
              <a:ext cx="491490" cy="354330"/>
            </a:xfrm>
            <a:custGeom>
              <a:avLst/>
              <a:gdLst/>
              <a:ahLst/>
              <a:cxnLst/>
              <a:rect l="l" t="t" r="r" b="b"/>
              <a:pathLst>
                <a:path w="491490" h="354330">
                  <a:moveTo>
                    <a:pt x="491490" y="176784"/>
                  </a:moveTo>
                  <a:lnTo>
                    <a:pt x="314706" y="0"/>
                  </a:lnTo>
                  <a:lnTo>
                    <a:pt x="314706" y="89916"/>
                  </a:lnTo>
                  <a:lnTo>
                    <a:pt x="0" y="89916"/>
                  </a:lnTo>
                  <a:lnTo>
                    <a:pt x="0" y="264414"/>
                  </a:lnTo>
                  <a:lnTo>
                    <a:pt x="6858" y="264414"/>
                  </a:lnTo>
                  <a:lnTo>
                    <a:pt x="12954" y="264414"/>
                  </a:lnTo>
                  <a:lnTo>
                    <a:pt x="314706" y="264414"/>
                  </a:lnTo>
                  <a:lnTo>
                    <a:pt x="314706" y="354330"/>
                  </a:lnTo>
                  <a:lnTo>
                    <a:pt x="316230" y="352806"/>
                  </a:lnTo>
                  <a:lnTo>
                    <a:pt x="326898" y="342087"/>
                  </a:lnTo>
                  <a:lnTo>
                    <a:pt x="478536" y="189801"/>
                  </a:lnTo>
                  <a:lnTo>
                    <a:pt x="491490" y="176784"/>
                  </a:lnTo>
                  <a:close/>
                </a:path>
              </a:pathLst>
            </a:custGeom>
            <a:solidFill>
              <a:srgbClr val="1B3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391" y="3094482"/>
              <a:ext cx="153161" cy="2461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4436" y="1957824"/>
            <a:ext cx="72796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test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design</a:t>
            </a:r>
            <a:r>
              <a:rPr sz="14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enables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fitting</a:t>
            </a:r>
            <a:r>
              <a:rPr sz="14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statistical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function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6480" y="915416"/>
            <a:ext cx="8056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45" dirty="0"/>
              <a:t> </a:t>
            </a:r>
            <a:r>
              <a:rPr dirty="0"/>
              <a:t>Analysis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Continuous</a:t>
            </a:r>
            <a:r>
              <a:rPr spc="-40" dirty="0"/>
              <a:t> </a:t>
            </a:r>
            <a:r>
              <a:rPr dirty="0"/>
              <a:t>Response</a:t>
            </a:r>
            <a:r>
              <a:rPr spc="-50" dirty="0"/>
              <a:t> </a:t>
            </a:r>
            <a:r>
              <a:rPr spc="-10" dirty="0"/>
              <a:t>Variable</a:t>
            </a:r>
          </a:p>
        </p:txBody>
      </p:sp>
      <p:sp>
        <p:nvSpPr>
          <p:cNvPr id="8" name="object 8"/>
          <p:cNvSpPr/>
          <p:nvPr/>
        </p:nvSpPr>
        <p:spPr>
          <a:xfrm>
            <a:off x="755141" y="3432047"/>
            <a:ext cx="952500" cy="485140"/>
          </a:xfrm>
          <a:custGeom>
            <a:avLst/>
            <a:gdLst/>
            <a:ahLst/>
            <a:cxnLst/>
            <a:rect l="l" t="t" r="r" b="b"/>
            <a:pathLst>
              <a:path w="952500" h="485139">
                <a:moveTo>
                  <a:pt x="952500" y="401573"/>
                </a:moveTo>
                <a:lnTo>
                  <a:pt x="952500" y="90677"/>
                </a:lnTo>
                <a:lnTo>
                  <a:pt x="950976" y="71627"/>
                </a:lnTo>
                <a:lnTo>
                  <a:pt x="939097" y="43907"/>
                </a:lnTo>
                <a:lnTo>
                  <a:pt x="921724" y="22607"/>
                </a:lnTo>
                <a:lnTo>
                  <a:pt x="898594" y="7911"/>
                </a:lnTo>
                <a:lnTo>
                  <a:pt x="869441" y="0"/>
                </a:lnTo>
                <a:lnTo>
                  <a:pt x="90678" y="0"/>
                </a:lnTo>
                <a:lnTo>
                  <a:pt x="36899" y="18159"/>
                </a:lnTo>
                <a:lnTo>
                  <a:pt x="4571" y="64769"/>
                </a:lnTo>
                <a:lnTo>
                  <a:pt x="0" y="91439"/>
                </a:lnTo>
                <a:lnTo>
                  <a:pt x="762" y="403097"/>
                </a:lnTo>
                <a:lnTo>
                  <a:pt x="13492" y="439681"/>
                </a:lnTo>
                <a:lnTo>
                  <a:pt x="32004" y="462012"/>
                </a:lnTo>
                <a:lnTo>
                  <a:pt x="32004" y="91439"/>
                </a:lnTo>
                <a:lnTo>
                  <a:pt x="32766" y="84581"/>
                </a:lnTo>
                <a:lnTo>
                  <a:pt x="49137" y="49878"/>
                </a:lnTo>
                <a:lnTo>
                  <a:pt x="84971" y="32133"/>
                </a:lnTo>
                <a:lnTo>
                  <a:pt x="861822" y="31326"/>
                </a:lnTo>
                <a:lnTo>
                  <a:pt x="867918" y="32003"/>
                </a:lnTo>
                <a:lnTo>
                  <a:pt x="906046" y="51777"/>
                </a:lnTo>
                <a:lnTo>
                  <a:pt x="921258" y="92201"/>
                </a:lnTo>
                <a:lnTo>
                  <a:pt x="921258" y="460526"/>
                </a:lnTo>
                <a:lnTo>
                  <a:pt x="929359" y="453804"/>
                </a:lnTo>
                <a:lnTo>
                  <a:pt x="944977" y="429505"/>
                </a:lnTo>
                <a:lnTo>
                  <a:pt x="952500" y="401573"/>
                </a:lnTo>
                <a:close/>
              </a:path>
              <a:path w="952500" h="485139">
                <a:moveTo>
                  <a:pt x="921258" y="460526"/>
                </a:moveTo>
                <a:lnTo>
                  <a:pt x="921258" y="92201"/>
                </a:lnTo>
                <a:lnTo>
                  <a:pt x="920496" y="393191"/>
                </a:lnTo>
                <a:lnTo>
                  <a:pt x="920496" y="400049"/>
                </a:lnTo>
                <a:lnTo>
                  <a:pt x="919734" y="406145"/>
                </a:lnTo>
                <a:lnTo>
                  <a:pt x="912539" y="423647"/>
                </a:lnTo>
                <a:lnTo>
                  <a:pt x="900417" y="437935"/>
                </a:lnTo>
                <a:lnTo>
                  <a:pt x="884618" y="447949"/>
                </a:lnTo>
                <a:lnTo>
                  <a:pt x="866394" y="452627"/>
                </a:lnTo>
                <a:lnTo>
                  <a:pt x="90678" y="452505"/>
                </a:lnTo>
                <a:lnTo>
                  <a:pt x="42776" y="427201"/>
                </a:lnTo>
                <a:lnTo>
                  <a:pt x="33528" y="404621"/>
                </a:lnTo>
                <a:lnTo>
                  <a:pt x="32004" y="398525"/>
                </a:lnTo>
                <a:lnTo>
                  <a:pt x="32004" y="462012"/>
                </a:lnTo>
                <a:lnTo>
                  <a:pt x="69527" y="482017"/>
                </a:lnTo>
                <a:lnTo>
                  <a:pt x="861822" y="484631"/>
                </a:lnTo>
                <a:lnTo>
                  <a:pt x="871728" y="483869"/>
                </a:lnTo>
                <a:lnTo>
                  <a:pt x="880110" y="482345"/>
                </a:lnTo>
                <a:lnTo>
                  <a:pt x="907213" y="472181"/>
                </a:lnTo>
                <a:lnTo>
                  <a:pt x="921258" y="460526"/>
                </a:lnTo>
                <a:close/>
              </a:path>
            </a:pathLst>
          </a:custGeom>
          <a:solidFill>
            <a:srgbClr val="32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77794" y="6226554"/>
            <a:ext cx="972819" cy="437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5315" algn="l"/>
              </a:tabLst>
            </a:pPr>
            <a:r>
              <a:rPr sz="800" spc="-10" dirty="0">
                <a:latin typeface="Arial"/>
                <a:cs typeface="Arial"/>
              </a:rPr>
              <a:t>Native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10" dirty="0">
                <a:latin typeface="Arial"/>
                <a:cs typeface="Arial"/>
              </a:rPr>
              <a:t>Foreign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4C86D2"/>
                </a:solidFill>
                <a:latin typeface="Arial"/>
                <a:cs typeface="Arial"/>
              </a:rPr>
              <a:t>Tool</a:t>
            </a:r>
            <a:r>
              <a:rPr sz="1100" spc="-25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4C86D2"/>
                </a:solidFill>
                <a:latin typeface="Arial"/>
                <a:cs typeface="Arial"/>
              </a:rPr>
              <a:t>Type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7460" y="6292848"/>
            <a:ext cx="1334770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>
              <a:lnSpc>
                <a:spcPts val="1185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8 </a:t>
            </a:r>
            <a:r>
              <a:rPr sz="1050" spc="-10" dirty="0">
                <a:latin typeface="Arial"/>
                <a:cs typeface="Arial"/>
              </a:rPr>
              <a:t>Protocols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45"/>
              </a:lnSpc>
            </a:pPr>
            <a:r>
              <a:rPr sz="1100" dirty="0">
                <a:solidFill>
                  <a:srgbClr val="4C86D2"/>
                </a:solidFill>
                <a:latin typeface="Arial"/>
                <a:cs typeface="Arial"/>
              </a:rPr>
              <a:t>Protocol</a:t>
            </a:r>
            <a:r>
              <a:rPr sz="1100" spc="-30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C86D2"/>
                </a:solidFill>
                <a:latin typeface="Arial"/>
                <a:cs typeface="Arial"/>
              </a:rPr>
              <a:t>/</a:t>
            </a:r>
            <a:r>
              <a:rPr sz="1100" spc="-40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C86D2"/>
                </a:solidFill>
                <a:latin typeface="Arial"/>
                <a:cs typeface="Arial"/>
              </a:rPr>
              <a:t>Entry</a:t>
            </a:r>
            <a:r>
              <a:rPr sz="1100" spc="-25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C86D2"/>
                </a:solidFill>
                <a:latin typeface="Arial"/>
                <a:cs typeface="Arial"/>
              </a:rPr>
              <a:t>Point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00316" y="6356603"/>
            <a:ext cx="361950" cy="76200"/>
          </a:xfrm>
          <a:custGeom>
            <a:avLst/>
            <a:gdLst/>
            <a:ahLst/>
            <a:cxnLst/>
            <a:rect l="l" t="t" r="r" b="b"/>
            <a:pathLst>
              <a:path w="361950" h="76200">
                <a:moveTo>
                  <a:pt x="76200" y="28194"/>
                </a:moveTo>
                <a:lnTo>
                  <a:pt x="76200" y="0"/>
                </a:lnTo>
                <a:lnTo>
                  <a:pt x="0" y="38100"/>
                </a:lnTo>
                <a:lnTo>
                  <a:pt x="63246" y="69723"/>
                </a:lnTo>
                <a:lnTo>
                  <a:pt x="63246" y="28194"/>
                </a:lnTo>
                <a:lnTo>
                  <a:pt x="76200" y="28194"/>
                </a:lnTo>
                <a:close/>
              </a:path>
              <a:path w="361950" h="76200">
                <a:moveTo>
                  <a:pt x="361950" y="47244"/>
                </a:moveTo>
                <a:lnTo>
                  <a:pt x="361950" y="28194"/>
                </a:lnTo>
                <a:lnTo>
                  <a:pt x="63246" y="28194"/>
                </a:lnTo>
                <a:lnTo>
                  <a:pt x="63246" y="47244"/>
                </a:lnTo>
                <a:lnTo>
                  <a:pt x="361950" y="47244"/>
                </a:lnTo>
                <a:close/>
              </a:path>
              <a:path w="361950" h="76200">
                <a:moveTo>
                  <a:pt x="76200" y="76200"/>
                </a:moveTo>
                <a:lnTo>
                  <a:pt x="76200" y="47244"/>
                </a:lnTo>
                <a:lnTo>
                  <a:pt x="63246" y="47244"/>
                </a:lnTo>
                <a:lnTo>
                  <a:pt x="63246" y="69723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6468" y="6361938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59" h="76200">
                <a:moveTo>
                  <a:pt x="492452" y="48140"/>
                </a:moveTo>
                <a:lnTo>
                  <a:pt x="492071" y="29094"/>
                </a:lnTo>
                <a:lnTo>
                  <a:pt x="0" y="34289"/>
                </a:lnTo>
                <a:lnTo>
                  <a:pt x="0" y="53339"/>
                </a:lnTo>
                <a:lnTo>
                  <a:pt x="492452" y="48140"/>
                </a:lnTo>
                <a:close/>
              </a:path>
              <a:path w="568959" h="76200">
                <a:moveTo>
                  <a:pt x="568452" y="37337"/>
                </a:moveTo>
                <a:lnTo>
                  <a:pt x="491490" y="0"/>
                </a:lnTo>
                <a:lnTo>
                  <a:pt x="492071" y="29094"/>
                </a:lnTo>
                <a:lnTo>
                  <a:pt x="505206" y="28955"/>
                </a:lnTo>
                <a:lnTo>
                  <a:pt x="505206" y="69919"/>
                </a:lnTo>
                <a:lnTo>
                  <a:pt x="568452" y="37337"/>
                </a:lnTo>
                <a:close/>
              </a:path>
              <a:path w="568959" h="76200">
                <a:moveTo>
                  <a:pt x="505206" y="48005"/>
                </a:moveTo>
                <a:lnTo>
                  <a:pt x="505206" y="28955"/>
                </a:lnTo>
                <a:lnTo>
                  <a:pt x="492071" y="29094"/>
                </a:lnTo>
                <a:lnTo>
                  <a:pt x="492452" y="48140"/>
                </a:lnTo>
                <a:lnTo>
                  <a:pt x="505206" y="48005"/>
                </a:lnTo>
                <a:close/>
              </a:path>
              <a:path w="568959" h="76200">
                <a:moveTo>
                  <a:pt x="505206" y="69919"/>
                </a:moveTo>
                <a:lnTo>
                  <a:pt x="505206" y="48005"/>
                </a:lnTo>
                <a:lnTo>
                  <a:pt x="492452" y="48140"/>
                </a:lnTo>
                <a:lnTo>
                  <a:pt x="493014" y="76199"/>
                </a:lnTo>
                <a:lnTo>
                  <a:pt x="505206" y="69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8819" y="4947920"/>
            <a:ext cx="1517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We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summarize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results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using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 estimate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confidence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intervals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84117" y="4408423"/>
            <a:ext cx="13519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Statistical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difference </a:t>
            </a:r>
            <a:r>
              <a:rPr sz="800" spc="-10" dirty="0">
                <a:latin typeface="Arial"/>
                <a:cs typeface="Arial"/>
              </a:rPr>
              <a:t>between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9865" y="4652262"/>
            <a:ext cx="240157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Native 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Foreign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tools</a:t>
            </a:r>
            <a:r>
              <a:rPr sz="800" spc="434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---and--</a:t>
            </a:r>
            <a:r>
              <a:rPr sz="800" dirty="0">
                <a:latin typeface="Arial"/>
                <a:cs typeface="Arial"/>
              </a:rPr>
              <a:t>- Starting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Postures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29533" y="4470143"/>
            <a:ext cx="1443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Statistical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differences also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exist </a:t>
            </a:r>
            <a:r>
              <a:rPr sz="800" dirty="0">
                <a:latin typeface="Arial"/>
                <a:cs typeface="Arial"/>
              </a:rPr>
              <a:t>between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some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Protocols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3309" y="4885714"/>
            <a:ext cx="334645" cy="9982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7780" marR="5080" indent="-571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Notional</a:t>
            </a:r>
            <a:r>
              <a:rPr sz="1050" spc="-10" dirty="0">
                <a:latin typeface="Arial"/>
                <a:cs typeface="Arial"/>
              </a:rPr>
              <a:t> Results </a:t>
            </a:r>
            <a:r>
              <a:rPr sz="1050" dirty="0">
                <a:latin typeface="Arial"/>
                <a:cs typeface="Arial"/>
              </a:rPr>
              <a:t>Estimated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Mean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74145" y="4908570"/>
            <a:ext cx="334645" cy="9982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7780" marR="5080" indent="-571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Notional</a:t>
            </a:r>
            <a:r>
              <a:rPr sz="1050" spc="-10" dirty="0">
                <a:latin typeface="Arial"/>
                <a:cs typeface="Arial"/>
              </a:rPr>
              <a:t> Results </a:t>
            </a:r>
            <a:r>
              <a:rPr sz="1050" dirty="0">
                <a:latin typeface="Arial"/>
                <a:cs typeface="Arial"/>
              </a:rPr>
              <a:t>Estimated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Mean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46604" y="2818638"/>
            <a:ext cx="1040130" cy="212090"/>
          </a:xfrm>
          <a:custGeom>
            <a:avLst/>
            <a:gdLst/>
            <a:ahLst/>
            <a:cxnLst/>
            <a:rect l="l" t="t" r="r" b="b"/>
            <a:pathLst>
              <a:path w="1040129" h="212089">
                <a:moveTo>
                  <a:pt x="1040130" y="105918"/>
                </a:moveTo>
                <a:lnTo>
                  <a:pt x="1030164" y="52339"/>
                </a:lnTo>
                <a:lnTo>
                  <a:pt x="1001458" y="13525"/>
                </a:lnTo>
                <a:lnTo>
                  <a:pt x="972312" y="0"/>
                </a:lnTo>
                <a:lnTo>
                  <a:pt x="969264" y="8382"/>
                </a:lnTo>
                <a:lnTo>
                  <a:pt x="981551" y="13835"/>
                </a:lnTo>
                <a:lnTo>
                  <a:pt x="992124" y="21145"/>
                </a:lnTo>
                <a:lnTo>
                  <a:pt x="1013567" y="55209"/>
                </a:lnTo>
                <a:lnTo>
                  <a:pt x="1020318" y="104394"/>
                </a:lnTo>
                <a:lnTo>
                  <a:pt x="1020318" y="177605"/>
                </a:lnTo>
                <a:lnTo>
                  <a:pt x="1022604" y="174498"/>
                </a:lnTo>
                <a:lnTo>
                  <a:pt x="1030164" y="159496"/>
                </a:lnTo>
                <a:lnTo>
                  <a:pt x="1035653" y="143065"/>
                </a:lnTo>
                <a:lnTo>
                  <a:pt x="1038998" y="125206"/>
                </a:lnTo>
                <a:lnTo>
                  <a:pt x="1040130" y="105918"/>
                </a:lnTo>
                <a:close/>
              </a:path>
              <a:path w="1040129" h="212089">
                <a:moveTo>
                  <a:pt x="1020318" y="177605"/>
                </a:moveTo>
                <a:lnTo>
                  <a:pt x="1020318" y="104394"/>
                </a:lnTo>
                <a:lnTo>
                  <a:pt x="1019591" y="123408"/>
                </a:lnTo>
                <a:lnTo>
                  <a:pt x="1017365" y="140493"/>
                </a:lnTo>
                <a:lnTo>
                  <a:pt x="1000982" y="180749"/>
                </a:lnTo>
                <a:lnTo>
                  <a:pt x="970026" y="203454"/>
                </a:lnTo>
                <a:lnTo>
                  <a:pt x="972312" y="211836"/>
                </a:lnTo>
                <a:lnTo>
                  <a:pt x="987885" y="206109"/>
                </a:lnTo>
                <a:lnTo>
                  <a:pt x="1001458" y="198024"/>
                </a:lnTo>
                <a:lnTo>
                  <a:pt x="1013031" y="187511"/>
                </a:lnTo>
                <a:lnTo>
                  <a:pt x="1020318" y="177605"/>
                </a:lnTo>
                <a:close/>
              </a:path>
              <a:path w="1040129" h="212089">
                <a:moveTo>
                  <a:pt x="70865" y="8382"/>
                </a:moveTo>
                <a:lnTo>
                  <a:pt x="67818" y="0"/>
                </a:lnTo>
                <a:lnTo>
                  <a:pt x="52244" y="5405"/>
                </a:lnTo>
                <a:lnTo>
                  <a:pt x="38671" y="13525"/>
                </a:lnTo>
                <a:lnTo>
                  <a:pt x="9965" y="52339"/>
                </a:lnTo>
                <a:lnTo>
                  <a:pt x="0" y="105918"/>
                </a:lnTo>
                <a:lnTo>
                  <a:pt x="1131" y="125206"/>
                </a:lnTo>
                <a:lnTo>
                  <a:pt x="4476" y="143065"/>
                </a:lnTo>
                <a:lnTo>
                  <a:pt x="9965" y="159496"/>
                </a:lnTo>
                <a:lnTo>
                  <a:pt x="17525" y="174498"/>
                </a:lnTo>
                <a:lnTo>
                  <a:pt x="19050" y="176569"/>
                </a:lnTo>
                <a:lnTo>
                  <a:pt x="19050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8578" y="13835"/>
                </a:lnTo>
                <a:lnTo>
                  <a:pt x="70865" y="8382"/>
                </a:lnTo>
                <a:close/>
              </a:path>
              <a:path w="1040129" h="212089">
                <a:moveTo>
                  <a:pt x="70103" y="203454"/>
                </a:moveTo>
                <a:lnTo>
                  <a:pt x="39135" y="180736"/>
                </a:lnTo>
                <a:lnTo>
                  <a:pt x="22383" y="140493"/>
                </a:lnTo>
                <a:lnTo>
                  <a:pt x="19050" y="104394"/>
                </a:lnTo>
                <a:lnTo>
                  <a:pt x="19050" y="176569"/>
                </a:lnTo>
                <a:lnTo>
                  <a:pt x="27098" y="187511"/>
                </a:lnTo>
                <a:lnTo>
                  <a:pt x="38671" y="198024"/>
                </a:lnTo>
                <a:lnTo>
                  <a:pt x="52244" y="206109"/>
                </a:lnTo>
                <a:lnTo>
                  <a:pt x="67818" y="211836"/>
                </a:lnTo>
                <a:lnTo>
                  <a:pt x="70103" y="203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9278" y="2818638"/>
            <a:ext cx="1903730" cy="212090"/>
          </a:xfrm>
          <a:custGeom>
            <a:avLst/>
            <a:gdLst/>
            <a:ahLst/>
            <a:cxnLst/>
            <a:rect l="l" t="t" r="r" b="b"/>
            <a:pathLst>
              <a:path w="1903729" h="212089">
                <a:moveTo>
                  <a:pt x="1903476" y="105918"/>
                </a:moveTo>
                <a:lnTo>
                  <a:pt x="1893510" y="52339"/>
                </a:lnTo>
                <a:lnTo>
                  <a:pt x="1864804" y="13525"/>
                </a:lnTo>
                <a:lnTo>
                  <a:pt x="1835658" y="0"/>
                </a:lnTo>
                <a:lnTo>
                  <a:pt x="1832610" y="8382"/>
                </a:lnTo>
                <a:lnTo>
                  <a:pt x="1844897" y="13835"/>
                </a:lnTo>
                <a:lnTo>
                  <a:pt x="1855470" y="21145"/>
                </a:lnTo>
                <a:lnTo>
                  <a:pt x="1876913" y="55209"/>
                </a:lnTo>
                <a:lnTo>
                  <a:pt x="1883664" y="104394"/>
                </a:lnTo>
                <a:lnTo>
                  <a:pt x="1883664" y="177605"/>
                </a:lnTo>
                <a:lnTo>
                  <a:pt x="1885950" y="174498"/>
                </a:lnTo>
                <a:lnTo>
                  <a:pt x="1893510" y="159496"/>
                </a:lnTo>
                <a:lnTo>
                  <a:pt x="1898999" y="143065"/>
                </a:lnTo>
                <a:lnTo>
                  <a:pt x="1902344" y="125206"/>
                </a:lnTo>
                <a:lnTo>
                  <a:pt x="1903476" y="105918"/>
                </a:lnTo>
                <a:close/>
              </a:path>
              <a:path w="1903729" h="212089">
                <a:moveTo>
                  <a:pt x="1883664" y="177605"/>
                </a:moveTo>
                <a:lnTo>
                  <a:pt x="1883664" y="104394"/>
                </a:lnTo>
                <a:lnTo>
                  <a:pt x="1882937" y="123408"/>
                </a:lnTo>
                <a:lnTo>
                  <a:pt x="1880711" y="140493"/>
                </a:lnTo>
                <a:lnTo>
                  <a:pt x="1864328" y="180749"/>
                </a:lnTo>
                <a:lnTo>
                  <a:pt x="1833372" y="203454"/>
                </a:lnTo>
                <a:lnTo>
                  <a:pt x="1835658" y="211836"/>
                </a:lnTo>
                <a:lnTo>
                  <a:pt x="1851231" y="206109"/>
                </a:lnTo>
                <a:lnTo>
                  <a:pt x="1864804" y="198024"/>
                </a:lnTo>
                <a:lnTo>
                  <a:pt x="1876377" y="187511"/>
                </a:lnTo>
                <a:lnTo>
                  <a:pt x="1883664" y="177605"/>
                </a:lnTo>
                <a:close/>
              </a:path>
              <a:path w="1903729" h="212089">
                <a:moveTo>
                  <a:pt x="70866" y="8382"/>
                </a:moveTo>
                <a:lnTo>
                  <a:pt x="67818" y="0"/>
                </a:lnTo>
                <a:lnTo>
                  <a:pt x="52244" y="5405"/>
                </a:lnTo>
                <a:lnTo>
                  <a:pt x="38671" y="13525"/>
                </a:lnTo>
                <a:lnTo>
                  <a:pt x="9965" y="52339"/>
                </a:lnTo>
                <a:lnTo>
                  <a:pt x="0" y="105918"/>
                </a:lnTo>
                <a:lnTo>
                  <a:pt x="1131" y="125206"/>
                </a:lnTo>
                <a:lnTo>
                  <a:pt x="4476" y="143065"/>
                </a:lnTo>
                <a:lnTo>
                  <a:pt x="9965" y="159496"/>
                </a:lnTo>
                <a:lnTo>
                  <a:pt x="17526" y="174498"/>
                </a:lnTo>
                <a:lnTo>
                  <a:pt x="19050" y="176569"/>
                </a:lnTo>
                <a:lnTo>
                  <a:pt x="19050" y="104394"/>
                </a:lnTo>
                <a:lnTo>
                  <a:pt x="19895" y="86379"/>
                </a:lnTo>
                <a:lnTo>
                  <a:pt x="32004" y="41910"/>
                </a:lnTo>
                <a:lnTo>
                  <a:pt x="58578" y="13835"/>
                </a:lnTo>
                <a:lnTo>
                  <a:pt x="70866" y="8382"/>
                </a:lnTo>
                <a:close/>
              </a:path>
              <a:path w="1903729" h="212089">
                <a:moveTo>
                  <a:pt x="70104" y="203454"/>
                </a:moveTo>
                <a:lnTo>
                  <a:pt x="39135" y="180736"/>
                </a:lnTo>
                <a:lnTo>
                  <a:pt x="22383" y="140493"/>
                </a:lnTo>
                <a:lnTo>
                  <a:pt x="19050" y="104394"/>
                </a:lnTo>
                <a:lnTo>
                  <a:pt x="19050" y="176569"/>
                </a:lnTo>
                <a:lnTo>
                  <a:pt x="27098" y="187511"/>
                </a:lnTo>
                <a:lnTo>
                  <a:pt x="38671" y="198024"/>
                </a:lnTo>
                <a:lnTo>
                  <a:pt x="52244" y="206109"/>
                </a:lnTo>
                <a:lnTo>
                  <a:pt x="67818" y="211836"/>
                </a:lnTo>
                <a:lnTo>
                  <a:pt x="70104" y="203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5297" y="2818638"/>
            <a:ext cx="1170940" cy="212090"/>
          </a:xfrm>
          <a:custGeom>
            <a:avLst/>
            <a:gdLst/>
            <a:ahLst/>
            <a:cxnLst/>
            <a:rect l="l" t="t" r="r" b="b"/>
            <a:pathLst>
              <a:path w="1170940" h="212089">
                <a:moveTo>
                  <a:pt x="1170431" y="105918"/>
                </a:moveTo>
                <a:lnTo>
                  <a:pt x="1160466" y="52339"/>
                </a:lnTo>
                <a:lnTo>
                  <a:pt x="1131760" y="13525"/>
                </a:lnTo>
                <a:lnTo>
                  <a:pt x="1102613" y="0"/>
                </a:lnTo>
                <a:lnTo>
                  <a:pt x="1099565" y="8382"/>
                </a:lnTo>
                <a:lnTo>
                  <a:pt x="1111853" y="13835"/>
                </a:lnTo>
                <a:lnTo>
                  <a:pt x="1122425" y="21145"/>
                </a:lnTo>
                <a:lnTo>
                  <a:pt x="1143869" y="55209"/>
                </a:lnTo>
                <a:lnTo>
                  <a:pt x="1150619" y="104394"/>
                </a:lnTo>
                <a:lnTo>
                  <a:pt x="1150619" y="177605"/>
                </a:lnTo>
                <a:lnTo>
                  <a:pt x="1152905" y="174498"/>
                </a:lnTo>
                <a:lnTo>
                  <a:pt x="1160466" y="159496"/>
                </a:lnTo>
                <a:lnTo>
                  <a:pt x="1165955" y="143065"/>
                </a:lnTo>
                <a:lnTo>
                  <a:pt x="1169300" y="125206"/>
                </a:lnTo>
                <a:lnTo>
                  <a:pt x="1170431" y="105918"/>
                </a:lnTo>
                <a:close/>
              </a:path>
              <a:path w="1170940" h="212089">
                <a:moveTo>
                  <a:pt x="1150619" y="177605"/>
                </a:moveTo>
                <a:lnTo>
                  <a:pt x="1150619" y="104394"/>
                </a:lnTo>
                <a:lnTo>
                  <a:pt x="1149893" y="123408"/>
                </a:lnTo>
                <a:lnTo>
                  <a:pt x="1147667" y="140493"/>
                </a:lnTo>
                <a:lnTo>
                  <a:pt x="1131284" y="180749"/>
                </a:lnTo>
                <a:lnTo>
                  <a:pt x="1100327" y="203454"/>
                </a:lnTo>
                <a:lnTo>
                  <a:pt x="1102613" y="211836"/>
                </a:lnTo>
                <a:lnTo>
                  <a:pt x="1118187" y="206109"/>
                </a:lnTo>
                <a:lnTo>
                  <a:pt x="1131760" y="198024"/>
                </a:lnTo>
                <a:lnTo>
                  <a:pt x="1143333" y="187511"/>
                </a:lnTo>
                <a:lnTo>
                  <a:pt x="1150619" y="177605"/>
                </a:lnTo>
                <a:close/>
              </a:path>
              <a:path w="1170940" h="212089">
                <a:moveTo>
                  <a:pt x="70865" y="8382"/>
                </a:moveTo>
                <a:lnTo>
                  <a:pt x="67817" y="0"/>
                </a:lnTo>
                <a:lnTo>
                  <a:pt x="52244" y="5405"/>
                </a:lnTo>
                <a:lnTo>
                  <a:pt x="38671" y="13525"/>
                </a:lnTo>
                <a:lnTo>
                  <a:pt x="9965" y="52339"/>
                </a:lnTo>
                <a:lnTo>
                  <a:pt x="0" y="105918"/>
                </a:lnTo>
                <a:lnTo>
                  <a:pt x="1131" y="125206"/>
                </a:lnTo>
                <a:lnTo>
                  <a:pt x="4476" y="143065"/>
                </a:lnTo>
                <a:lnTo>
                  <a:pt x="9965" y="159496"/>
                </a:lnTo>
                <a:lnTo>
                  <a:pt x="17525" y="174498"/>
                </a:lnTo>
                <a:lnTo>
                  <a:pt x="19049" y="176569"/>
                </a:lnTo>
                <a:lnTo>
                  <a:pt x="19049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8578" y="13835"/>
                </a:lnTo>
                <a:lnTo>
                  <a:pt x="70865" y="8382"/>
                </a:lnTo>
                <a:close/>
              </a:path>
              <a:path w="1170940" h="212089">
                <a:moveTo>
                  <a:pt x="70103" y="203454"/>
                </a:moveTo>
                <a:lnTo>
                  <a:pt x="39135" y="180736"/>
                </a:lnTo>
                <a:lnTo>
                  <a:pt x="22383" y="140493"/>
                </a:lnTo>
                <a:lnTo>
                  <a:pt x="19049" y="104394"/>
                </a:lnTo>
                <a:lnTo>
                  <a:pt x="19049" y="176569"/>
                </a:lnTo>
                <a:lnTo>
                  <a:pt x="27098" y="187511"/>
                </a:lnTo>
                <a:lnTo>
                  <a:pt x="38671" y="198024"/>
                </a:lnTo>
                <a:lnTo>
                  <a:pt x="52244" y="206109"/>
                </a:lnTo>
                <a:lnTo>
                  <a:pt x="67817" y="211836"/>
                </a:lnTo>
                <a:lnTo>
                  <a:pt x="70103" y="203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0933" y="3092957"/>
            <a:ext cx="1611630" cy="212090"/>
          </a:xfrm>
          <a:custGeom>
            <a:avLst/>
            <a:gdLst/>
            <a:ahLst/>
            <a:cxnLst/>
            <a:rect l="l" t="t" r="r" b="b"/>
            <a:pathLst>
              <a:path w="1611629" h="212089">
                <a:moveTo>
                  <a:pt x="1611630" y="105918"/>
                </a:moveTo>
                <a:lnTo>
                  <a:pt x="1601664" y="52339"/>
                </a:lnTo>
                <a:lnTo>
                  <a:pt x="1572958" y="13525"/>
                </a:lnTo>
                <a:lnTo>
                  <a:pt x="1543812" y="0"/>
                </a:lnTo>
                <a:lnTo>
                  <a:pt x="1540764" y="8382"/>
                </a:lnTo>
                <a:lnTo>
                  <a:pt x="1553051" y="13835"/>
                </a:lnTo>
                <a:lnTo>
                  <a:pt x="1563624" y="21145"/>
                </a:lnTo>
                <a:lnTo>
                  <a:pt x="1585067" y="55209"/>
                </a:lnTo>
                <a:lnTo>
                  <a:pt x="1591818" y="104394"/>
                </a:lnTo>
                <a:lnTo>
                  <a:pt x="1591818" y="177605"/>
                </a:lnTo>
                <a:lnTo>
                  <a:pt x="1594104" y="174498"/>
                </a:lnTo>
                <a:lnTo>
                  <a:pt x="1601664" y="159496"/>
                </a:lnTo>
                <a:lnTo>
                  <a:pt x="1607153" y="143065"/>
                </a:lnTo>
                <a:lnTo>
                  <a:pt x="1610498" y="125206"/>
                </a:lnTo>
                <a:lnTo>
                  <a:pt x="1611630" y="105918"/>
                </a:lnTo>
                <a:close/>
              </a:path>
              <a:path w="1611629" h="212089">
                <a:moveTo>
                  <a:pt x="1591818" y="177605"/>
                </a:moveTo>
                <a:lnTo>
                  <a:pt x="1591818" y="104394"/>
                </a:lnTo>
                <a:lnTo>
                  <a:pt x="1591091" y="123408"/>
                </a:lnTo>
                <a:lnTo>
                  <a:pt x="1588865" y="140493"/>
                </a:lnTo>
                <a:lnTo>
                  <a:pt x="1572482" y="180749"/>
                </a:lnTo>
                <a:lnTo>
                  <a:pt x="1541526" y="203454"/>
                </a:lnTo>
                <a:lnTo>
                  <a:pt x="1543812" y="211836"/>
                </a:lnTo>
                <a:lnTo>
                  <a:pt x="1559385" y="206109"/>
                </a:lnTo>
                <a:lnTo>
                  <a:pt x="1572958" y="198024"/>
                </a:lnTo>
                <a:lnTo>
                  <a:pt x="1584531" y="187511"/>
                </a:lnTo>
                <a:lnTo>
                  <a:pt x="1591818" y="177605"/>
                </a:lnTo>
                <a:close/>
              </a:path>
              <a:path w="1611629" h="212089">
                <a:moveTo>
                  <a:pt x="70865" y="8382"/>
                </a:moveTo>
                <a:lnTo>
                  <a:pt x="67818" y="0"/>
                </a:lnTo>
                <a:lnTo>
                  <a:pt x="52244" y="5405"/>
                </a:lnTo>
                <a:lnTo>
                  <a:pt x="38671" y="13525"/>
                </a:lnTo>
                <a:lnTo>
                  <a:pt x="9965" y="52339"/>
                </a:lnTo>
                <a:lnTo>
                  <a:pt x="0" y="105918"/>
                </a:lnTo>
                <a:lnTo>
                  <a:pt x="1131" y="125206"/>
                </a:lnTo>
                <a:lnTo>
                  <a:pt x="4476" y="143065"/>
                </a:lnTo>
                <a:lnTo>
                  <a:pt x="9965" y="159496"/>
                </a:lnTo>
                <a:lnTo>
                  <a:pt x="17525" y="174498"/>
                </a:lnTo>
                <a:lnTo>
                  <a:pt x="19050" y="176569"/>
                </a:lnTo>
                <a:lnTo>
                  <a:pt x="19050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8578" y="13835"/>
                </a:lnTo>
                <a:lnTo>
                  <a:pt x="70865" y="8382"/>
                </a:lnTo>
                <a:close/>
              </a:path>
              <a:path w="1611629" h="212089">
                <a:moveTo>
                  <a:pt x="70103" y="203454"/>
                </a:moveTo>
                <a:lnTo>
                  <a:pt x="39135" y="180736"/>
                </a:lnTo>
                <a:lnTo>
                  <a:pt x="22383" y="140493"/>
                </a:lnTo>
                <a:lnTo>
                  <a:pt x="19050" y="104394"/>
                </a:lnTo>
                <a:lnTo>
                  <a:pt x="19050" y="176569"/>
                </a:lnTo>
                <a:lnTo>
                  <a:pt x="27098" y="187511"/>
                </a:lnTo>
                <a:lnTo>
                  <a:pt x="38671" y="198024"/>
                </a:lnTo>
                <a:lnTo>
                  <a:pt x="52244" y="206109"/>
                </a:lnTo>
                <a:lnTo>
                  <a:pt x="67818" y="211836"/>
                </a:lnTo>
                <a:lnTo>
                  <a:pt x="70103" y="203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5108" y="3092957"/>
            <a:ext cx="1254760" cy="212090"/>
          </a:xfrm>
          <a:custGeom>
            <a:avLst/>
            <a:gdLst/>
            <a:ahLst/>
            <a:cxnLst/>
            <a:rect l="l" t="t" r="r" b="b"/>
            <a:pathLst>
              <a:path w="1254760" h="212089">
                <a:moveTo>
                  <a:pt x="1254252" y="105918"/>
                </a:moveTo>
                <a:lnTo>
                  <a:pt x="1244286" y="52339"/>
                </a:lnTo>
                <a:lnTo>
                  <a:pt x="1215580" y="13525"/>
                </a:lnTo>
                <a:lnTo>
                  <a:pt x="1186434" y="0"/>
                </a:lnTo>
                <a:lnTo>
                  <a:pt x="1183386" y="8382"/>
                </a:lnTo>
                <a:lnTo>
                  <a:pt x="1195673" y="13835"/>
                </a:lnTo>
                <a:lnTo>
                  <a:pt x="1206246" y="21145"/>
                </a:lnTo>
                <a:lnTo>
                  <a:pt x="1227689" y="55209"/>
                </a:lnTo>
                <a:lnTo>
                  <a:pt x="1234440" y="104394"/>
                </a:lnTo>
                <a:lnTo>
                  <a:pt x="1234440" y="177605"/>
                </a:lnTo>
                <a:lnTo>
                  <a:pt x="1236726" y="174498"/>
                </a:lnTo>
                <a:lnTo>
                  <a:pt x="1244286" y="159496"/>
                </a:lnTo>
                <a:lnTo>
                  <a:pt x="1249775" y="143065"/>
                </a:lnTo>
                <a:lnTo>
                  <a:pt x="1253120" y="125206"/>
                </a:lnTo>
                <a:lnTo>
                  <a:pt x="1254252" y="105918"/>
                </a:lnTo>
                <a:close/>
              </a:path>
              <a:path w="1254760" h="212089">
                <a:moveTo>
                  <a:pt x="1234440" y="177605"/>
                </a:moveTo>
                <a:lnTo>
                  <a:pt x="1234440" y="104394"/>
                </a:lnTo>
                <a:lnTo>
                  <a:pt x="1233713" y="123408"/>
                </a:lnTo>
                <a:lnTo>
                  <a:pt x="1231487" y="140493"/>
                </a:lnTo>
                <a:lnTo>
                  <a:pt x="1215104" y="180749"/>
                </a:lnTo>
                <a:lnTo>
                  <a:pt x="1184148" y="203454"/>
                </a:lnTo>
                <a:lnTo>
                  <a:pt x="1186434" y="211836"/>
                </a:lnTo>
                <a:lnTo>
                  <a:pt x="1202007" y="206109"/>
                </a:lnTo>
                <a:lnTo>
                  <a:pt x="1215580" y="198024"/>
                </a:lnTo>
                <a:lnTo>
                  <a:pt x="1227153" y="187511"/>
                </a:lnTo>
                <a:lnTo>
                  <a:pt x="1234440" y="177605"/>
                </a:lnTo>
                <a:close/>
              </a:path>
              <a:path w="1254760" h="212089">
                <a:moveTo>
                  <a:pt x="70866" y="8382"/>
                </a:moveTo>
                <a:lnTo>
                  <a:pt x="67818" y="0"/>
                </a:lnTo>
                <a:lnTo>
                  <a:pt x="52244" y="5405"/>
                </a:lnTo>
                <a:lnTo>
                  <a:pt x="38671" y="13525"/>
                </a:lnTo>
                <a:lnTo>
                  <a:pt x="9965" y="52339"/>
                </a:lnTo>
                <a:lnTo>
                  <a:pt x="0" y="105918"/>
                </a:lnTo>
                <a:lnTo>
                  <a:pt x="1131" y="125206"/>
                </a:lnTo>
                <a:lnTo>
                  <a:pt x="4476" y="143065"/>
                </a:lnTo>
                <a:lnTo>
                  <a:pt x="9965" y="159496"/>
                </a:lnTo>
                <a:lnTo>
                  <a:pt x="17526" y="174498"/>
                </a:lnTo>
                <a:lnTo>
                  <a:pt x="19050" y="176569"/>
                </a:lnTo>
                <a:lnTo>
                  <a:pt x="19050" y="104394"/>
                </a:lnTo>
                <a:lnTo>
                  <a:pt x="19895" y="86379"/>
                </a:lnTo>
                <a:lnTo>
                  <a:pt x="32004" y="41910"/>
                </a:lnTo>
                <a:lnTo>
                  <a:pt x="58578" y="13835"/>
                </a:lnTo>
                <a:lnTo>
                  <a:pt x="70866" y="8382"/>
                </a:lnTo>
                <a:close/>
              </a:path>
              <a:path w="1254760" h="212089">
                <a:moveTo>
                  <a:pt x="70104" y="203454"/>
                </a:moveTo>
                <a:lnTo>
                  <a:pt x="39135" y="180736"/>
                </a:lnTo>
                <a:lnTo>
                  <a:pt x="22383" y="140493"/>
                </a:lnTo>
                <a:lnTo>
                  <a:pt x="19050" y="104394"/>
                </a:lnTo>
                <a:lnTo>
                  <a:pt x="19050" y="176569"/>
                </a:lnTo>
                <a:lnTo>
                  <a:pt x="27098" y="187511"/>
                </a:lnTo>
                <a:lnTo>
                  <a:pt x="38671" y="198024"/>
                </a:lnTo>
                <a:lnTo>
                  <a:pt x="52244" y="206109"/>
                </a:lnTo>
                <a:lnTo>
                  <a:pt x="67818" y="211836"/>
                </a:lnTo>
                <a:lnTo>
                  <a:pt x="70104" y="203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ctr">
              <a:lnSpc>
                <a:spcPct val="100000"/>
              </a:lnSpc>
              <a:spcBef>
                <a:spcPts val="100"/>
              </a:spcBef>
              <a:tabLst>
                <a:tab pos="2270125" algn="l"/>
                <a:tab pos="4716145" algn="l"/>
                <a:tab pos="6428740" algn="l"/>
              </a:tabLst>
            </a:pPr>
            <a:r>
              <a:rPr spc="-50" dirty="0">
                <a:latin typeface="Arial"/>
                <a:cs typeface="Arial"/>
              </a:rPr>
              <a:t>y</a:t>
            </a:r>
            <a:r>
              <a:rPr sz="1800" dirty="0"/>
              <a:t>			 </a:t>
            </a:r>
            <a:endParaRPr sz="1800">
              <a:latin typeface="Arial"/>
              <a:cs typeface="Arial"/>
            </a:endParaRPr>
          </a:p>
          <a:p>
            <a:pPr marR="120014" algn="ctr">
              <a:lnSpc>
                <a:spcPct val="100000"/>
              </a:lnSpc>
              <a:tabLst>
                <a:tab pos="1923414" algn="l"/>
                <a:tab pos="3719829" algn="l"/>
              </a:tabLst>
            </a:pPr>
            <a:r>
              <a:rPr sz="1800" dirty="0"/>
              <a:t>	</a:t>
            </a:r>
            <a:r>
              <a:rPr sz="1800" spc="500" dirty="0"/>
              <a:t>   </a:t>
            </a:r>
            <a:r>
              <a:rPr sz="1950" spc="195" baseline="-14957" dirty="0"/>
              <a:t>S</a:t>
            </a:r>
            <a:r>
              <a:rPr sz="1950" spc="1514" baseline="-14957" dirty="0"/>
              <a:t> </a:t>
            </a:r>
            <a:r>
              <a:rPr sz="1800" spc="1065" dirty="0"/>
              <a:t>D</a:t>
            </a:r>
            <a:r>
              <a:rPr sz="1800" spc="795" dirty="0"/>
              <a:t> </a:t>
            </a:r>
            <a:r>
              <a:rPr sz="1800" spc="475" dirty="0"/>
              <a:t>f</a:t>
            </a:r>
            <a:r>
              <a:rPr sz="1800" dirty="0"/>
              <a:t>	</a:t>
            </a:r>
            <a:r>
              <a:rPr sz="1800" spc="500" dirty="0"/>
              <a:t>  </a:t>
            </a:r>
            <a:r>
              <a:rPr sz="1800" dirty="0"/>
              <a:t>E</a:t>
            </a:r>
            <a:endParaRPr sz="1800"/>
          </a:p>
          <a:p>
            <a:pPr marL="226695" marR="7248525" indent="11430">
              <a:lnSpc>
                <a:spcPct val="102299"/>
              </a:lnSpc>
              <a:spcBef>
                <a:spcPts val="1490"/>
              </a:spcBef>
            </a:pPr>
            <a:r>
              <a:rPr sz="1100" i="0" spc="-10" dirty="0">
                <a:latin typeface="Arial"/>
                <a:cs typeface="Arial"/>
              </a:rPr>
              <a:t>Observed Response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400" i="0" dirty="0">
                <a:latin typeface="Arial"/>
                <a:cs typeface="Arial"/>
              </a:rPr>
              <a:t>From</a:t>
            </a:r>
            <a:r>
              <a:rPr sz="1400" i="0" spc="-45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the</a:t>
            </a:r>
            <a:r>
              <a:rPr sz="1400" i="0" spc="-40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model</a:t>
            </a:r>
            <a:r>
              <a:rPr sz="1400" i="0" spc="-40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fit,</a:t>
            </a:r>
            <a:r>
              <a:rPr sz="1400" i="0" spc="-40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we</a:t>
            </a:r>
            <a:r>
              <a:rPr sz="1400" i="0" spc="-30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see</a:t>
            </a:r>
            <a:r>
              <a:rPr sz="1400" i="0" spc="-40" dirty="0">
                <a:latin typeface="Arial"/>
                <a:cs typeface="Arial"/>
              </a:rPr>
              <a:t> </a:t>
            </a:r>
            <a:r>
              <a:rPr sz="1400" i="0" dirty="0">
                <a:latin typeface="Arial"/>
                <a:cs typeface="Arial"/>
              </a:rPr>
              <a:t>that</a:t>
            </a:r>
            <a:r>
              <a:rPr sz="1400" i="0" spc="-50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some</a:t>
            </a:r>
            <a:r>
              <a:rPr sz="1400" b="1" i="0" spc="-3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factors</a:t>
            </a:r>
            <a:r>
              <a:rPr sz="1400" b="1" i="0" spc="-4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have</a:t>
            </a:r>
            <a:r>
              <a:rPr sz="1400" b="1" i="0" spc="-4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an</a:t>
            </a:r>
            <a:r>
              <a:rPr sz="1400" b="1" i="0" spc="-4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effect</a:t>
            </a:r>
            <a:r>
              <a:rPr sz="1400" b="1" i="0" spc="-4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on</a:t>
            </a:r>
            <a:r>
              <a:rPr sz="1400" b="1" i="0" spc="-35" dirty="0">
                <a:latin typeface="Arial"/>
                <a:cs typeface="Arial"/>
              </a:rPr>
              <a:t> </a:t>
            </a:r>
            <a:r>
              <a:rPr sz="1400" b="1" i="0" dirty="0">
                <a:latin typeface="Arial"/>
                <a:cs typeface="Arial"/>
              </a:rPr>
              <a:t>the</a:t>
            </a:r>
            <a:r>
              <a:rPr sz="1400" b="1" i="0" spc="-40" dirty="0">
                <a:latin typeface="Arial"/>
                <a:cs typeface="Arial"/>
              </a:rPr>
              <a:t> </a:t>
            </a:r>
            <a:r>
              <a:rPr sz="1400" b="1" i="0" spc="-10" dirty="0">
                <a:latin typeface="Arial"/>
                <a:cs typeface="Arial"/>
              </a:rPr>
              <a:t>Notional</a:t>
            </a:r>
            <a:r>
              <a:rPr sz="1400" b="1" i="0" spc="-50" dirty="0">
                <a:latin typeface="Arial"/>
                <a:cs typeface="Arial"/>
              </a:rPr>
              <a:t> </a:t>
            </a:r>
            <a:r>
              <a:rPr sz="1400" b="1" i="0" spc="-10" dirty="0">
                <a:latin typeface="Arial"/>
                <a:cs typeface="Arial"/>
              </a:rPr>
              <a:t>Continuous</a:t>
            </a:r>
            <a:r>
              <a:rPr sz="1400" b="1" i="0" spc="-40" dirty="0">
                <a:latin typeface="Arial"/>
                <a:cs typeface="Arial"/>
              </a:rPr>
              <a:t> </a:t>
            </a:r>
            <a:r>
              <a:rPr sz="1400" b="1" i="0" spc="-10" dirty="0">
                <a:latin typeface="Arial"/>
                <a:cs typeface="Arial"/>
              </a:rPr>
              <a:t>Response Variable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197" y="4808319"/>
            <a:ext cx="1997964" cy="144389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316223" y="6257039"/>
            <a:ext cx="130619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dirty="0">
                <a:latin typeface="Arial"/>
                <a:cs typeface="Arial"/>
              </a:rPr>
              <a:t>Outsider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Nearsider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Insider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27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99279" y="6472682"/>
            <a:ext cx="102616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4C86D2"/>
                </a:solidFill>
                <a:latin typeface="Arial"/>
                <a:cs typeface="Arial"/>
              </a:rPr>
              <a:t>Starting</a:t>
            </a:r>
            <a:r>
              <a:rPr sz="1100" spc="-55" dirty="0">
                <a:solidFill>
                  <a:srgbClr val="4C86D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4C86D2"/>
                </a:solidFill>
                <a:latin typeface="Arial"/>
                <a:cs typeface="Arial"/>
              </a:rPr>
              <a:t>Posture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8715" y="3466592"/>
            <a:ext cx="12617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Back-</a:t>
            </a:r>
            <a:r>
              <a:rPr spc="-25" dirty="0"/>
              <a:t>up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801" y="2667762"/>
            <a:ext cx="8712707" cy="40698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763" y="709676"/>
            <a:ext cx="799528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55" dirty="0"/>
              <a:t> </a:t>
            </a:r>
            <a:r>
              <a:rPr dirty="0"/>
              <a:t>Can</a:t>
            </a:r>
            <a:r>
              <a:rPr spc="-55" dirty="0"/>
              <a:t> </a:t>
            </a:r>
            <a:r>
              <a:rPr spc="-50" dirty="0"/>
              <a:t>STAT</a:t>
            </a:r>
            <a:r>
              <a:rPr spc="-55" dirty="0"/>
              <a:t> </a:t>
            </a:r>
            <a:r>
              <a:rPr dirty="0"/>
              <a:t>Benefit</a:t>
            </a:r>
            <a:r>
              <a:rPr spc="-55" dirty="0"/>
              <a:t> </a:t>
            </a:r>
            <a:r>
              <a:rPr dirty="0"/>
              <a:t>Cyber</a:t>
            </a:r>
            <a:r>
              <a:rPr spc="-60" dirty="0"/>
              <a:t> </a:t>
            </a:r>
            <a:r>
              <a:rPr spc="-10" dirty="0"/>
              <a:t>Testing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Evaluation?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5583" y="1622551"/>
            <a:ext cx="8474075" cy="50025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46990">
              <a:lnSpc>
                <a:spcPts val="2280"/>
              </a:lnSpc>
              <a:spcBef>
                <a:spcPts val="27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Cybersecurity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T&amp;E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Guidebook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“promotes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data-</a:t>
            </a:r>
            <a:r>
              <a:rPr sz="2000" b="1" dirty="0">
                <a:latin typeface="Arial"/>
                <a:cs typeface="Arial"/>
              </a:rPr>
              <a:t>driven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mission- </a:t>
            </a:r>
            <a:r>
              <a:rPr sz="2000" b="1" spc="-25" dirty="0">
                <a:latin typeface="Arial"/>
                <a:cs typeface="Arial"/>
              </a:rPr>
              <a:t>impact-</a:t>
            </a:r>
            <a:r>
              <a:rPr sz="2000" b="1" dirty="0">
                <a:latin typeface="Arial"/>
                <a:cs typeface="Arial"/>
              </a:rPr>
              <a:t>based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analysis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assessment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cybersecurity </a:t>
            </a:r>
            <a:r>
              <a:rPr sz="2000" b="1" dirty="0">
                <a:latin typeface="Arial"/>
                <a:cs typeface="Arial"/>
              </a:rPr>
              <a:t>test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evaluation...”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regard,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Scientific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Test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Analysis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Techniques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offers:</a:t>
            </a:r>
            <a:endParaRPr sz="2000">
              <a:latin typeface="Arial"/>
              <a:cs typeface="Arial"/>
            </a:endParaRPr>
          </a:p>
          <a:p>
            <a:pPr marL="469265" marR="497840">
              <a:lnSpc>
                <a:spcPts val="2039"/>
              </a:lnSpc>
              <a:spcBef>
                <a:spcPts val="605"/>
              </a:spcBef>
            </a:pPr>
            <a:r>
              <a:rPr sz="2000" dirty="0">
                <a:latin typeface="Arial"/>
                <a:cs typeface="Arial"/>
              </a:rPr>
              <a:t>Efficient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coverage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operational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space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potential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vulnerabilities </a:t>
            </a:r>
            <a:r>
              <a:rPr sz="2000" dirty="0">
                <a:latin typeface="Arial"/>
                <a:cs typeface="Arial"/>
              </a:rPr>
              <a:t>consistent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limited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resources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926465" marR="312420">
              <a:lnSpc>
                <a:spcPts val="1839"/>
              </a:lnSpc>
            </a:pPr>
            <a:r>
              <a:rPr sz="1800" dirty="0">
                <a:latin typeface="Arial"/>
                <a:cs typeface="Arial"/>
              </a:rPr>
              <a:t>Objective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quantitative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enough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risks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insufficient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  <a:p>
            <a:pPr marL="469900" marR="1918335">
              <a:lnSpc>
                <a:spcPts val="2160"/>
              </a:lnSpc>
              <a:spcBef>
                <a:spcPts val="1450"/>
              </a:spcBef>
            </a:pPr>
            <a:r>
              <a:rPr sz="2000" dirty="0">
                <a:latin typeface="Arial"/>
                <a:cs typeface="Arial"/>
              </a:rPr>
              <a:t>Identification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statistical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quantification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significant factors/vulnerabilities</a:t>
            </a:r>
            <a:endParaRPr sz="2000">
              <a:latin typeface="Arial"/>
              <a:cs typeface="Arial"/>
            </a:endParaRPr>
          </a:p>
          <a:p>
            <a:pPr marL="469900" marR="5080">
              <a:lnSpc>
                <a:spcPts val="2039"/>
              </a:lnSpc>
              <a:spcBef>
                <a:spcPts val="1415"/>
              </a:spcBef>
            </a:pPr>
            <a:r>
              <a:rPr sz="2000" dirty="0">
                <a:latin typeface="Arial"/>
                <a:cs typeface="Arial"/>
              </a:rPr>
              <a:t>Quantitative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evaluation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what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rules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engagement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(ROE)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constraining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and/or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short</a:t>
            </a:r>
            <a:endParaRPr sz="2000">
              <a:latin typeface="Arial"/>
              <a:cs typeface="Arial"/>
            </a:endParaRPr>
          </a:p>
          <a:p>
            <a:pPr marL="469900" marR="386080">
              <a:lnSpc>
                <a:spcPts val="2039"/>
              </a:lnSpc>
              <a:spcBef>
                <a:spcPts val="1440"/>
              </a:spcBef>
            </a:pPr>
            <a:r>
              <a:rPr sz="2000" dirty="0">
                <a:latin typeface="Arial"/>
                <a:cs typeface="Arial"/>
              </a:rPr>
              <a:t>Addition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structure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previously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hoc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test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events,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thereby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aiding comprehensive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evaluation,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eliminating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play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520952"/>
            <a:ext cx="8737092" cy="10187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59991" y="1470660"/>
            <a:ext cx="7758430" cy="4441190"/>
            <a:chOff x="1459991" y="1470660"/>
            <a:chExt cx="7758430" cy="4441190"/>
          </a:xfrm>
        </p:grpSpPr>
        <p:sp>
          <p:nvSpPr>
            <p:cNvPr id="3" name="object 3"/>
            <p:cNvSpPr/>
            <p:nvPr/>
          </p:nvSpPr>
          <p:spPr>
            <a:xfrm>
              <a:off x="2076450" y="1890522"/>
              <a:ext cx="5396865" cy="4010660"/>
            </a:xfrm>
            <a:custGeom>
              <a:avLst/>
              <a:gdLst/>
              <a:ahLst/>
              <a:cxnLst/>
              <a:rect l="l" t="t" r="r" b="b"/>
              <a:pathLst>
                <a:path w="5396865" h="4010660">
                  <a:moveTo>
                    <a:pt x="5396484" y="4010405"/>
                  </a:moveTo>
                  <a:lnTo>
                    <a:pt x="5396484" y="0"/>
                  </a:lnTo>
                  <a:lnTo>
                    <a:pt x="0" y="0"/>
                  </a:lnTo>
                  <a:lnTo>
                    <a:pt x="0" y="4010405"/>
                  </a:lnTo>
                  <a:lnTo>
                    <a:pt x="5396484" y="4010405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76450" y="1707642"/>
              <a:ext cx="2692400" cy="182880"/>
            </a:xfrm>
            <a:custGeom>
              <a:avLst/>
              <a:gdLst/>
              <a:ahLst/>
              <a:cxnLst/>
              <a:rect l="l" t="t" r="r" b="b"/>
              <a:pathLst>
                <a:path w="2692400" h="182880">
                  <a:moveTo>
                    <a:pt x="2692146" y="182880"/>
                  </a:moveTo>
                  <a:lnTo>
                    <a:pt x="2692146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692146" y="182880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133" y="1760982"/>
              <a:ext cx="871727" cy="114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82545" y="1712214"/>
              <a:ext cx="2680970" cy="173990"/>
            </a:xfrm>
            <a:custGeom>
              <a:avLst/>
              <a:gdLst/>
              <a:ahLst/>
              <a:cxnLst/>
              <a:rect l="l" t="t" r="r" b="b"/>
              <a:pathLst>
                <a:path w="2680970" h="173989">
                  <a:moveTo>
                    <a:pt x="0" y="173736"/>
                  </a:moveTo>
                  <a:lnTo>
                    <a:pt x="0" y="0"/>
                  </a:lnTo>
                  <a:lnTo>
                    <a:pt x="2680716" y="0"/>
                  </a:lnTo>
                  <a:lnTo>
                    <a:pt x="2680716" y="173736"/>
                  </a:lnTo>
                  <a:lnTo>
                    <a:pt x="0" y="173736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80788" y="1707642"/>
              <a:ext cx="2692400" cy="182880"/>
            </a:xfrm>
            <a:custGeom>
              <a:avLst/>
              <a:gdLst/>
              <a:ahLst/>
              <a:cxnLst/>
              <a:rect l="l" t="t" r="r" b="b"/>
              <a:pathLst>
                <a:path w="2692400" h="182880">
                  <a:moveTo>
                    <a:pt x="2692145" y="182880"/>
                  </a:moveTo>
                  <a:lnTo>
                    <a:pt x="2692145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2692145" y="182880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709" y="1760982"/>
              <a:ext cx="890016" cy="1143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86883" y="1712214"/>
              <a:ext cx="2680335" cy="173990"/>
            </a:xfrm>
            <a:custGeom>
              <a:avLst/>
              <a:gdLst/>
              <a:ahLst/>
              <a:cxnLst/>
              <a:rect l="l" t="t" r="r" b="b"/>
              <a:pathLst>
                <a:path w="2680334" h="173989">
                  <a:moveTo>
                    <a:pt x="0" y="173736"/>
                  </a:moveTo>
                  <a:lnTo>
                    <a:pt x="0" y="0"/>
                  </a:lnTo>
                  <a:lnTo>
                    <a:pt x="2679954" y="0"/>
                  </a:lnTo>
                  <a:lnTo>
                    <a:pt x="2679954" y="173736"/>
                  </a:lnTo>
                  <a:lnTo>
                    <a:pt x="0" y="173736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68595" y="1707642"/>
              <a:ext cx="12700" cy="182880"/>
            </a:xfrm>
            <a:custGeom>
              <a:avLst/>
              <a:gdLst/>
              <a:ahLst/>
              <a:cxnLst/>
              <a:rect l="l" t="t" r="r" b="b"/>
              <a:pathLst>
                <a:path w="12700" h="182880">
                  <a:moveTo>
                    <a:pt x="12191" y="182880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182880"/>
                  </a:lnTo>
                  <a:lnTo>
                    <a:pt x="12191" y="18288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76450" y="1543812"/>
              <a:ext cx="5396865" cy="163830"/>
            </a:xfrm>
            <a:custGeom>
              <a:avLst/>
              <a:gdLst/>
              <a:ahLst/>
              <a:cxnLst/>
              <a:rect l="l" t="t" r="r" b="b"/>
              <a:pathLst>
                <a:path w="5396865" h="163830">
                  <a:moveTo>
                    <a:pt x="5396484" y="163830"/>
                  </a:moveTo>
                  <a:lnTo>
                    <a:pt x="5396484" y="0"/>
                  </a:lnTo>
                  <a:lnTo>
                    <a:pt x="0" y="0"/>
                  </a:lnTo>
                  <a:lnTo>
                    <a:pt x="0" y="163830"/>
                  </a:lnTo>
                  <a:lnTo>
                    <a:pt x="5396484" y="163830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4068" y="1591056"/>
              <a:ext cx="847344" cy="1325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82545" y="1548384"/>
              <a:ext cx="5384800" cy="154305"/>
            </a:xfrm>
            <a:custGeom>
              <a:avLst/>
              <a:gdLst/>
              <a:ahLst/>
              <a:cxnLst/>
              <a:rect l="l" t="t" r="r" b="b"/>
              <a:pathLst>
                <a:path w="5384800" h="154305">
                  <a:moveTo>
                    <a:pt x="0" y="153924"/>
                  </a:moveTo>
                  <a:lnTo>
                    <a:pt x="0" y="0"/>
                  </a:lnTo>
                  <a:lnTo>
                    <a:pt x="5384291" y="0"/>
                  </a:lnTo>
                  <a:lnTo>
                    <a:pt x="5384291" y="153924"/>
                  </a:lnTo>
                  <a:lnTo>
                    <a:pt x="0" y="153924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72933" y="1890522"/>
              <a:ext cx="223520" cy="2005330"/>
            </a:xfrm>
            <a:custGeom>
              <a:avLst/>
              <a:gdLst/>
              <a:ahLst/>
              <a:cxnLst/>
              <a:rect l="l" t="t" r="r" b="b"/>
              <a:pathLst>
                <a:path w="223520" h="2005329">
                  <a:moveTo>
                    <a:pt x="223266" y="2004821"/>
                  </a:moveTo>
                  <a:lnTo>
                    <a:pt x="223266" y="0"/>
                  </a:lnTo>
                  <a:lnTo>
                    <a:pt x="0" y="0"/>
                  </a:lnTo>
                  <a:lnTo>
                    <a:pt x="0" y="2004821"/>
                  </a:lnTo>
                  <a:lnTo>
                    <a:pt x="223266" y="2004821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24750" y="2739390"/>
              <a:ext cx="104775" cy="313690"/>
            </a:xfrm>
            <a:custGeom>
              <a:avLst/>
              <a:gdLst/>
              <a:ahLst/>
              <a:cxnLst/>
              <a:rect l="l" t="t" r="r" b="b"/>
              <a:pathLst>
                <a:path w="104775" h="313689">
                  <a:moveTo>
                    <a:pt x="99822" y="12192"/>
                  </a:moveTo>
                  <a:lnTo>
                    <a:pt x="99822" y="0"/>
                  </a:lnTo>
                  <a:lnTo>
                    <a:pt x="1524" y="0"/>
                  </a:lnTo>
                  <a:lnTo>
                    <a:pt x="1524" y="9906"/>
                  </a:lnTo>
                  <a:lnTo>
                    <a:pt x="80010" y="9779"/>
                  </a:lnTo>
                  <a:lnTo>
                    <a:pt x="83820" y="9144"/>
                  </a:lnTo>
                  <a:lnTo>
                    <a:pt x="86106" y="9144"/>
                  </a:lnTo>
                  <a:lnTo>
                    <a:pt x="86106" y="19389"/>
                  </a:lnTo>
                  <a:lnTo>
                    <a:pt x="99822" y="12192"/>
                  </a:lnTo>
                  <a:close/>
                </a:path>
                <a:path w="104775" h="313689">
                  <a:moveTo>
                    <a:pt x="86106" y="19389"/>
                  </a:moveTo>
                  <a:lnTo>
                    <a:pt x="86106" y="9144"/>
                  </a:lnTo>
                  <a:lnTo>
                    <a:pt x="83820" y="9906"/>
                  </a:lnTo>
                  <a:lnTo>
                    <a:pt x="82296" y="10668"/>
                  </a:lnTo>
                  <a:lnTo>
                    <a:pt x="80010" y="12192"/>
                  </a:lnTo>
                  <a:lnTo>
                    <a:pt x="1524" y="54102"/>
                  </a:lnTo>
                  <a:lnTo>
                    <a:pt x="1524" y="65532"/>
                  </a:lnTo>
                  <a:lnTo>
                    <a:pt x="16002" y="65532"/>
                  </a:lnTo>
                  <a:lnTo>
                    <a:pt x="16002" y="56388"/>
                  </a:lnTo>
                  <a:lnTo>
                    <a:pt x="19050" y="54864"/>
                  </a:lnTo>
                  <a:lnTo>
                    <a:pt x="22860" y="52578"/>
                  </a:lnTo>
                  <a:lnTo>
                    <a:pt x="86106" y="19389"/>
                  </a:lnTo>
                  <a:close/>
                </a:path>
                <a:path w="104775" h="313689">
                  <a:moveTo>
                    <a:pt x="99822" y="65532"/>
                  </a:moveTo>
                  <a:lnTo>
                    <a:pt x="99822" y="55626"/>
                  </a:lnTo>
                  <a:lnTo>
                    <a:pt x="23622" y="55626"/>
                  </a:lnTo>
                  <a:lnTo>
                    <a:pt x="19050" y="56388"/>
                  </a:lnTo>
                  <a:lnTo>
                    <a:pt x="16002" y="56388"/>
                  </a:lnTo>
                  <a:lnTo>
                    <a:pt x="16002" y="65532"/>
                  </a:lnTo>
                  <a:lnTo>
                    <a:pt x="99822" y="65532"/>
                  </a:lnTo>
                  <a:close/>
                </a:path>
                <a:path w="104775" h="313689">
                  <a:moveTo>
                    <a:pt x="64008" y="122733"/>
                  </a:moveTo>
                  <a:lnTo>
                    <a:pt x="64008" y="113538"/>
                  </a:lnTo>
                  <a:lnTo>
                    <a:pt x="57912" y="117348"/>
                  </a:lnTo>
                  <a:lnTo>
                    <a:pt x="45720" y="117348"/>
                  </a:lnTo>
                  <a:lnTo>
                    <a:pt x="28956" y="82032"/>
                  </a:lnTo>
                  <a:lnTo>
                    <a:pt x="19812" y="80772"/>
                  </a:lnTo>
                  <a:lnTo>
                    <a:pt x="13716" y="80772"/>
                  </a:lnTo>
                  <a:lnTo>
                    <a:pt x="9144" y="83058"/>
                  </a:lnTo>
                  <a:lnTo>
                    <a:pt x="1524" y="89154"/>
                  </a:lnTo>
                  <a:lnTo>
                    <a:pt x="0" y="93726"/>
                  </a:lnTo>
                  <a:lnTo>
                    <a:pt x="0" y="107442"/>
                  </a:lnTo>
                  <a:lnTo>
                    <a:pt x="3810" y="113538"/>
                  </a:lnTo>
                  <a:lnTo>
                    <a:pt x="9144" y="115962"/>
                  </a:lnTo>
                  <a:lnTo>
                    <a:pt x="9144" y="98298"/>
                  </a:lnTo>
                  <a:lnTo>
                    <a:pt x="9906" y="95250"/>
                  </a:lnTo>
                  <a:lnTo>
                    <a:pt x="12192" y="93726"/>
                  </a:lnTo>
                  <a:lnTo>
                    <a:pt x="14478" y="91440"/>
                  </a:lnTo>
                  <a:lnTo>
                    <a:pt x="17526" y="90678"/>
                  </a:lnTo>
                  <a:lnTo>
                    <a:pt x="25908" y="90678"/>
                  </a:lnTo>
                  <a:lnTo>
                    <a:pt x="28956" y="91440"/>
                  </a:lnTo>
                  <a:lnTo>
                    <a:pt x="30480" y="93726"/>
                  </a:lnTo>
                  <a:lnTo>
                    <a:pt x="32766" y="96012"/>
                  </a:lnTo>
                  <a:lnTo>
                    <a:pt x="34290" y="99060"/>
                  </a:lnTo>
                  <a:lnTo>
                    <a:pt x="34290" y="103632"/>
                  </a:lnTo>
                  <a:lnTo>
                    <a:pt x="37338" y="117348"/>
                  </a:lnTo>
                  <a:lnTo>
                    <a:pt x="37338" y="126492"/>
                  </a:lnTo>
                  <a:lnTo>
                    <a:pt x="47244" y="126492"/>
                  </a:lnTo>
                  <a:lnTo>
                    <a:pt x="58685" y="125218"/>
                  </a:lnTo>
                  <a:lnTo>
                    <a:pt x="64008" y="122733"/>
                  </a:lnTo>
                  <a:close/>
                </a:path>
                <a:path w="104775" h="313689">
                  <a:moveTo>
                    <a:pt x="12192" y="126492"/>
                  </a:moveTo>
                  <a:lnTo>
                    <a:pt x="12192" y="117348"/>
                  </a:lnTo>
                  <a:lnTo>
                    <a:pt x="1524" y="117348"/>
                  </a:lnTo>
                  <a:lnTo>
                    <a:pt x="1524" y="126492"/>
                  </a:lnTo>
                  <a:lnTo>
                    <a:pt x="12192" y="126492"/>
                  </a:lnTo>
                  <a:close/>
                </a:path>
                <a:path w="104775" h="313689">
                  <a:moveTo>
                    <a:pt x="37338" y="126492"/>
                  </a:moveTo>
                  <a:lnTo>
                    <a:pt x="37338" y="117348"/>
                  </a:lnTo>
                  <a:lnTo>
                    <a:pt x="23622" y="117348"/>
                  </a:lnTo>
                  <a:lnTo>
                    <a:pt x="19050" y="115824"/>
                  </a:lnTo>
                  <a:lnTo>
                    <a:pt x="11430" y="109728"/>
                  </a:lnTo>
                  <a:lnTo>
                    <a:pt x="9144" y="105918"/>
                  </a:lnTo>
                  <a:lnTo>
                    <a:pt x="9144" y="115962"/>
                  </a:lnTo>
                  <a:lnTo>
                    <a:pt x="12192" y="117348"/>
                  </a:lnTo>
                  <a:lnTo>
                    <a:pt x="12192" y="126492"/>
                  </a:lnTo>
                  <a:lnTo>
                    <a:pt x="37338" y="126492"/>
                  </a:lnTo>
                  <a:close/>
                </a:path>
                <a:path w="104775" h="313689">
                  <a:moveTo>
                    <a:pt x="73152" y="106680"/>
                  </a:moveTo>
                  <a:lnTo>
                    <a:pt x="73152" y="99060"/>
                  </a:lnTo>
                  <a:lnTo>
                    <a:pt x="71628" y="92202"/>
                  </a:lnTo>
                  <a:lnTo>
                    <a:pt x="67056" y="86868"/>
                  </a:lnTo>
                  <a:lnTo>
                    <a:pt x="55626" y="86868"/>
                  </a:lnTo>
                  <a:lnTo>
                    <a:pt x="60960" y="92202"/>
                  </a:lnTo>
                  <a:lnTo>
                    <a:pt x="64008" y="98298"/>
                  </a:lnTo>
                  <a:lnTo>
                    <a:pt x="64008" y="122733"/>
                  </a:lnTo>
                  <a:lnTo>
                    <a:pt x="66770" y="121443"/>
                  </a:lnTo>
                  <a:lnTo>
                    <a:pt x="71568" y="115240"/>
                  </a:lnTo>
                  <a:lnTo>
                    <a:pt x="73152" y="106680"/>
                  </a:lnTo>
                  <a:close/>
                </a:path>
                <a:path w="104775" h="313689">
                  <a:moveTo>
                    <a:pt x="62484" y="156210"/>
                  </a:moveTo>
                  <a:lnTo>
                    <a:pt x="62484" y="147066"/>
                  </a:lnTo>
                  <a:lnTo>
                    <a:pt x="20574" y="147066"/>
                  </a:lnTo>
                  <a:lnTo>
                    <a:pt x="11572" y="148054"/>
                  </a:lnTo>
                  <a:lnTo>
                    <a:pt x="5143" y="150971"/>
                  </a:lnTo>
                  <a:lnTo>
                    <a:pt x="1285" y="155745"/>
                  </a:lnTo>
                  <a:lnTo>
                    <a:pt x="0" y="162306"/>
                  </a:lnTo>
                  <a:lnTo>
                    <a:pt x="0" y="166116"/>
                  </a:lnTo>
                  <a:lnTo>
                    <a:pt x="762" y="169164"/>
                  </a:lnTo>
                  <a:lnTo>
                    <a:pt x="2286" y="170688"/>
                  </a:lnTo>
                  <a:lnTo>
                    <a:pt x="9144" y="170688"/>
                  </a:lnTo>
                  <a:lnTo>
                    <a:pt x="9144" y="162306"/>
                  </a:lnTo>
                  <a:lnTo>
                    <a:pt x="10668" y="160020"/>
                  </a:lnTo>
                  <a:lnTo>
                    <a:pt x="12192" y="158496"/>
                  </a:lnTo>
                  <a:lnTo>
                    <a:pt x="14478" y="156972"/>
                  </a:lnTo>
                  <a:lnTo>
                    <a:pt x="17526" y="156210"/>
                  </a:lnTo>
                  <a:lnTo>
                    <a:pt x="62484" y="156210"/>
                  </a:lnTo>
                  <a:close/>
                </a:path>
                <a:path w="104775" h="313689">
                  <a:moveTo>
                    <a:pt x="11430" y="170688"/>
                  </a:moveTo>
                  <a:lnTo>
                    <a:pt x="9906" y="169164"/>
                  </a:lnTo>
                  <a:lnTo>
                    <a:pt x="9144" y="167640"/>
                  </a:lnTo>
                  <a:lnTo>
                    <a:pt x="9144" y="170688"/>
                  </a:lnTo>
                  <a:lnTo>
                    <a:pt x="11430" y="170688"/>
                  </a:lnTo>
                  <a:close/>
                </a:path>
                <a:path w="104775" h="313689">
                  <a:moveTo>
                    <a:pt x="71628" y="170688"/>
                  </a:moveTo>
                  <a:lnTo>
                    <a:pt x="71628" y="137160"/>
                  </a:lnTo>
                  <a:lnTo>
                    <a:pt x="62484" y="137160"/>
                  </a:lnTo>
                  <a:lnTo>
                    <a:pt x="62484" y="170688"/>
                  </a:lnTo>
                  <a:lnTo>
                    <a:pt x="71628" y="170688"/>
                  </a:lnTo>
                  <a:close/>
                </a:path>
                <a:path w="104775" h="313689">
                  <a:moveTo>
                    <a:pt x="92964" y="156210"/>
                  </a:moveTo>
                  <a:lnTo>
                    <a:pt x="89154" y="147066"/>
                  </a:lnTo>
                  <a:lnTo>
                    <a:pt x="71628" y="147066"/>
                  </a:lnTo>
                  <a:lnTo>
                    <a:pt x="71628" y="156210"/>
                  </a:lnTo>
                  <a:lnTo>
                    <a:pt x="92964" y="156210"/>
                  </a:lnTo>
                  <a:close/>
                </a:path>
                <a:path w="104775" h="313689">
                  <a:moveTo>
                    <a:pt x="104394" y="189738"/>
                  </a:moveTo>
                  <a:lnTo>
                    <a:pt x="104394" y="186690"/>
                  </a:lnTo>
                  <a:lnTo>
                    <a:pt x="103632" y="185166"/>
                  </a:lnTo>
                  <a:lnTo>
                    <a:pt x="102108" y="183642"/>
                  </a:lnTo>
                  <a:lnTo>
                    <a:pt x="99060" y="182118"/>
                  </a:lnTo>
                  <a:lnTo>
                    <a:pt x="95250" y="182118"/>
                  </a:lnTo>
                  <a:lnTo>
                    <a:pt x="92964" y="182880"/>
                  </a:lnTo>
                  <a:lnTo>
                    <a:pt x="90678" y="185166"/>
                  </a:lnTo>
                  <a:lnTo>
                    <a:pt x="89916" y="186690"/>
                  </a:lnTo>
                  <a:lnTo>
                    <a:pt x="89916" y="189738"/>
                  </a:lnTo>
                  <a:lnTo>
                    <a:pt x="90678" y="191262"/>
                  </a:lnTo>
                  <a:lnTo>
                    <a:pt x="92964" y="193548"/>
                  </a:lnTo>
                  <a:lnTo>
                    <a:pt x="95250" y="194310"/>
                  </a:lnTo>
                  <a:lnTo>
                    <a:pt x="99060" y="194310"/>
                  </a:lnTo>
                  <a:lnTo>
                    <a:pt x="102108" y="192786"/>
                  </a:lnTo>
                  <a:lnTo>
                    <a:pt x="103632" y="191262"/>
                  </a:lnTo>
                  <a:lnTo>
                    <a:pt x="104394" y="189738"/>
                  </a:lnTo>
                  <a:close/>
                </a:path>
                <a:path w="104775" h="313689">
                  <a:moveTo>
                    <a:pt x="71628" y="192786"/>
                  </a:moveTo>
                  <a:lnTo>
                    <a:pt x="71628" y="183642"/>
                  </a:lnTo>
                  <a:lnTo>
                    <a:pt x="1524" y="183642"/>
                  </a:lnTo>
                  <a:lnTo>
                    <a:pt x="1524" y="192786"/>
                  </a:lnTo>
                  <a:lnTo>
                    <a:pt x="71628" y="192786"/>
                  </a:lnTo>
                  <a:close/>
                </a:path>
                <a:path w="104775" h="313689">
                  <a:moveTo>
                    <a:pt x="71628" y="213360"/>
                  </a:moveTo>
                  <a:lnTo>
                    <a:pt x="71628" y="202692"/>
                  </a:lnTo>
                  <a:lnTo>
                    <a:pt x="1524" y="224790"/>
                  </a:lnTo>
                  <a:lnTo>
                    <a:pt x="1524" y="233934"/>
                  </a:lnTo>
                  <a:lnTo>
                    <a:pt x="10668" y="236915"/>
                  </a:lnTo>
                  <a:lnTo>
                    <a:pt x="10668" y="229362"/>
                  </a:lnTo>
                  <a:lnTo>
                    <a:pt x="13716" y="229362"/>
                  </a:lnTo>
                  <a:lnTo>
                    <a:pt x="16764" y="228600"/>
                  </a:lnTo>
                  <a:lnTo>
                    <a:pt x="20574" y="227838"/>
                  </a:lnTo>
                  <a:lnTo>
                    <a:pt x="71628" y="213360"/>
                  </a:lnTo>
                  <a:close/>
                </a:path>
                <a:path w="104775" h="313689">
                  <a:moveTo>
                    <a:pt x="71628" y="256794"/>
                  </a:moveTo>
                  <a:lnTo>
                    <a:pt x="71628" y="246888"/>
                  </a:lnTo>
                  <a:lnTo>
                    <a:pt x="20574" y="231648"/>
                  </a:lnTo>
                  <a:lnTo>
                    <a:pt x="14478" y="230124"/>
                  </a:lnTo>
                  <a:lnTo>
                    <a:pt x="10668" y="230124"/>
                  </a:lnTo>
                  <a:lnTo>
                    <a:pt x="10668" y="236915"/>
                  </a:lnTo>
                  <a:lnTo>
                    <a:pt x="71628" y="256794"/>
                  </a:lnTo>
                  <a:close/>
                </a:path>
                <a:path w="104775" h="313689">
                  <a:moveTo>
                    <a:pt x="73152" y="297180"/>
                  </a:moveTo>
                  <a:lnTo>
                    <a:pt x="73152" y="281940"/>
                  </a:lnTo>
                  <a:lnTo>
                    <a:pt x="70104" y="275844"/>
                  </a:lnTo>
                  <a:lnTo>
                    <a:pt x="36576" y="262890"/>
                  </a:lnTo>
                  <a:lnTo>
                    <a:pt x="28110" y="263318"/>
                  </a:lnTo>
                  <a:lnTo>
                    <a:pt x="0" y="281178"/>
                  </a:lnTo>
                  <a:lnTo>
                    <a:pt x="0" y="297180"/>
                  </a:lnTo>
                  <a:lnTo>
                    <a:pt x="2286" y="304038"/>
                  </a:lnTo>
                  <a:lnTo>
                    <a:pt x="6096" y="309372"/>
                  </a:lnTo>
                  <a:lnTo>
                    <a:pt x="9144" y="309372"/>
                  </a:lnTo>
                  <a:lnTo>
                    <a:pt x="9144" y="285750"/>
                  </a:lnTo>
                  <a:lnTo>
                    <a:pt x="11430" y="281178"/>
                  </a:lnTo>
                  <a:lnTo>
                    <a:pt x="15240" y="277368"/>
                  </a:lnTo>
                  <a:lnTo>
                    <a:pt x="19812" y="274320"/>
                  </a:lnTo>
                  <a:lnTo>
                    <a:pt x="25908" y="272796"/>
                  </a:lnTo>
                  <a:lnTo>
                    <a:pt x="33528" y="272796"/>
                  </a:lnTo>
                  <a:lnTo>
                    <a:pt x="33528" y="313182"/>
                  </a:lnTo>
                  <a:lnTo>
                    <a:pt x="39624" y="313182"/>
                  </a:lnTo>
                  <a:lnTo>
                    <a:pt x="43434" y="312972"/>
                  </a:lnTo>
                  <a:lnTo>
                    <a:pt x="43434" y="272796"/>
                  </a:lnTo>
                  <a:lnTo>
                    <a:pt x="49530" y="273558"/>
                  </a:lnTo>
                  <a:lnTo>
                    <a:pt x="54864" y="275082"/>
                  </a:lnTo>
                  <a:lnTo>
                    <a:pt x="62484" y="281178"/>
                  </a:lnTo>
                  <a:lnTo>
                    <a:pt x="64008" y="284988"/>
                  </a:lnTo>
                  <a:lnTo>
                    <a:pt x="64008" y="307476"/>
                  </a:lnTo>
                  <a:lnTo>
                    <a:pt x="64770" y="307086"/>
                  </a:lnTo>
                  <a:lnTo>
                    <a:pt x="70866" y="303276"/>
                  </a:lnTo>
                  <a:lnTo>
                    <a:pt x="73152" y="297180"/>
                  </a:lnTo>
                  <a:close/>
                </a:path>
                <a:path w="104775" h="313689">
                  <a:moveTo>
                    <a:pt x="16764" y="309372"/>
                  </a:moveTo>
                  <a:lnTo>
                    <a:pt x="11430" y="304038"/>
                  </a:lnTo>
                  <a:lnTo>
                    <a:pt x="9144" y="297942"/>
                  </a:lnTo>
                  <a:lnTo>
                    <a:pt x="9144" y="309372"/>
                  </a:lnTo>
                  <a:lnTo>
                    <a:pt x="16764" y="309372"/>
                  </a:lnTo>
                  <a:close/>
                </a:path>
                <a:path w="104775" h="313689">
                  <a:moveTo>
                    <a:pt x="64008" y="307476"/>
                  </a:moveTo>
                  <a:lnTo>
                    <a:pt x="64008" y="294132"/>
                  </a:lnTo>
                  <a:lnTo>
                    <a:pt x="62484" y="297180"/>
                  </a:lnTo>
                  <a:lnTo>
                    <a:pt x="58674" y="300228"/>
                  </a:lnTo>
                  <a:lnTo>
                    <a:pt x="54864" y="302514"/>
                  </a:lnTo>
                  <a:lnTo>
                    <a:pt x="49530" y="304038"/>
                  </a:lnTo>
                  <a:lnTo>
                    <a:pt x="43434" y="304038"/>
                  </a:lnTo>
                  <a:lnTo>
                    <a:pt x="43434" y="312972"/>
                  </a:lnTo>
                  <a:lnTo>
                    <a:pt x="47196" y="312765"/>
                  </a:lnTo>
                  <a:lnTo>
                    <a:pt x="53911" y="311562"/>
                  </a:lnTo>
                  <a:lnTo>
                    <a:pt x="59769" y="309645"/>
                  </a:lnTo>
                  <a:lnTo>
                    <a:pt x="64008" y="3074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79030" y="1895094"/>
              <a:ext cx="211454" cy="1995805"/>
            </a:xfrm>
            <a:custGeom>
              <a:avLst/>
              <a:gdLst/>
              <a:ahLst/>
              <a:cxnLst/>
              <a:rect l="l" t="t" r="r" b="b"/>
              <a:pathLst>
                <a:path w="211454" h="1995804">
                  <a:moveTo>
                    <a:pt x="0" y="1995677"/>
                  </a:moveTo>
                  <a:lnTo>
                    <a:pt x="0" y="0"/>
                  </a:lnTo>
                  <a:lnTo>
                    <a:pt x="211074" y="0"/>
                  </a:lnTo>
                  <a:lnTo>
                    <a:pt x="211074" y="1995677"/>
                  </a:lnTo>
                  <a:lnTo>
                    <a:pt x="0" y="1995677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72933" y="3905250"/>
              <a:ext cx="223520" cy="1995805"/>
            </a:xfrm>
            <a:custGeom>
              <a:avLst/>
              <a:gdLst/>
              <a:ahLst/>
              <a:cxnLst/>
              <a:rect l="l" t="t" r="r" b="b"/>
              <a:pathLst>
                <a:path w="223520" h="1995804">
                  <a:moveTo>
                    <a:pt x="223266" y="1995677"/>
                  </a:moveTo>
                  <a:lnTo>
                    <a:pt x="223266" y="0"/>
                  </a:lnTo>
                  <a:lnTo>
                    <a:pt x="0" y="0"/>
                  </a:lnTo>
                  <a:lnTo>
                    <a:pt x="0" y="1995677"/>
                  </a:lnTo>
                  <a:lnTo>
                    <a:pt x="223266" y="199567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2745" y="4720589"/>
              <a:ext cx="136525" cy="367665"/>
            </a:xfrm>
            <a:custGeom>
              <a:avLst/>
              <a:gdLst/>
              <a:ahLst/>
              <a:cxnLst/>
              <a:rect l="l" t="t" r="r" b="b"/>
              <a:pathLst>
                <a:path w="136525" h="367664">
                  <a:moveTo>
                    <a:pt x="131826" y="41148"/>
                  </a:moveTo>
                  <a:lnTo>
                    <a:pt x="131826" y="0"/>
                  </a:lnTo>
                  <a:lnTo>
                    <a:pt x="33528" y="0"/>
                  </a:lnTo>
                  <a:lnTo>
                    <a:pt x="33528" y="9144"/>
                  </a:lnTo>
                  <a:lnTo>
                    <a:pt x="76962" y="9144"/>
                  </a:lnTo>
                  <a:lnTo>
                    <a:pt x="76962" y="38100"/>
                  </a:lnTo>
                  <a:lnTo>
                    <a:pt x="87630" y="38100"/>
                  </a:lnTo>
                  <a:lnTo>
                    <a:pt x="87630" y="9144"/>
                  </a:lnTo>
                  <a:lnTo>
                    <a:pt x="121920" y="9144"/>
                  </a:lnTo>
                  <a:lnTo>
                    <a:pt x="121920" y="41148"/>
                  </a:lnTo>
                  <a:lnTo>
                    <a:pt x="131826" y="41148"/>
                  </a:lnTo>
                  <a:close/>
                </a:path>
                <a:path w="136525" h="367664">
                  <a:moveTo>
                    <a:pt x="105156" y="89154"/>
                  </a:moveTo>
                  <a:lnTo>
                    <a:pt x="105156" y="71628"/>
                  </a:lnTo>
                  <a:lnTo>
                    <a:pt x="102108" y="64008"/>
                  </a:lnTo>
                  <a:lnTo>
                    <a:pt x="67818" y="51054"/>
                  </a:lnTo>
                  <a:lnTo>
                    <a:pt x="60126" y="51494"/>
                  </a:lnTo>
                  <a:lnTo>
                    <a:pt x="32004" y="70866"/>
                  </a:lnTo>
                  <a:lnTo>
                    <a:pt x="32004" y="87630"/>
                  </a:lnTo>
                  <a:lnTo>
                    <a:pt x="35052" y="94488"/>
                  </a:lnTo>
                  <a:lnTo>
                    <a:pt x="41148" y="99229"/>
                  </a:lnTo>
                  <a:lnTo>
                    <a:pt x="41148" y="73914"/>
                  </a:lnTo>
                  <a:lnTo>
                    <a:pt x="43434" y="69342"/>
                  </a:lnTo>
                  <a:lnTo>
                    <a:pt x="48768" y="65532"/>
                  </a:lnTo>
                  <a:lnTo>
                    <a:pt x="53340" y="62484"/>
                  </a:lnTo>
                  <a:lnTo>
                    <a:pt x="60126" y="60221"/>
                  </a:lnTo>
                  <a:lnTo>
                    <a:pt x="76962" y="60198"/>
                  </a:lnTo>
                  <a:lnTo>
                    <a:pt x="83820" y="62484"/>
                  </a:lnTo>
                  <a:lnTo>
                    <a:pt x="88392" y="65532"/>
                  </a:lnTo>
                  <a:lnTo>
                    <a:pt x="93726" y="69342"/>
                  </a:lnTo>
                  <a:lnTo>
                    <a:pt x="96012" y="73914"/>
                  </a:lnTo>
                  <a:lnTo>
                    <a:pt x="96012" y="100584"/>
                  </a:lnTo>
                  <a:lnTo>
                    <a:pt x="102108" y="96012"/>
                  </a:lnTo>
                  <a:lnTo>
                    <a:pt x="105156" y="89154"/>
                  </a:lnTo>
                  <a:close/>
                </a:path>
                <a:path w="136525" h="367664">
                  <a:moveTo>
                    <a:pt x="96012" y="100584"/>
                  </a:moveTo>
                  <a:lnTo>
                    <a:pt x="96012" y="86106"/>
                  </a:lnTo>
                  <a:lnTo>
                    <a:pt x="93726" y="90678"/>
                  </a:lnTo>
                  <a:lnTo>
                    <a:pt x="89154" y="93726"/>
                  </a:lnTo>
                  <a:lnTo>
                    <a:pt x="83820" y="96774"/>
                  </a:lnTo>
                  <a:lnTo>
                    <a:pt x="76962" y="98298"/>
                  </a:lnTo>
                  <a:lnTo>
                    <a:pt x="59436" y="98298"/>
                  </a:lnTo>
                  <a:lnTo>
                    <a:pt x="53340" y="96774"/>
                  </a:lnTo>
                  <a:lnTo>
                    <a:pt x="48006" y="93726"/>
                  </a:lnTo>
                  <a:lnTo>
                    <a:pt x="43434" y="90678"/>
                  </a:lnTo>
                  <a:lnTo>
                    <a:pt x="41148" y="86106"/>
                  </a:lnTo>
                  <a:lnTo>
                    <a:pt x="41148" y="99229"/>
                  </a:lnTo>
                  <a:lnTo>
                    <a:pt x="68580" y="108204"/>
                  </a:lnTo>
                  <a:lnTo>
                    <a:pt x="76069" y="107700"/>
                  </a:lnTo>
                  <a:lnTo>
                    <a:pt x="76962" y="107605"/>
                  </a:lnTo>
                  <a:lnTo>
                    <a:pt x="84010" y="106108"/>
                  </a:lnTo>
                  <a:lnTo>
                    <a:pt x="90439" y="103703"/>
                  </a:lnTo>
                  <a:lnTo>
                    <a:pt x="96012" y="100584"/>
                  </a:lnTo>
                  <a:close/>
                </a:path>
                <a:path w="136525" h="367664">
                  <a:moveTo>
                    <a:pt x="103632" y="131826"/>
                  </a:moveTo>
                  <a:lnTo>
                    <a:pt x="103632" y="122682"/>
                  </a:lnTo>
                  <a:lnTo>
                    <a:pt x="33528" y="122682"/>
                  </a:lnTo>
                  <a:lnTo>
                    <a:pt x="33528" y="131826"/>
                  </a:lnTo>
                  <a:lnTo>
                    <a:pt x="76962" y="131826"/>
                  </a:lnTo>
                  <a:lnTo>
                    <a:pt x="83058" y="133350"/>
                  </a:lnTo>
                  <a:lnTo>
                    <a:pt x="87630" y="135636"/>
                  </a:lnTo>
                  <a:lnTo>
                    <a:pt x="89154" y="136652"/>
                  </a:lnTo>
                  <a:lnTo>
                    <a:pt x="89154" y="131826"/>
                  </a:lnTo>
                  <a:lnTo>
                    <a:pt x="103632" y="131826"/>
                  </a:lnTo>
                  <a:close/>
                </a:path>
                <a:path w="136525" h="367664">
                  <a:moveTo>
                    <a:pt x="105156" y="151638"/>
                  </a:moveTo>
                  <a:lnTo>
                    <a:pt x="105156" y="144018"/>
                  </a:lnTo>
                  <a:lnTo>
                    <a:pt x="103632" y="140970"/>
                  </a:lnTo>
                  <a:lnTo>
                    <a:pt x="98298" y="135636"/>
                  </a:lnTo>
                  <a:lnTo>
                    <a:pt x="94488" y="133350"/>
                  </a:lnTo>
                  <a:lnTo>
                    <a:pt x="89154" y="131826"/>
                  </a:lnTo>
                  <a:lnTo>
                    <a:pt x="89154" y="136652"/>
                  </a:lnTo>
                  <a:lnTo>
                    <a:pt x="92202" y="138684"/>
                  </a:lnTo>
                  <a:lnTo>
                    <a:pt x="94488" y="141732"/>
                  </a:lnTo>
                  <a:lnTo>
                    <a:pt x="94488" y="153162"/>
                  </a:lnTo>
                  <a:lnTo>
                    <a:pt x="104394" y="153162"/>
                  </a:lnTo>
                  <a:lnTo>
                    <a:pt x="105156" y="151638"/>
                  </a:lnTo>
                  <a:close/>
                </a:path>
                <a:path w="136525" h="367664">
                  <a:moveTo>
                    <a:pt x="94488" y="153162"/>
                  </a:moveTo>
                  <a:lnTo>
                    <a:pt x="94488" y="148590"/>
                  </a:lnTo>
                  <a:lnTo>
                    <a:pt x="93726" y="150876"/>
                  </a:lnTo>
                  <a:lnTo>
                    <a:pt x="92202" y="153162"/>
                  </a:lnTo>
                  <a:lnTo>
                    <a:pt x="94488" y="153162"/>
                  </a:lnTo>
                  <a:close/>
                </a:path>
                <a:path w="136525" h="367664">
                  <a:moveTo>
                    <a:pt x="105156" y="193548"/>
                  </a:moveTo>
                  <a:lnTo>
                    <a:pt x="105156" y="178308"/>
                  </a:lnTo>
                  <a:lnTo>
                    <a:pt x="102108" y="171450"/>
                  </a:lnTo>
                  <a:lnTo>
                    <a:pt x="68580" y="159258"/>
                  </a:lnTo>
                  <a:lnTo>
                    <a:pt x="60114" y="159686"/>
                  </a:lnTo>
                  <a:lnTo>
                    <a:pt x="32004" y="176784"/>
                  </a:lnTo>
                  <a:lnTo>
                    <a:pt x="32004" y="193548"/>
                  </a:lnTo>
                  <a:lnTo>
                    <a:pt x="34290" y="200406"/>
                  </a:lnTo>
                  <a:lnTo>
                    <a:pt x="38100" y="205740"/>
                  </a:lnTo>
                  <a:lnTo>
                    <a:pt x="41148" y="205740"/>
                  </a:lnTo>
                  <a:lnTo>
                    <a:pt x="41148" y="181356"/>
                  </a:lnTo>
                  <a:lnTo>
                    <a:pt x="43434" y="176784"/>
                  </a:lnTo>
                  <a:lnTo>
                    <a:pt x="47244" y="173736"/>
                  </a:lnTo>
                  <a:lnTo>
                    <a:pt x="51816" y="170688"/>
                  </a:lnTo>
                  <a:lnTo>
                    <a:pt x="57912" y="168402"/>
                  </a:lnTo>
                  <a:lnTo>
                    <a:pt x="65532" y="168402"/>
                  </a:lnTo>
                  <a:lnTo>
                    <a:pt x="65532" y="209550"/>
                  </a:lnTo>
                  <a:lnTo>
                    <a:pt x="71628" y="209550"/>
                  </a:lnTo>
                  <a:lnTo>
                    <a:pt x="75438" y="209340"/>
                  </a:lnTo>
                  <a:lnTo>
                    <a:pt x="75438" y="168402"/>
                  </a:lnTo>
                  <a:lnTo>
                    <a:pt x="81534" y="169164"/>
                  </a:lnTo>
                  <a:lnTo>
                    <a:pt x="86868" y="171450"/>
                  </a:lnTo>
                  <a:lnTo>
                    <a:pt x="94488" y="177546"/>
                  </a:lnTo>
                  <a:lnTo>
                    <a:pt x="96012" y="181356"/>
                  </a:lnTo>
                  <a:lnTo>
                    <a:pt x="96012" y="203844"/>
                  </a:lnTo>
                  <a:lnTo>
                    <a:pt x="96774" y="203454"/>
                  </a:lnTo>
                  <a:lnTo>
                    <a:pt x="102870" y="198882"/>
                  </a:lnTo>
                  <a:lnTo>
                    <a:pt x="105156" y="193548"/>
                  </a:lnTo>
                  <a:close/>
                </a:path>
                <a:path w="136525" h="367664">
                  <a:moveTo>
                    <a:pt x="48768" y="205740"/>
                  </a:moveTo>
                  <a:lnTo>
                    <a:pt x="43434" y="199644"/>
                  </a:lnTo>
                  <a:lnTo>
                    <a:pt x="41148" y="194310"/>
                  </a:lnTo>
                  <a:lnTo>
                    <a:pt x="41148" y="205740"/>
                  </a:lnTo>
                  <a:lnTo>
                    <a:pt x="48768" y="205740"/>
                  </a:lnTo>
                  <a:close/>
                </a:path>
                <a:path w="136525" h="367664">
                  <a:moveTo>
                    <a:pt x="96012" y="203844"/>
                  </a:moveTo>
                  <a:lnTo>
                    <a:pt x="96012" y="189738"/>
                  </a:lnTo>
                  <a:lnTo>
                    <a:pt x="94488" y="193548"/>
                  </a:lnTo>
                  <a:lnTo>
                    <a:pt x="90678" y="195834"/>
                  </a:lnTo>
                  <a:lnTo>
                    <a:pt x="86868" y="198882"/>
                  </a:lnTo>
                  <a:lnTo>
                    <a:pt x="81534" y="199644"/>
                  </a:lnTo>
                  <a:lnTo>
                    <a:pt x="75438" y="199644"/>
                  </a:lnTo>
                  <a:lnTo>
                    <a:pt x="75438" y="209340"/>
                  </a:lnTo>
                  <a:lnTo>
                    <a:pt x="79200" y="209133"/>
                  </a:lnTo>
                  <a:lnTo>
                    <a:pt x="85915" y="207930"/>
                  </a:lnTo>
                  <a:lnTo>
                    <a:pt x="91773" y="206013"/>
                  </a:lnTo>
                  <a:lnTo>
                    <a:pt x="96012" y="203844"/>
                  </a:lnTo>
                  <a:close/>
                </a:path>
                <a:path w="136525" h="367664">
                  <a:moveTo>
                    <a:pt x="136398" y="230124"/>
                  </a:moveTo>
                  <a:lnTo>
                    <a:pt x="136398" y="226314"/>
                  </a:lnTo>
                  <a:lnTo>
                    <a:pt x="135636" y="224790"/>
                  </a:lnTo>
                  <a:lnTo>
                    <a:pt x="134112" y="224028"/>
                  </a:lnTo>
                  <a:lnTo>
                    <a:pt x="132588" y="222504"/>
                  </a:lnTo>
                  <a:lnTo>
                    <a:pt x="124968" y="222504"/>
                  </a:lnTo>
                  <a:lnTo>
                    <a:pt x="124206" y="224028"/>
                  </a:lnTo>
                  <a:lnTo>
                    <a:pt x="122682" y="224790"/>
                  </a:lnTo>
                  <a:lnTo>
                    <a:pt x="121920" y="226314"/>
                  </a:lnTo>
                  <a:lnTo>
                    <a:pt x="121920" y="230124"/>
                  </a:lnTo>
                  <a:lnTo>
                    <a:pt x="122682" y="231648"/>
                  </a:lnTo>
                  <a:lnTo>
                    <a:pt x="124206" y="232410"/>
                  </a:lnTo>
                  <a:lnTo>
                    <a:pt x="124968" y="233934"/>
                  </a:lnTo>
                  <a:lnTo>
                    <a:pt x="132588" y="233934"/>
                  </a:lnTo>
                  <a:lnTo>
                    <a:pt x="134112" y="232410"/>
                  </a:lnTo>
                  <a:lnTo>
                    <a:pt x="135636" y="231648"/>
                  </a:lnTo>
                  <a:lnTo>
                    <a:pt x="136398" y="230124"/>
                  </a:lnTo>
                  <a:close/>
                </a:path>
                <a:path w="136525" h="367664">
                  <a:moveTo>
                    <a:pt x="103632" y="232410"/>
                  </a:moveTo>
                  <a:lnTo>
                    <a:pt x="103632" y="223266"/>
                  </a:lnTo>
                  <a:lnTo>
                    <a:pt x="33528" y="223266"/>
                  </a:lnTo>
                  <a:lnTo>
                    <a:pt x="33528" y="232410"/>
                  </a:lnTo>
                  <a:lnTo>
                    <a:pt x="103632" y="232410"/>
                  </a:lnTo>
                  <a:close/>
                </a:path>
                <a:path w="136525" h="367664">
                  <a:moveTo>
                    <a:pt x="16764" y="251460"/>
                  </a:moveTo>
                  <a:lnTo>
                    <a:pt x="5334" y="251460"/>
                  </a:lnTo>
                  <a:lnTo>
                    <a:pt x="1524" y="256794"/>
                  </a:lnTo>
                  <a:lnTo>
                    <a:pt x="0" y="262890"/>
                  </a:lnTo>
                  <a:lnTo>
                    <a:pt x="0" y="270510"/>
                  </a:lnTo>
                  <a:lnTo>
                    <a:pt x="2428" y="283630"/>
                  </a:lnTo>
                  <a:lnTo>
                    <a:pt x="9715" y="293179"/>
                  </a:lnTo>
                  <a:lnTo>
                    <a:pt x="9906" y="293271"/>
                  </a:lnTo>
                  <a:lnTo>
                    <a:pt x="9906" y="264414"/>
                  </a:lnTo>
                  <a:lnTo>
                    <a:pt x="12192" y="258318"/>
                  </a:lnTo>
                  <a:lnTo>
                    <a:pt x="16764" y="251460"/>
                  </a:lnTo>
                  <a:close/>
                </a:path>
                <a:path w="136525" h="367664">
                  <a:moveTo>
                    <a:pt x="44958" y="300990"/>
                  </a:moveTo>
                  <a:lnTo>
                    <a:pt x="44958" y="291846"/>
                  </a:lnTo>
                  <a:lnTo>
                    <a:pt x="37338" y="291846"/>
                  </a:lnTo>
                  <a:lnTo>
                    <a:pt x="25336" y="290441"/>
                  </a:lnTo>
                  <a:lnTo>
                    <a:pt x="16764" y="286321"/>
                  </a:lnTo>
                  <a:lnTo>
                    <a:pt x="11620" y="279630"/>
                  </a:lnTo>
                  <a:lnTo>
                    <a:pt x="9906" y="270510"/>
                  </a:lnTo>
                  <a:lnTo>
                    <a:pt x="9906" y="293271"/>
                  </a:lnTo>
                  <a:lnTo>
                    <a:pt x="21859" y="299013"/>
                  </a:lnTo>
                  <a:lnTo>
                    <a:pt x="38862" y="300990"/>
                  </a:lnTo>
                  <a:lnTo>
                    <a:pt x="44958" y="300990"/>
                  </a:lnTo>
                  <a:close/>
                </a:path>
                <a:path w="136525" h="367664">
                  <a:moveTo>
                    <a:pt x="105156" y="281940"/>
                  </a:moveTo>
                  <a:lnTo>
                    <a:pt x="105156" y="265938"/>
                  </a:lnTo>
                  <a:lnTo>
                    <a:pt x="102108" y="259080"/>
                  </a:lnTo>
                  <a:lnTo>
                    <a:pt x="66294" y="247650"/>
                  </a:lnTo>
                  <a:lnTo>
                    <a:pt x="58721" y="248066"/>
                  </a:lnTo>
                  <a:lnTo>
                    <a:pt x="32004" y="264414"/>
                  </a:lnTo>
                  <a:lnTo>
                    <a:pt x="32004" y="280416"/>
                  </a:lnTo>
                  <a:lnTo>
                    <a:pt x="35814" y="286512"/>
                  </a:lnTo>
                  <a:lnTo>
                    <a:pt x="41148" y="289179"/>
                  </a:lnTo>
                  <a:lnTo>
                    <a:pt x="41148" y="268986"/>
                  </a:lnTo>
                  <a:lnTo>
                    <a:pt x="43434" y="264414"/>
                  </a:lnTo>
                  <a:lnTo>
                    <a:pt x="52578" y="258318"/>
                  </a:lnTo>
                  <a:lnTo>
                    <a:pt x="59436" y="256794"/>
                  </a:lnTo>
                  <a:lnTo>
                    <a:pt x="76200" y="256794"/>
                  </a:lnTo>
                  <a:lnTo>
                    <a:pt x="83058" y="258318"/>
                  </a:lnTo>
                  <a:lnTo>
                    <a:pt x="88392" y="262128"/>
                  </a:lnTo>
                  <a:lnTo>
                    <a:pt x="93726" y="265176"/>
                  </a:lnTo>
                  <a:lnTo>
                    <a:pt x="96012" y="269748"/>
                  </a:lnTo>
                  <a:lnTo>
                    <a:pt x="96012" y="289941"/>
                  </a:lnTo>
                  <a:lnTo>
                    <a:pt x="101346" y="287274"/>
                  </a:lnTo>
                  <a:lnTo>
                    <a:pt x="105156" y="281940"/>
                  </a:lnTo>
                  <a:close/>
                </a:path>
                <a:path w="136525" h="367664">
                  <a:moveTo>
                    <a:pt x="96012" y="289941"/>
                  </a:moveTo>
                  <a:lnTo>
                    <a:pt x="96012" y="279654"/>
                  </a:lnTo>
                  <a:lnTo>
                    <a:pt x="93726" y="283464"/>
                  </a:lnTo>
                  <a:lnTo>
                    <a:pt x="89916" y="286512"/>
                  </a:lnTo>
                  <a:lnTo>
                    <a:pt x="86106" y="290322"/>
                  </a:lnTo>
                  <a:lnTo>
                    <a:pt x="81534" y="291846"/>
                  </a:lnTo>
                  <a:lnTo>
                    <a:pt x="57912" y="291846"/>
                  </a:lnTo>
                  <a:lnTo>
                    <a:pt x="52578" y="289560"/>
                  </a:lnTo>
                  <a:lnTo>
                    <a:pt x="43434" y="283464"/>
                  </a:lnTo>
                  <a:lnTo>
                    <a:pt x="41148" y="278892"/>
                  </a:lnTo>
                  <a:lnTo>
                    <a:pt x="41148" y="289179"/>
                  </a:lnTo>
                  <a:lnTo>
                    <a:pt x="44958" y="291084"/>
                  </a:lnTo>
                  <a:lnTo>
                    <a:pt x="44958" y="300990"/>
                  </a:lnTo>
                  <a:lnTo>
                    <a:pt x="93726" y="300990"/>
                  </a:lnTo>
                  <a:lnTo>
                    <a:pt x="93726" y="291084"/>
                  </a:lnTo>
                  <a:lnTo>
                    <a:pt x="96012" y="289941"/>
                  </a:lnTo>
                  <a:close/>
                </a:path>
                <a:path w="136525" h="367664">
                  <a:moveTo>
                    <a:pt x="103632" y="300990"/>
                  </a:moveTo>
                  <a:lnTo>
                    <a:pt x="103632" y="291846"/>
                  </a:lnTo>
                  <a:lnTo>
                    <a:pt x="93726" y="291846"/>
                  </a:lnTo>
                  <a:lnTo>
                    <a:pt x="93726" y="300990"/>
                  </a:lnTo>
                  <a:lnTo>
                    <a:pt x="103632" y="300990"/>
                  </a:lnTo>
                  <a:close/>
                </a:path>
                <a:path w="136525" h="367664">
                  <a:moveTo>
                    <a:pt x="103632" y="328422"/>
                  </a:moveTo>
                  <a:lnTo>
                    <a:pt x="103632" y="319278"/>
                  </a:lnTo>
                  <a:lnTo>
                    <a:pt x="33528" y="319278"/>
                  </a:lnTo>
                  <a:lnTo>
                    <a:pt x="33528" y="328422"/>
                  </a:lnTo>
                  <a:lnTo>
                    <a:pt x="80010" y="328422"/>
                  </a:lnTo>
                  <a:lnTo>
                    <a:pt x="85344" y="329946"/>
                  </a:lnTo>
                  <a:lnTo>
                    <a:pt x="89916" y="332994"/>
                  </a:lnTo>
                  <a:lnTo>
                    <a:pt x="92202" y="334822"/>
                  </a:lnTo>
                  <a:lnTo>
                    <a:pt x="92202" y="328422"/>
                  </a:lnTo>
                  <a:lnTo>
                    <a:pt x="103632" y="328422"/>
                  </a:lnTo>
                  <a:close/>
                </a:path>
                <a:path w="136525" h="367664">
                  <a:moveTo>
                    <a:pt x="96012" y="364018"/>
                  </a:moveTo>
                  <a:lnTo>
                    <a:pt x="96012" y="345186"/>
                  </a:lnTo>
                  <a:lnTo>
                    <a:pt x="94595" y="350746"/>
                  </a:lnTo>
                  <a:lnTo>
                    <a:pt x="90392" y="354806"/>
                  </a:lnTo>
                  <a:lnTo>
                    <a:pt x="83474" y="357294"/>
                  </a:lnTo>
                  <a:lnTo>
                    <a:pt x="73914" y="358140"/>
                  </a:lnTo>
                  <a:lnTo>
                    <a:pt x="33528" y="358140"/>
                  </a:lnTo>
                  <a:lnTo>
                    <a:pt x="33528" y="367284"/>
                  </a:lnTo>
                  <a:lnTo>
                    <a:pt x="86106" y="367284"/>
                  </a:lnTo>
                  <a:lnTo>
                    <a:pt x="92964" y="365760"/>
                  </a:lnTo>
                  <a:lnTo>
                    <a:pt x="96012" y="364018"/>
                  </a:lnTo>
                  <a:close/>
                </a:path>
                <a:path w="136525" h="367664">
                  <a:moveTo>
                    <a:pt x="105156" y="354330"/>
                  </a:moveTo>
                  <a:lnTo>
                    <a:pt x="105156" y="339852"/>
                  </a:lnTo>
                  <a:lnTo>
                    <a:pt x="101346" y="333756"/>
                  </a:lnTo>
                  <a:lnTo>
                    <a:pt x="92202" y="329184"/>
                  </a:lnTo>
                  <a:lnTo>
                    <a:pt x="92202" y="334822"/>
                  </a:lnTo>
                  <a:lnTo>
                    <a:pt x="93726" y="336042"/>
                  </a:lnTo>
                  <a:lnTo>
                    <a:pt x="96012" y="339852"/>
                  </a:lnTo>
                  <a:lnTo>
                    <a:pt x="96012" y="364018"/>
                  </a:lnTo>
                  <a:lnTo>
                    <a:pt x="98298" y="362712"/>
                  </a:lnTo>
                  <a:lnTo>
                    <a:pt x="102870" y="358902"/>
                  </a:lnTo>
                  <a:lnTo>
                    <a:pt x="105156" y="3543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79030" y="3909822"/>
              <a:ext cx="211454" cy="1986280"/>
            </a:xfrm>
            <a:custGeom>
              <a:avLst/>
              <a:gdLst/>
              <a:ahLst/>
              <a:cxnLst/>
              <a:rect l="l" t="t" r="r" b="b"/>
              <a:pathLst>
                <a:path w="211454" h="1986279">
                  <a:moveTo>
                    <a:pt x="0" y="1985772"/>
                  </a:moveTo>
                  <a:lnTo>
                    <a:pt x="0" y="0"/>
                  </a:lnTo>
                  <a:lnTo>
                    <a:pt x="211074" y="0"/>
                  </a:lnTo>
                  <a:lnTo>
                    <a:pt x="211074" y="1985772"/>
                  </a:lnTo>
                  <a:lnTo>
                    <a:pt x="0" y="1985772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72933" y="3895344"/>
              <a:ext cx="223520" cy="10160"/>
            </a:xfrm>
            <a:custGeom>
              <a:avLst/>
              <a:gdLst/>
              <a:ahLst/>
              <a:cxnLst/>
              <a:rect l="l" t="t" r="r" b="b"/>
              <a:pathLst>
                <a:path w="223520" h="10160">
                  <a:moveTo>
                    <a:pt x="223266" y="9905"/>
                  </a:moveTo>
                  <a:lnTo>
                    <a:pt x="223266" y="0"/>
                  </a:lnTo>
                  <a:lnTo>
                    <a:pt x="0" y="0"/>
                  </a:lnTo>
                  <a:lnTo>
                    <a:pt x="0" y="9905"/>
                  </a:lnTo>
                  <a:lnTo>
                    <a:pt x="223266" y="9905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96200" y="1890522"/>
              <a:ext cx="200025" cy="4010660"/>
            </a:xfrm>
            <a:custGeom>
              <a:avLst/>
              <a:gdLst/>
              <a:ahLst/>
              <a:cxnLst/>
              <a:rect l="l" t="t" r="r" b="b"/>
              <a:pathLst>
                <a:path w="200025" h="4010660">
                  <a:moveTo>
                    <a:pt x="199644" y="4010405"/>
                  </a:moveTo>
                  <a:lnTo>
                    <a:pt x="199644" y="0"/>
                  </a:lnTo>
                  <a:lnTo>
                    <a:pt x="0" y="0"/>
                  </a:lnTo>
                  <a:lnTo>
                    <a:pt x="0" y="4010405"/>
                  </a:lnTo>
                  <a:lnTo>
                    <a:pt x="199644" y="4010405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04582" y="3636264"/>
              <a:ext cx="137160" cy="517525"/>
            </a:xfrm>
            <a:custGeom>
              <a:avLst/>
              <a:gdLst/>
              <a:ahLst/>
              <a:cxnLst/>
              <a:rect l="l" t="t" r="r" b="b"/>
              <a:pathLst>
                <a:path w="137159" h="517525">
                  <a:moveTo>
                    <a:pt x="105155" y="100584"/>
                  </a:moveTo>
                  <a:lnTo>
                    <a:pt x="105155" y="91440"/>
                  </a:lnTo>
                  <a:lnTo>
                    <a:pt x="104572" y="84427"/>
                  </a:lnTo>
                  <a:lnTo>
                    <a:pt x="67817" y="59436"/>
                  </a:lnTo>
                  <a:lnTo>
                    <a:pt x="60114" y="59995"/>
                  </a:lnTo>
                  <a:lnTo>
                    <a:pt x="31241" y="80772"/>
                  </a:lnTo>
                  <a:lnTo>
                    <a:pt x="31241" y="100584"/>
                  </a:lnTo>
                  <a:lnTo>
                    <a:pt x="35051" y="108204"/>
                  </a:lnTo>
                  <a:lnTo>
                    <a:pt x="41909" y="113538"/>
                  </a:lnTo>
                  <a:lnTo>
                    <a:pt x="47160" y="117097"/>
                  </a:lnTo>
                  <a:lnTo>
                    <a:pt x="48005" y="117442"/>
                  </a:lnTo>
                  <a:lnTo>
                    <a:pt x="48005" y="82296"/>
                  </a:lnTo>
                  <a:lnTo>
                    <a:pt x="54863" y="77724"/>
                  </a:lnTo>
                  <a:lnTo>
                    <a:pt x="74675" y="77724"/>
                  </a:lnTo>
                  <a:lnTo>
                    <a:pt x="80009" y="78486"/>
                  </a:lnTo>
                  <a:lnTo>
                    <a:pt x="83057" y="80772"/>
                  </a:lnTo>
                  <a:lnTo>
                    <a:pt x="86867" y="83058"/>
                  </a:lnTo>
                  <a:lnTo>
                    <a:pt x="88391" y="86868"/>
                  </a:lnTo>
                  <a:lnTo>
                    <a:pt x="88391" y="118156"/>
                  </a:lnTo>
                  <a:lnTo>
                    <a:pt x="90130" y="117419"/>
                  </a:lnTo>
                  <a:lnTo>
                    <a:pt x="95249" y="113538"/>
                  </a:lnTo>
                  <a:lnTo>
                    <a:pt x="102107" y="108204"/>
                  </a:lnTo>
                  <a:lnTo>
                    <a:pt x="105155" y="100584"/>
                  </a:lnTo>
                  <a:close/>
                </a:path>
                <a:path w="137159" h="517525">
                  <a:moveTo>
                    <a:pt x="113537" y="41148"/>
                  </a:moveTo>
                  <a:lnTo>
                    <a:pt x="113537" y="22860"/>
                  </a:lnTo>
                  <a:lnTo>
                    <a:pt x="32765" y="22860"/>
                  </a:lnTo>
                  <a:lnTo>
                    <a:pt x="32765" y="41148"/>
                  </a:lnTo>
                  <a:lnTo>
                    <a:pt x="113537" y="41148"/>
                  </a:lnTo>
                  <a:close/>
                </a:path>
                <a:path w="137159" h="517525">
                  <a:moveTo>
                    <a:pt x="88391" y="118156"/>
                  </a:moveTo>
                  <a:lnTo>
                    <a:pt x="88391" y="99822"/>
                  </a:lnTo>
                  <a:lnTo>
                    <a:pt x="82295" y="103632"/>
                  </a:lnTo>
                  <a:lnTo>
                    <a:pt x="54863" y="103632"/>
                  </a:lnTo>
                  <a:lnTo>
                    <a:pt x="48005" y="99822"/>
                  </a:lnTo>
                  <a:lnTo>
                    <a:pt x="48005" y="117442"/>
                  </a:lnTo>
                  <a:lnTo>
                    <a:pt x="53625" y="119729"/>
                  </a:lnTo>
                  <a:lnTo>
                    <a:pt x="61090" y="121360"/>
                  </a:lnTo>
                  <a:lnTo>
                    <a:pt x="69341" y="121920"/>
                  </a:lnTo>
                  <a:lnTo>
                    <a:pt x="77033" y="121467"/>
                  </a:lnTo>
                  <a:lnTo>
                    <a:pt x="84010" y="120015"/>
                  </a:lnTo>
                  <a:lnTo>
                    <a:pt x="88391" y="118156"/>
                  </a:lnTo>
                  <a:close/>
                </a:path>
                <a:path w="137159" h="517525">
                  <a:moveTo>
                    <a:pt x="131825" y="64008"/>
                  </a:moveTo>
                  <a:lnTo>
                    <a:pt x="131825" y="0"/>
                  </a:lnTo>
                  <a:lnTo>
                    <a:pt x="113537" y="0"/>
                  </a:lnTo>
                  <a:lnTo>
                    <a:pt x="113537" y="64008"/>
                  </a:lnTo>
                  <a:lnTo>
                    <a:pt x="131825" y="64008"/>
                  </a:lnTo>
                  <a:close/>
                </a:path>
                <a:path w="137159" h="517525">
                  <a:moveTo>
                    <a:pt x="105155" y="171450"/>
                  </a:moveTo>
                  <a:lnTo>
                    <a:pt x="105155" y="162306"/>
                  </a:lnTo>
                  <a:lnTo>
                    <a:pt x="104572" y="155293"/>
                  </a:lnTo>
                  <a:lnTo>
                    <a:pt x="67817" y="130302"/>
                  </a:lnTo>
                  <a:lnTo>
                    <a:pt x="60114" y="130754"/>
                  </a:lnTo>
                  <a:lnTo>
                    <a:pt x="31241" y="151638"/>
                  </a:lnTo>
                  <a:lnTo>
                    <a:pt x="31241" y="170688"/>
                  </a:lnTo>
                  <a:lnTo>
                    <a:pt x="35051" y="178308"/>
                  </a:lnTo>
                  <a:lnTo>
                    <a:pt x="41909" y="184404"/>
                  </a:lnTo>
                  <a:lnTo>
                    <a:pt x="47160" y="187963"/>
                  </a:lnTo>
                  <a:lnTo>
                    <a:pt x="48005" y="188308"/>
                  </a:lnTo>
                  <a:lnTo>
                    <a:pt x="48005" y="153162"/>
                  </a:lnTo>
                  <a:lnTo>
                    <a:pt x="54863" y="148590"/>
                  </a:lnTo>
                  <a:lnTo>
                    <a:pt x="74675" y="148590"/>
                  </a:lnTo>
                  <a:lnTo>
                    <a:pt x="80009" y="149352"/>
                  </a:lnTo>
                  <a:lnTo>
                    <a:pt x="83057" y="151638"/>
                  </a:lnTo>
                  <a:lnTo>
                    <a:pt x="86867" y="153924"/>
                  </a:lnTo>
                  <a:lnTo>
                    <a:pt x="88391" y="157734"/>
                  </a:lnTo>
                  <a:lnTo>
                    <a:pt x="88391" y="188711"/>
                  </a:lnTo>
                  <a:lnTo>
                    <a:pt x="90130" y="187963"/>
                  </a:lnTo>
                  <a:lnTo>
                    <a:pt x="95249" y="184404"/>
                  </a:lnTo>
                  <a:lnTo>
                    <a:pt x="102107" y="179070"/>
                  </a:lnTo>
                  <a:lnTo>
                    <a:pt x="105155" y="171450"/>
                  </a:lnTo>
                  <a:close/>
                </a:path>
                <a:path w="137159" h="517525">
                  <a:moveTo>
                    <a:pt x="88391" y="188711"/>
                  </a:moveTo>
                  <a:lnTo>
                    <a:pt x="88391" y="169926"/>
                  </a:lnTo>
                  <a:lnTo>
                    <a:pt x="82295" y="174498"/>
                  </a:lnTo>
                  <a:lnTo>
                    <a:pt x="54863" y="174498"/>
                  </a:lnTo>
                  <a:lnTo>
                    <a:pt x="48005" y="169926"/>
                  </a:lnTo>
                  <a:lnTo>
                    <a:pt x="48005" y="188308"/>
                  </a:lnTo>
                  <a:lnTo>
                    <a:pt x="53625" y="190595"/>
                  </a:lnTo>
                  <a:lnTo>
                    <a:pt x="61090" y="192226"/>
                  </a:lnTo>
                  <a:lnTo>
                    <a:pt x="69341" y="192786"/>
                  </a:lnTo>
                  <a:lnTo>
                    <a:pt x="77033" y="192226"/>
                  </a:lnTo>
                  <a:lnTo>
                    <a:pt x="84010" y="190595"/>
                  </a:lnTo>
                  <a:lnTo>
                    <a:pt x="88391" y="188711"/>
                  </a:lnTo>
                  <a:close/>
                </a:path>
                <a:path w="137159" h="517525">
                  <a:moveTo>
                    <a:pt x="137159" y="222504"/>
                  </a:moveTo>
                  <a:lnTo>
                    <a:pt x="137159" y="204216"/>
                  </a:lnTo>
                  <a:lnTo>
                    <a:pt x="32765" y="204216"/>
                  </a:lnTo>
                  <a:lnTo>
                    <a:pt x="32765" y="222504"/>
                  </a:lnTo>
                  <a:lnTo>
                    <a:pt x="137159" y="222504"/>
                  </a:lnTo>
                  <a:close/>
                </a:path>
                <a:path w="137159" h="517525">
                  <a:moveTo>
                    <a:pt x="19049" y="326898"/>
                  </a:moveTo>
                  <a:lnTo>
                    <a:pt x="1523" y="326898"/>
                  </a:lnTo>
                  <a:lnTo>
                    <a:pt x="761" y="329946"/>
                  </a:lnTo>
                  <a:lnTo>
                    <a:pt x="0" y="333756"/>
                  </a:lnTo>
                  <a:lnTo>
                    <a:pt x="0" y="337566"/>
                  </a:lnTo>
                  <a:lnTo>
                    <a:pt x="1714" y="345578"/>
                  </a:lnTo>
                  <a:lnTo>
                    <a:pt x="6857" y="352520"/>
                  </a:lnTo>
                  <a:lnTo>
                    <a:pt x="15430" y="358461"/>
                  </a:lnTo>
                  <a:lnTo>
                    <a:pt x="16763" y="359018"/>
                  </a:lnTo>
                  <a:lnTo>
                    <a:pt x="16763" y="332232"/>
                  </a:lnTo>
                  <a:lnTo>
                    <a:pt x="17525" y="329184"/>
                  </a:lnTo>
                  <a:lnTo>
                    <a:pt x="19049" y="326898"/>
                  </a:lnTo>
                  <a:close/>
                </a:path>
                <a:path w="137159" h="517525">
                  <a:moveTo>
                    <a:pt x="103631" y="343662"/>
                  </a:moveTo>
                  <a:lnTo>
                    <a:pt x="103631" y="323850"/>
                  </a:lnTo>
                  <a:lnTo>
                    <a:pt x="33527" y="347472"/>
                  </a:lnTo>
                  <a:lnTo>
                    <a:pt x="24383" y="344424"/>
                  </a:lnTo>
                  <a:lnTo>
                    <a:pt x="19049" y="342900"/>
                  </a:lnTo>
                  <a:lnTo>
                    <a:pt x="16763" y="339090"/>
                  </a:lnTo>
                  <a:lnTo>
                    <a:pt x="16763" y="359018"/>
                  </a:lnTo>
                  <a:lnTo>
                    <a:pt x="27431" y="363474"/>
                  </a:lnTo>
                  <a:lnTo>
                    <a:pt x="51053" y="370796"/>
                  </a:lnTo>
                  <a:lnTo>
                    <a:pt x="51053" y="355854"/>
                  </a:lnTo>
                  <a:lnTo>
                    <a:pt x="54863" y="355854"/>
                  </a:lnTo>
                  <a:lnTo>
                    <a:pt x="103631" y="343662"/>
                  </a:lnTo>
                  <a:close/>
                </a:path>
                <a:path w="137159" h="517525">
                  <a:moveTo>
                    <a:pt x="113537" y="304800"/>
                  </a:moveTo>
                  <a:lnTo>
                    <a:pt x="113537" y="286512"/>
                  </a:lnTo>
                  <a:lnTo>
                    <a:pt x="32765" y="286512"/>
                  </a:lnTo>
                  <a:lnTo>
                    <a:pt x="32765" y="304800"/>
                  </a:lnTo>
                  <a:lnTo>
                    <a:pt x="113537" y="304800"/>
                  </a:lnTo>
                  <a:close/>
                </a:path>
                <a:path w="137159" h="517525">
                  <a:moveTo>
                    <a:pt x="103631" y="387096"/>
                  </a:moveTo>
                  <a:lnTo>
                    <a:pt x="103631" y="368808"/>
                  </a:lnTo>
                  <a:lnTo>
                    <a:pt x="60959" y="358140"/>
                  </a:lnTo>
                  <a:lnTo>
                    <a:pt x="57149" y="357378"/>
                  </a:lnTo>
                  <a:lnTo>
                    <a:pt x="54101" y="356616"/>
                  </a:lnTo>
                  <a:lnTo>
                    <a:pt x="51053" y="356616"/>
                  </a:lnTo>
                  <a:lnTo>
                    <a:pt x="51053" y="370796"/>
                  </a:lnTo>
                  <a:lnTo>
                    <a:pt x="103631" y="387096"/>
                  </a:lnTo>
                  <a:close/>
                </a:path>
                <a:path w="137159" h="517525">
                  <a:moveTo>
                    <a:pt x="131825" y="327660"/>
                  </a:moveTo>
                  <a:lnTo>
                    <a:pt x="131825" y="263652"/>
                  </a:lnTo>
                  <a:lnTo>
                    <a:pt x="113537" y="263652"/>
                  </a:lnTo>
                  <a:lnTo>
                    <a:pt x="113537" y="327660"/>
                  </a:lnTo>
                  <a:lnTo>
                    <a:pt x="131825" y="327660"/>
                  </a:lnTo>
                  <a:close/>
                </a:path>
                <a:path w="137159" h="517525">
                  <a:moveTo>
                    <a:pt x="103631" y="411480"/>
                  </a:moveTo>
                  <a:lnTo>
                    <a:pt x="103631" y="393954"/>
                  </a:lnTo>
                  <a:lnTo>
                    <a:pt x="761" y="393954"/>
                  </a:lnTo>
                  <a:lnTo>
                    <a:pt x="761" y="411480"/>
                  </a:lnTo>
                  <a:lnTo>
                    <a:pt x="41147" y="411480"/>
                  </a:lnTo>
                  <a:lnTo>
                    <a:pt x="41147" y="446701"/>
                  </a:lnTo>
                  <a:lnTo>
                    <a:pt x="41909" y="447294"/>
                  </a:lnTo>
                  <a:lnTo>
                    <a:pt x="47922" y="450294"/>
                  </a:lnTo>
                  <a:lnTo>
                    <a:pt x="48005" y="419862"/>
                  </a:lnTo>
                  <a:lnTo>
                    <a:pt x="49529" y="416814"/>
                  </a:lnTo>
                  <a:lnTo>
                    <a:pt x="55625" y="412242"/>
                  </a:lnTo>
                  <a:lnTo>
                    <a:pt x="59435" y="411480"/>
                  </a:lnTo>
                  <a:lnTo>
                    <a:pt x="75437" y="411480"/>
                  </a:lnTo>
                  <a:lnTo>
                    <a:pt x="80009" y="413004"/>
                  </a:lnTo>
                  <a:lnTo>
                    <a:pt x="83819" y="415290"/>
                  </a:lnTo>
                  <a:lnTo>
                    <a:pt x="86867" y="417576"/>
                  </a:lnTo>
                  <a:lnTo>
                    <a:pt x="88391" y="420624"/>
                  </a:lnTo>
                  <a:lnTo>
                    <a:pt x="88391" y="451457"/>
                  </a:lnTo>
                  <a:lnTo>
                    <a:pt x="90999" y="450615"/>
                  </a:lnTo>
                  <a:lnTo>
                    <a:pt x="92963" y="449612"/>
                  </a:lnTo>
                  <a:lnTo>
                    <a:pt x="92963" y="411480"/>
                  </a:lnTo>
                  <a:lnTo>
                    <a:pt x="103631" y="411480"/>
                  </a:lnTo>
                  <a:close/>
                </a:path>
                <a:path w="137159" h="517525">
                  <a:moveTo>
                    <a:pt x="41147" y="446701"/>
                  </a:moveTo>
                  <a:lnTo>
                    <a:pt x="41147" y="412242"/>
                  </a:lnTo>
                  <a:lnTo>
                    <a:pt x="35051" y="415290"/>
                  </a:lnTo>
                  <a:lnTo>
                    <a:pt x="31241" y="420624"/>
                  </a:lnTo>
                  <a:lnTo>
                    <a:pt x="31241" y="435864"/>
                  </a:lnTo>
                  <a:lnTo>
                    <a:pt x="35051" y="441960"/>
                  </a:lnTo>
                  <a:lnTo>
                    <a:pt x="41147" y="446701"/>
                  </a:lnTo>
                  <a:close/>
                </a:path>
                <a:path w="137159" h="517525">
                  <a:moveTo>
                    <a:pt x="88391" y="451457"/>
                  </a:moveTo>
                  <a:lnTo>
                    <a:pt x="88391" y="432054"/>
                  </a:lnTo>
                  <a:lnTo>
                    <a:pt x="82295" y="435864"/>
                  </a:lnTo>
                  <a:lnTo>
                    <a:pt x="63245" y="435864"/>
                  </a:lnTo>
                  <a:lnTo>
                    <a:pt x="57911" y="434340"/>
                  </a:lnTo>
                  <a:lnTo>
                    <a:pt x="54101" y="432054"/>
                  </a:lnTo>
                  <a:lnTo>
                    <a:pt x="50291" y="430530"/>
                  </a:lnTo>
                  <a:lnTo>
                    <a:pt x="48005" y="426720"/>
                  </a:lnTo>
                  <a:lnTo>
                    <a:pt x="48005" y="450321"/>
                  </a:lnTo>
                  <a:lnTo>
                    <a:pt x="54578" y="452437"/>
                  </a:lnTo>
                  <a:lnTo>
                    <a:pt x="61948" y="453723"/>
                  </a:lnTo>
                  <a:lnTo>
                    <a:pt x="70103" y="454152"/>
                  </a:lnTo>
                  <a:lnTo>
                    <a:pt x="78116" y="453735"/>
                  </a:lnTo>
                  <a:lnTo>
                    <a:pt x="85058" y="452532"/>
                  </a:lnTo>
                  <a:lnTo>
                    <a:pt x="88391" y="451457"/>
                  </a:lnTo>
                  <a:close/>
                </a:path>
                <a:path w="137159" h="517525">
                  <a:moveTo>
                    <a:pt x="105155" y="438150"/>
                  </a:moveTo>
                  <a:lnTo>
                    <a:pt x="105155" y="422910"/>
                  </a:lnTo>
                  <a:lnTo>
                    <a:pt x="101345" y="416052"/>
                  </a:lnTo>
                  <a:lnTo>
                    <a:pt x="92963" y="412242"/>
                  </a:lnTo>
                  <a:lnTo>
                    <a:pt x="92963" y="449612"/>
                  </a:lnTo>
                  <a:lnTo>
                    <a:pt x="96011" y="448056"/>
                  </a:lnTo>
                  <a:lnTo>
                    <a:pt x="102107" y="444246"/>
                  </a:lnTo>
                  <a:lnTo>
                    <a:pt x="105155" y="438150"/>
                  </a:lnTo>
                  <a:close/>
                </a:path>
                <a:path w="137159" h="517525">
                  <a:moveTo>
                    <a:pt x="105155" y="499872"/>
                  </a:moveTo>
                  <a:lnTo>
                    <a:pt x="105155" y="483108"/>
                  </a:lnTo>
                  <a:lnTo>
                    <a:pt x="102107" y="476250"/>
                  </a:lnTo>
                  <a:lnTo>
                    <a:pt x="67055" y="462534"/>
                  </a:lnTo>
                  <a:lnTo>
                    <a:pt x="59043" y="462974"/>
                  </a:lnTo>
                  <a:lnTo>
                    <a:pt x="31241" y="482346"/>
                  </a:lnTo>
                  <a:lnTo>
                    <a:pt x="31241" y="500634"/>
                  </a:lnTo>
                  <a:lnTo>
                    <a:pt x="32765" y="507492"/>
                  </a:lnTo>
                  <a:lnTo>
                    <a:pt x="36575" y="512826"/>
                  </a:lnTo>
                  <a:lnTo>
                    <a:pt x="46481" y="512826"/>
                  </a:lnTo>
                  <a:lnTo>
                    <a:pt x="46481" y="486156"/>
                  </a:lnTo>
                  <a:lnTo>
                    <a:pt x="51815" y="480822"/>
                  </a:lnTo>
                  <a:lnTo>
                    <a:pt x="62483" y="480060"/>
                  </a:lnTo>
                  <a:lnTo>
                    <a:pt x="62483" y="517398"/>
                  </a:lnTo>
                  <a:lnTo>
                    <a:pt x="75437" y="517398"/>
                  </a:lnTo>
                  <a:lnTo>
                    <a:pt x="75437" y="480060"/>
                  </a:lnTo>
                  <a:lnTo>
                    <a:pt x="80009" y="480060"/>
                  </a:lnTo>
                  <a:lnTo>
                    <a:pt x="83819" y="481584"/>
                  </a:lnTo>
                  <a:lnTo>
                    <a:pt x="86105" y="483870"/>
                  </a:lnTo>
                  <a:lnTo>
                    <a:pt x="89153" y="485394"/>
                  </a:lnTo>
                  <a:lnTo>
                    <a:pt x="90677" y="488442"/>
                  </a:lnTo>
                  <a:lnTo>
                    <a:pt x="90677" y="514540"/>
                  </a:lnTo>
                  <a:lnTo>
                    <a:pt x="102107" y="505968"/>
                  </a:lnTo>
                  <a:lnTo>
                    <a:pt x="105155" y="499872"/>
                  </a:lnTo>
                  <a:close/>
                </a:path>
                <a:path w="137159" h="517525">
                  <a:moveTo>
                    <a:pt x="52577" y="512826"/>
                  </a:moveTo>
                  <a:lnTo>
                    <a:pt x="48767" y="507492"/>
                  </a:lnTo>
                  <a:lnTo>
                    <a:pt x="46481" y="502158"/>
                  </a:lnTo>
                  <a:lnTo>
                    <a:pt x="46481" y="512826"/>
                  </a:lnTo>
                  <a:lnTo>
                    <a:pt x="52577" y="512826"/>
                  </a:lnTo>
                  <a:close/>
                </a:path>
                <a:path w="137159" h="517525">
                  <a:moveTo>
                    <a:pt x="90677" y="514540"/>
                  </a:moveTo>
                  <a:lnTo>
                    <a:pt x="90677" y="497586"/>
                  </a:lnTo>
                  <a:lnTo>
                    <a:pt x="85343" y="501396"/>
                  </a:lnTo>
                  <a:lnTo>
                    <a:pt x="75437" y="501396"/>
                  </a:lnTo>
                  <a:lnTo>
                    <a:pt x="75437" y="517398"/>
                  </a:lnTo>
                  <a:lnTo>
                    <a:pt x="81533" y="517398"/>
                  </a:lnTo>
                  <a:lnTo>
                    <a:pt x="89915" y="515112"/>
                  </a:lnTo>
                  <a:lnTo>
                    <a:pt x="90677" y="514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2295" y="1895094"/>
              <a:ext cx="188595" cy="4000500"/>
            </a:xfrm>
            <a:custGeom>
              <a:avLst/>
              <a:gdLst/>
              <a:ahLst/>
              <a:cxnLst/>
              <a:rect l="l" t="t" r="r" b="b"/>
              <a:pathLst>
                <a:path w="188595" h="4000500">
                  <a:moveTo>
                    <a:pt x="0" y="4000499"/>
                  </a:moveTo>
                  <a:lnTo>
                    <a:pt x="0" y="0"/>
                  </a:lnTo>
                  <a:lnTo>
                    <a:pt x="188214" y="0"/>
                  </a:lnTo>
                  <a:lnTo>
                    <a:pt x="188214" y="4000499"/>
                  </a:lnTo>
                  <a:lnTo>
                    <a:pt x="0" y="4000499"/>
                  </a:lnTo>
                  <a:close/>
                </a:path>
              </a:pathLst>
            </a:custGeom>
            <a:ln w="11760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991" y="3355848"/>
              <a:ext cx="591312" cy="1783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1" y="2353056"/>
              <a:ext cx="408432" cy="26517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76450" y="1890522"/>
              <a:ext cx="2692400" cy="2005330"/>
            </a:xfrm>
            <a:custGeom>
              <a:avLst/>
              <a:gdLst/>
              <a:ahLst/>
              <a:cxnLst/>
              <a:rect l="l" t="t" r="r" b="b"/>
              <a:pathLst>
                <a:path w="2692400" h="2005329">
                  <a:moveTo>
                    <a:pt x="2692146" y="2004822"/>
                  </a:moveTo>
                  <a:lnTo>
                    <a:pt x="2692146" y="0"/>
                  </a:lnTo>
                  <a:lnTo>
                    <a:pt x="0" y="0"/>
                  </a:lnTo>
                  <a:lnTo>
                    <a:pt x="0" y="2004822"/>
                  </a:lnTo>
                  <a:lnTo>
                    <a:pt x="2692146" y="20048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5124" y="2366771"/>
              <a:ext cx="2395855" cy="1053465"/>
            </a:xfrm>
            <a:custGeom>
              <a:avLst/>
              <a:gdLst/>
              <a:ahLst/>
              <a:cxnLst/>
              <a:rect l="l" t="t" r="r" b="b"/>
              <a:pathLst>
                <a:path w="2395854" h="1053464">
                  <a:moveTo>
                    <a:pt x="62484" y="1027938"/>
                  </a:moveTo>
                  <a:lnTo>
                    <a:pt x="60058" y="1017790"/>
                  </a:lnTo>
                  <a:lnTo>
                    <a:pt x="53428" y="1009561"/>
                  </a:lnTo>
                  <a:lnTo>
                    <a:pt x="43510" y="1004049"/>
                  </a:lnTo>
                  <a:lnTo>
                    <a:pt x="31242" y="1002030"/>
                  </a:lnTo>
                  <a:lnTo>
                    <a:pt x="19278" y="1004049"/>
                  </a:lnTo>
                  <a:lnTo>
                    <a:pt x="9334" y="1009561"/>
                  </a:lnTo>
                  <a:lnTo>
                    <a:pt x="2514" y="1017790"/>
                  </a:lnTo>
                  <a:lnTo>
                    <a:pt x="0" y="1027938"/>
                  </a:lnTo>
                  <a:lnTo>
                    <a:pt x="2514" y="1037653"/>
                  </a:lnTo>
                  <a:lnTo>
                    <a:pt x="9334" y="1045654"/>
                  </a:lnTo>
                  <a:lnTo>
                    <a:pt x="19278" y="1051090"/>
                  </a:lnTo>
                  <a:lnTo>
                    <a:pt x="31242" y="1053084"/>
                  </a:lnTo>
                  <a:lnTo>
                    <a:pt x="43510" y="1051090"/>
                  </a:lnTo>
                  <a:lnTo>
                    <a:pt x="53428" y="1045654"/>
                  </a:lnTo>
                  <a:lnTo>
                    <a:pt x="60058" y="1037653"/>
                  </a:lnTo>
                  <a:lnTo>
                    <a:pt x="62484" y="1027938"/>
                  </a:lnTo>
                  <a:close/>
                </a:path>
                <a:path w="2395854" h="1053464">
                  <a:moveTo>
                    <a:pt x="241554" y="1027938"/>
                  </a:moveTo>
                  <a:lnTo>
                    <a:pt x="239141" y="1017790"/>
                  </a:lnTo>
                  <a:lnTo>
                    <a:pt x="232600" y="1009561"/>
                  </a:lnTo>
                  <a:lnTo>
                    <a:pt x="222897" y="1004049"/>
                  </a:lnTo>
                  <a:lnTo>
                    <a:pt x="211074" y="1002030"/>
                  </a:lnTo>
                  <a:lnTo>
                    <a:pt x="198793" y="1004049"/>
                  </a:lnTo>
                  <a:lnTo>
                    <a:pt x="188874" y="1009561"/>
                  </a:lnTo>
                  <a:lnTo>
                    <a:pt x="182245" y="1017790"/>
                  </a:lnTo>
                  <a:lnTo>
                    <a:pt x="179832" y="1027938"/>
                  </a:lnTo>
                  <a:lnTo>
                    <a:pt x="182245" y="1037653"/>
                  </a:lnTo>
                  <a:lnTo>
                    <a:pt x="188874" y="1045654"/>
                  </a:lnTo>
                  <a:lnTo>
                    <a:pt x="198793" y="1051090"/>
                  </a:lnTo>
                  <a:lnTo>
                    <a:pt x="211074" y="1053084"/>
                  </a:lnTo>
                  <a:lnTo>
                    <a:pt x="222897" y="1051090"/>
                  </a:lnTo>
                  <a:lnTo>
                    <a:pt x="232600" y="1045654"/>
                  </a:lnTo>
                  <a:lnTo>
                    <a:pt x="239141" y="1037653"/>
                  </a:lnTo>
                  <a:lnTo>
                    <a:pt x="241554" y="1027938"/>
                  </a:lnTo>
                  <a:close/>
                </a:path>
                <a:path w="2395854" h="1053464">
                  <a:moveTo>
                    <a:pt x="421386" y="1027938"/>
                  </a:moveTo>
                  <a:lnTo>
                    <a:pt x="418960" y="1017790"/>
                  </a:lnTo>
                  <a:lnTo>
                    <a:pt x="412330" y="1009561"/>
                  </a:lnTo>
                  <a:lnTo>
                    <a:pt x="402412" y="1004049"/>
                  </a:lnTo>
                  <a:lnTo>
                    <a:pt x="390144" y="1002030"/>
                  </a:lnTo>
                  <a:lnTo>
                    <a:pt x="378180" y="1004049"/>
                  </a:lnTo>
                  <a:lnTo>
                    <a:pt x="368236" y="1009561"/>
                  </a:lnTo>
                  <a:lnTo>
                    <a:pt x="361416" y="1017790"/>
                  </a:lnTo>
                  <a:lnTo>
                    <a:pt x="358902" y="1027938"/>
                  </a:lnTo>
                  <a:lnTo>
                    <a:pt x="361416" y="1037653"/>
                  </a:lnTo>
                  <a:lnTo>
                    <a:pt x="368236" y="1045654"/>
                  </a:lnTo>
                  <a:lnTo>
                    <a:pt x="378180" y="1051090"/>
                  </a:lnTo>
                  <a:lnTo>
                    <a:pt x="390144" y="1053084"/>
                  </a:lnTo>
                  <a:lnTo>
                    <a:pt x="402412" y="1051090"/>
                  </a:lnTo>
                  <a:lnTo>
                    <a:pt x="412330" y="1045654"/>
                  </a:lnTo>
                  <a:lnTo>
                    <a:pt x="418960" y="1037653"/>
                  </a:lnTo>
                  <a:lnTo>
                    <a:pt x="421386" y="1027938"/>
                  </a:lnTo>
                  <a:close/>
                </a:path>
                <a:path w="2395854" h="1053464">
                  <a:moveTo>
                    <a:pt x="600456" y="25158"/>
                  </a:moveTo>
                  <a:lnTo>
                    <a:pt x="598043" y="15113"/>
                  </a:lnTo>
                  <a:lnTo>
                    <a:pt x="591502" y="7150"/>
                  </a:lnTo>
                  <a:lnTo>
                    <a:pt x="581799" y="1905"/>
                  </a:lnTo>
                  <a:lnTo>
                    <a:pt x="569976" y="12"/>
                  </a:lnTo>
                  <a:lnTo>
                    <a:pt x="557695" y="1905"/>
                  </a:lnTo>
                  <a:lnTo>
                    <a:pt x="547776" y="7150"/>
                  </a:lnTo>
                  <a:lnTo>
                    <a:pt x="541147" y="15113"/>
                  </a:lnTo>
                  <a:lnTo>
                    <a:pt x="538734" y="25158"/>
                  </a:lnTo>
                  <a:lnTo>
                    <a:pt x="541147" y="34874"/>
                  </a:lnTo>
                  <a:lnTo>
                    <a:pt x="547776" y="42875"/>
                  </a:lnTo>
                  <a:lnTo>
                    <a:pt x="557695" y="48298"/>
                  </a:lnTo>
                  <a:lnTo>
                    <a:pt x="569976" y="50304"/>
                  </a:lnTo>
                  <a:lnTo>
                    <a:pt x="581799" y="48298"/>
                  </a:lnTo>
                  <a:lnTo>
                    <a:pt x="591502" y="42875"/>
                  </a:lnTo>
                  <a:lnTo>
                    <a:pt x="598043" y="34874"/>
                  </a:lnTo>
                  <a:lnTo>
                    <a:pt x="600456" y="25158"/>
                  </a:lnTo>
                  <a:close/>
                </a:path>
                <a:path w="2395854" h="1053464">
                  <a:moveTo>
                    <a:pt x="780288" y="1027938"/>
                  </a:moveTo>
                  <a:lnTo>
                    <a:pt x="777862" y="1017790"/>
                  </a:lnTo>
                  <a:lnTo>
                    <a:pt x="771232" y="1009561"/>
                  </a:lnTo>
                  <a:lnTo>
                    <a:pt x="761314" y="1004049"/>
                  </a:lnTo>
                  <a:lnTo>
                    <a:pt x="749046" y="1002030"/>
                  </a:lnTo>
                  <a:lnTo>
                    <a:pt x="737209" y="1004049"/>
                  </a:lnTo>
                  <a:lnTo>
                    <a:pt x="727519" y="1009561"/>
                  </a:lnTo>
                  <a:lnTo>
                    <a:pt x="720966" y="1017790"/>
                  </a:lnTo>
                  <a:lnTo>
                    <a:pt x="718566" y="1027938"/>
                  </a:lnTo>
                  <a:lnTo>
                    <a:pt x="720966" y="1037653"/>
                  </a:lnTo>
                  <a:lnTo>
                    <a:pt x="727519" y="1045654"/>
                  </a:lnTo>
                  <a:lnTo>
                    <a:pt x="737209" y="1051090"/>
                  </a:lnTo>
                  <a:lnTo>
                    <a:pt x="749046" y="1053084"/>
                  </a:lnTo>
                  <a:lnTo>
                    <a:pt x="761314" y="1051090"/>
                  </a:lnTo>
                  <a:lnTo>
                    <a:pt x="771232" y="1045654"/>
                  </a:lnTo>
                  <a:lnTo>
                    <a:pt x="777862" y="1037653"/>
                  </a:lnTo>
                  <a:lnTo>
                    <a:pt x="780288" y="1027938"/>
                  </a:lnTo>
                  <a:close/>
                </a:path>
                <a:path w="2395854" h="1053464">
                  <a:moveTo>
                    <a:pt x="960120" y="1027938"/>
                  </a:moveTo>
                  <a:lnTo>
                    <a:pt x="957592" y="1017790"/>
                  </a:lnTo>
                  <a:lnTo>
                    <a:pt x="950785" y="1009561"/>
                  </a:lnTo>
                  <a:lnTo>
                    <a:pt x="940828" y="1004049"/>
                  </a:lnTo>
                  <a:lnTo>
                    <a:pt x="928878" y="1002030"/>
                  </a:lnTo>
                  <a:lnTo>
                    <a:pt x="916597" y="1004049"/>
                  </a:lnTo>
                  <a:lnTo>
                    <a:pt x="906678" y="1009561"/>
                  </a:lnTo>
                  <a:lnTo>
                    <a:pt x="900049" y="1017790"/>
                  </a:lnTo>
                  <a:lnTo>
                    <a:pt x="897636" y="1027938"/>
                  </a:lnTo>
                  <a:lnTo>
                    <a:pt x="900049" y="1037653"/>
                  </a:lnTo>
                  <a:lnTo>
                    <a:pt x="906678" y="1045654"/>
                  </a:lnTo>
                  <a:lnTo>
                    <a:pt x="916597" y="1051090"/>
                  </a:lnTo>
                  <a:lnTo>
                    <a:pt x="928878" y="1053084"/>
                  </a:lnTo>
                  <a:lnTo>
                    <a:pt x="940828" y="1051090"/>
                  </a:lnTo>
                  <a:lnTo>
                    <a:pt x="950785" y="1045654"/>
                  </a:lnTo>
                  <a:lnTo>
                    <a:pt x="957592" y="1037653"/>
                  </a:lnTo>
                  <a:lnTo>
                    <a:pt x="960120" y="1027938"/>
                  </a:lnTo>
                  <a:close/>
                </a:path>
                <a:path w="2395854" h="1053464">
                  <a:moveTo>
                    <a:pt x="1139190" y="25146"/>
                  </a:moveTo>
                  <a:lnTo>
                    <a:pt x="1136764" y="15113"/>
                  </a:lnTo>
                  <a:lnTo>
                    <a:pt x="1130134" y="7150"/>
                  </a:lnTo>
                  <a:lnTo>
                    <a:pt x="1120216" y="1905"/>
                  </a:lnTo>
                  <a:lnTo>
                    <a:pt x="1107948" y="0"/>
                  </a:lnTo>
                  <a:lnTo>
                    <a:pt x="1096111" y="1905"/>
                  </a:lnTo>
                  <a:lnTo>
                    <a:pt x="1086421" y="7150"/>
                  </a:lnTo>
                  <a:lnTo>
                    <a:pt x="1079868" y="15113"/>
                  </a:lnTo>
                  <a:lnTo>
                    <a:pt x="1077468" y="25146"/>
                  </a:lnTo>
                  <a:lnTo>
                    <a:pt x="1079868" y="34861"/>
                  </a:lnTo>
                  <a:lnTo>
                    <a:pt x="1086421" y="42862"/>
                  </a:lnTo>
                  <a:lnTo>
                    <a:pt x="1096111" y="48298"/>
                  </a:lnTo>
                  <a:lnTo>
                    <a:pt x="1107948" y="50292"/>
                  </a:lnTo>
                  <a:lnTo>
                    <a:pt x="1120216" y="48298"/>
                  </a:lnTo>
                  <a:lnTo>
                    <a:pt x="1130134" y="42862"/>
                  </a:lnTo>
                  <a:lnTo>
                    <a:pt x="1136764" y="34861"/>
                  </a:lnTo>
                  <a:lnTo>
                    <a:pt x="1139190" y="25146"/>
                  </a:lnTo>
                  <a:close/>
                </a:path>
                <a:path w="2395854" h="1053464">
                  <a:moveTo>
                    <a:pt x="1319022" y="1027938"/>
                  </a:moveTo>
                  <a:lnTo>
                    <a:pt x="1316494" y="1017790"/>
                  </a:lnTo>
                  <a:lnTo>
                    <a:pt x="1309687" y="1009561"/>
                  </a:lnTo>
                  <a:lnTo>
                    <a:pt x="1299730" y="1004049"/>
                  </a:lnTo>
                  <a:lnTo>
                    <a:pt x="1287780" y="1002030"/>
                  </a:lnTo>
                  <a:lnTo>
                    <a:pt x="1275499" y="1004049"/>
                  </a:lnTo>
                  <a:lnTo>
                    <a:pt x="1265580" y="1009561"/>
                  </a:lnTo>
                  <a:lnTo>
                    <a:pt x="1258951" y="1017790"/>
                  </a:lnTo>
                  <a:lnTo>
                    <a:pt x="1256538" y="1027938"/>
                  </a:lnTo>
                  <a:lnTo>
                    <a:pt x="1258951" y="1037653"/>
                  </a:lnTo>
                  <a:lnTo>
                    <a:pt x="1265580" y="1045654"/>
                  </a:lnTo>
                  <a:lnTo>
                    <a:pt x="1275499" y="1051090"/>
                  </a:lnTo>
                  <a:lnTo>
                    <a:pt x="1287780" y="1053084"/>
                  </a:lnTo>
                  <a:lnTo>
                    <a:pt x="1299730" y="1051090"/>
                  </a:lnTo>
                  <a:lnTo>
                    <a:pt x="1309687" y="1045654"/>
                  </a:lnTo>
                  <a:lnTo>
                    <a:pt x="1316494" y="1037653"/>
                  </a:lnTo>
                  <a:lnTo>
                    <a:pt x="1319022" y="1027938"/>
                  </a:lnTo>
                  <a:close/>
                </a:path>
                <a:path w="2395854" h="1053464">
                  <a:moveTo>
                    <a:pt x="1498092" y="25146"/>
                  </a:moveTo>
                  <a:lnTo>
                    <a:pt x="1495666" y="15113"/>
                  </a:lnTo>
                  <a:lnTo>
                    <a:pt x="1489036" y="7150"/>
                  </a:lnTo>
                  <a:lnTo>
                    <a:pt x="1479118" y="1905"/>
                  </a:lnTo>
                  <a:lnTo>
                    <a:pt x="1466850" y="0"/>
                  </a:lnTo>
                  <a:lnTo>
                    <a:pt x="1455013" y="1905"/>
                  </a:lnTo>
                  <a:lnTo>
                    <a:pt x="1445323" y="7150"/>
                  </a:lnTo>
                  <a:lnTo>
                    <a:pt x="1438770" y="15113"/>
                  </a:lnTo>
                  <a:lnTo>
                    <a:pt x="1436370" y="25146"/>
                  </a:lnTo>
                  <a:lnTo>
                    <a:pt x="1438770" y="34861"/>
                  </a:lnTo>
                  <a:lnTo>
                    <a:pt x="1445323" y="42862"/>
                  </a:lnTo>
                  <a:lnTo>
                    <a:pt x="1455013" y="48298"/>
                  </a:lnTo>
                  <a:lnTo>
                    <a:pt x="1466850" y="50292"/>
                  </a:lnTo>
                  <a:lnTo>
                    <a:pt x="1479118" y="48298"/>
                  </a:lnTo>
                  <a:lnTo>
                    <a:pt x="1489036" y="42862"/>
                  </a:lnTo>
                  <a:lnTo>
                    <a:pt x="1495666" y="34861"/>
                  </a:lnTo>
                  <a:lnTo>
                    <a:pt x="1498092" y="25146"/>
                  </a:lnTo>
                  <a:close/>
                </a:path>
                <a:path w="2395854" h="1053464">
                  <a:moveTo>
                    <a:pt x="1677924" y="1027938"/>
                  </a:moveTo>
                  <a:lnTo>
                    <a:pt x="1675396" y="1017790"/>
                  </a:lnTo>
                  <a:lnTo>
                    <a:pt x="1668589" y="1009561"/>
                  </a:lnTo>
                  <a:lnTo>
                    <a:pt x="1658632" y="1004049"/>
                  </a:lnTo>
                  <a:lnTo>
                    <a:pt x="1646682" y="1002030"/>
                  </a:lnTo>
                  <a:lnTo>
                    <a:pt x="1634401" y="1004049"/>
                  </a:lnTo>
                  <a:lnTo>
                    <a:pt x="1624482" y="1009561"/>
                  </a:lnTo>
                  <a:lnTo>
                    <a:pt x="1617853" y="1017790"/>
                  </a:lnTo>
                  <a:lnTo>
                    <a:pt x="1615440" y="1027938"/>
                  </a:lnTo>
                  <a:lnTo>
                    <a:pt x="1617853" y="1037653"/>
                  </a:lnTo>
                  <a:lnTo>
                    <a:pt x="1624482" y="1045654"/>
                  </a:lnTo>
                  <a:lnTo>
                    <a:pt x="1634401" y="1051090"/>
                  </a:lnTo>
                  <a:lnTo>
                    <a:pt x="1646682" y="1053084"/>
                  </a:lnTo>
                  <a:lnTo>
                    <a:pt x="1658632" y="1051090"/>
                  </a:lnTo>
                  <a:lnTo>
                    <a:pt x="1668589" y="1045654"/>
                  </a:lnTo>
                  <a:lnTo>
                    <a:pt x="1675396" y="1037653"/>
                  </a:lnTo>
                  <a:lnTo>
                    <a:pt x="1677924" y="1027938"/>
                  </a:lnTo>
                  <a:close/>
                </a:path>
                <a:path w="2395854" h="1053464">
                  <a:moveTo>
                    <a:pt x="1856994" y="25146"/>
                  </a:moveTo>
                  <a:lnTo>
                    <a:pt x="1854568" y="15113"/>
                  </a:lnTo>
                  <a:lnTo>
                    <a:pt x="1847938" y="7150"/>
                  </a:lnTo>
                  <a:lnTo>
                    <a:pt x="1838020" y="1905"/>
                  </a:lnTo>
                  <a:lnTo>
                    <a:pt x="1825752" y="0"/>
                  </a:lnTo>
                  <a:lnTo>
                    <a:pt x="1813915" y="1905"/>
                  </a:lnTo>
                  <a:lnTo>
                    <a:pt x="1804225" y="7150"/>
                  </a:lnTo>
                  <a:lnTo>
                    <a:pt x="1797672" y="15113"/>
                  </a:lnTo>
                  <a:lnTo>
                    <a:pt x="1795272" y="25146"/>
                  </a:lnTo>
                  <a:lnTo>
                    <a:pt x="1797672" y="34861"/>
                  </a:lnTo>
                  <a:lnTo>
                    <a:pt x="1804225" y="42862"/>
                  </a:lnTo>
                  <a:lnTo>
                    <a:pt x="1813915" y="48298"/>
                  </a:lnTo>
                  <a:lnTo>
                    <a:pt x="1825752" y="50292"/>
                  </a:lnTo>
                  <a:lnTo>
                    <a:pt x="1838020" y="48298"/>
                  </a:lnTo>
                  <a:lnTo>
                    <a:pt x="1847938" y="42862"/>
                  </a:lnTo>
                  <a:lnTo>
                    <a:pt x="1854568" y="34861"/>
                  </a:lnTo>
                  <a:lnTo>
                    <a:pt x="1856994" y="25146"/>
                  </a:lnTo>
                  <a:close/>
                </a:path>
                <a:path w="2395854" h="1053464">
                  <a:moveTo>
                    <a:pt x="2036826" y="25146"/>
                  </a:moveTo>
                  <a:lnTo>
                    <a:pt x="2034298" y="15113"/>
                  </a:lnTo>
                  <a:lnTo>
                    <a:pt x="2027491" y="7150"/>
                  </a:lnTo>
                  <a:lnTo>
                    <a:pt x="2017534" y="1905"/>
                  </a:lnTo>
                  <a:lnTo>
                    <a:pt x="2005584" y="0"/>
                  </a:lnTo>
                  <a:lnTo>
                    <a:pt x="1993620" y="1905"/>
                  </a:lnTo>
                  <a:lnTo>
                    <a:pt x="1983676" y="7150"/>
                  </a:lnTo>
                  <a:lnTo>
                    <a:pt x="1976856" y="15113"/>
                  </a:lnTo>
                  <a:lnTo>
                    <a:pt x="1974342" y="25146"/>
                  </a:lnTo>
                  <a:lnTo>
                    <a:pt x="1976856" y="34861"/>
                  </a:lnTo>
                  <a:lnTo>
                    <a:pt x="1983676" y="42862"/>
                  </a:lnTo>
                  <a:lnTo>
                    <a:pt x="1993620" y="48298"/>
                  </a:lnTo>
                  <a:lnTo>
                    <a:pt x="2005584" y="50292"/>
                  </a:lnTo>
                  <a:lnTo>
                    <a:pt x="2017534" y="48298"/>
                  </a:lnTo>
                  <a:lnTo>
                    <a:pt x="2027491" y="42862"/>
                  </a:lnTo>
                  <a:lnTo>
                    <a:pt x="2034298" y="34861"/>
                  </a:lnTo>
                  <a:lnTo>
                    <a:pt x="2036826" y="25146"/>
                  </a:lnTo>
                  <a:close/>
                </a:path>
                <a:path w="2395854" h="1053464">
                  <a:moveTo>
                    <a:pt x="2215896" y="25146"/>
                  </a:moveTo>
                  <a:lnTo>
                    <a:pt x="2213483" y="15113"/>
                  </a:lnTo>
                  <a:lnTo>
                    <a:pt x="2206942" y="7150"/>
                  </a:lnTo>
                  <a:lnTo>
                    <a:pt x="2197239" y="1905"/>
                  </a:lnTo>
                  <a:lnTo>
                    <a:pt x="2185416" y="0"/>
                  </a:lnTo>
                  <a:lnTo>
                    <a:pt x="2173135" y="1905"/>
                  </a:lnTo>
                  <a:lnTo>
                    <a:pt x="2163216" y="7150"/>
                  </a:lnTo>
                  <a:lnTo>
                    <a:pt x="2156587" y="15113"/>
                  </a:lnTo>
                  <a:lnTo>
                    <a:pt x="2154174" y="25146"/>
                  </a:lnTo>
                  <a:lnTo>
                    <a:pt x="2156587" y="34861"/>
                  </a:lnTo>
                  <a:lnTo>
                    <a:pt x="2163216" y="42862"/>
                  </a:lnTo>
                  <a:lnTo>
                    <a:pt x="2173135" y="48298"/>
                  </a:lnTo>
                  <a:lnTo>
                    <a:pt x="2185416" y="50292"/>
                  </a:lnTo>
                  <a:lnTo>
                    <a:pt x="2197239" y="48298"/>
                  </a:lnTo>
                  <a:lnTo>
                    <a:pt x="2206942" y="42862"/>
                  </a:lnTo>
                  <a:lnTo>
                    <a:pt x="2213483" y="34861"/>
                  </a:lnTo>
                  <a:lnTo>
                    <a:pt x="2215896" y="25146"/>
                  </a:lnTo>
                  <a:close/>
                </a:path>
                <a:path w="2395854" h="1053464">
                  <a:moveTo>
                    <a:pt x="2395728" y="1027938"/>
                  </a:moveTo>
                  <a:lnTo>
                    <a:pt x="2393302" y="1017790"/>
                  </a:lnTo>
                  <a:lnTo>
                    <a:pt x="2386673" y="1009561"/>
                  </a:lnTo>
                  <a:lnTo>
                    <a:pt x="2376754" y="1004049"/>
                  </a:lnTo>
                  <a:lnTo>
                    <a:pt x="2364486" y="1002030"/>
                  </a:lnTo>
                  <a:lnTo>
                    <a:pt x="2352522" y="1004049"/>
                  </a:lnTo>
                  <a:lnTo>
                    <a:pt x="2342578" y="1009561"/>
                  </a:lnTo>
                  <a:lnTo>
                    <a:pt x="2335758" y="1017790"/>
                  </a:lnTo>
                  <a:lnTo>
                    <a:pt x="2333244" y="1027938"/>
                  </a:lnTo>
                  <a:lnTo>
                    <a:pt x="2335758" y="1037653"/>
                  </a:lnTo>
                  <a:lnTo>
                    <a:pt x="2342578" y="1045654"/>
                  </a:lnTo>
                  <a:lnTo>
                    <a:pt x="2352522" y="1051090"/>
                  </a:lnTo>
                  <a:lnTo>
                    <a:pt x="2364486" y="1053084"/>
                  </a:lnTo>
                  <a:lnTo>
                    <a:pt x="2376754" y="1051090"/>
                  </a:lnTo>
                  <a:lnTo>
                    <a:pt x="2386673" y="1045654"/>
                  </a:lnTo>
                  <a:lnTo>
                    <a:pt x="2393302" y="1037653"/>
                  </a:lnTo>
                  <a:lnTo>
                    <a:pt x="2395728" y="1027938"/>
                  </a:lnTo>
                  <a:close/>
                </a:path>
                <a:path w="2395854" h="1053464">
                  <a:moveTo>
                    <a:pt x="2395728" y="25146"/>
                  </a:moveTo>
                  <a:lnTo>
                    <a:pt x="2393302" y="15113"/>
                  </a:lnTo>
                  <a:lnTo>
                    <a:pt x="2386673" y="7150"/>
                  </a:lnTo>
                  <a:lnTo>
                    <a:pt x="2376754" y="1905"/>
                  </a:lnTo>
                  <a:lnTo>
                    <a:pt x="2364486" y="0"/>
                  </a:lnTo>
                  <a:lnTo>
                    <a:pt x="2352522" y="1905"/>
                  </a:lnTo>
                  <a:lnTo>
                    <a:pt x="2342578" y="7150"/>
                  </a:lnTo>
                  <a:lnTo>
                    <a:pt x="2335758" y="15113"/>
                  </a:lnTo>
                  <a:lnTo>
                    <a:pt x="2333244" y="25146"/>
                  </a:lnTo>
                  <a:lnTo>
                    <a:pt x="2335758" y="34861"/>
                  </a:lnTo>
                  <a:lnTo>
                    <a:pt x="2342578" y="42862"/>
                  </a:lnTo>
                  <a:lnTo>
                    <a:pt x="2352522" y="48298"/>
                  </a:lnTo>
                  <a:lnTo>
                    <a:pt x="2364486" y="50292"/>
                  </a:lnTo>
                  <a:lnTo>
                    <a:pt x="2376754" y="48298"/>
                  </a:lnTo>
                  <a:lnTo>
                    <a:pt x="2386673" y="42862"/>
                  </a:lnTo>
                  <a:lnTo>
                    <a:pt x="2393302" y="34861"/>
                  </a:lnTo>
                  <a:lnTo>
                    <a:pt x="2395728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82545" y="1895094"/>
              <a:ext cx="0" cy="2005964"/>
            </a:xfrm>
            <a:custGeom>
              <a:avLst/>
              <a:gdLst/>
              <a:ahLst/>
              <a:cxnLst/>
              <a:rect l="l" t="t" r="r" b="b"/>
              <a:pathLst>
                <a:path h="2005964">
                  <a:moveTo>
                    <a:pt x="0" y="2005583"/>
                  </a:moveTo>
                  <a:lnTo>
                    <a:pt x="0" y="0"/>
                  </a:lnTo>
                </a:path>
              </a:pathLst>
            </a:custGeom>
            <a:ln w="1176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9991" y="5360669"/>
              <a:ext cx="591312" cy="1783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1" y="4367783"/>
              <a:ext cx="408432" cy="26517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76450" y="3905250"/>
              <a:ext cx="2692400" cy="1995805"/>
            </a:xfrm>
            <a:custGeom>
              <a:avLst/>
              <a:gdLst/>
              <a:ahLst/>
              <a:cxnLst/>
              <a:rect l="l" t="t" r="r" b="b"/>
              <a:pathLst>
                <a:path w="2692400" h="1995804">
                  <a:moveTo>
                    <a:pt x="2692146" y="1995677"/>
                  </a:moveTo>
                  <a:lnTo>
                    <a:pt x="2692146" y="0"/>
                  </a:lnTo>
                  <a:lnTo>
                    <a:pt x="0" y="0"/>
                  </a:lnTo>
                  <a:lnTo>
                    <a:pt x="0" y="1995677"/>
                  </a:lnTo>
                  <a:lnTo>
                    <a:pt x="2692146" y="1995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35124" y="4378451"/>
              <a:ext cx="2574925" cy="1049020"/>
            </a:xfrm>
            <a:custGeom>
              <a:avLst/>
              <a:gdLst/>
              <a:ahLst/>
              <a:cxnLst/>
              <a:rect l="l" t="t" r="r" b="b"/>
              <a:pathLst>
                <a:path w="2574925" h="1049020">
                  <a:moveTo>
                    <a:pt x="62484" y="25908"/>
                  </a:moveTo>
                  <a:lnTo>
                    <a:pt x="60058" y="15760"/>
                  </a:lnTo>
                  <a:lnTo>
                    <a:pt x="53428" y="7531"/>
                  </a:lnTo>
                  <a:lnTo>
                    <a:pt x="43510" y="2019"/>
                  </a:lnTo>
                  <a:lnTo>
                    <a:pt x="31242" y="0"/>
                  </a:lnTo>
                  <a:lnTo>
                    <a:pt x="19278" y="2019"/>
                  </a:lnTo>
                  <a:lnTo>
                    <a:pt x="9334" y="7531"/>
                  </a:lnTo>
                  <a:lnTo>
                    <a:pt x="2514" y="15760"/>
                  </a:lnTo>
                  <a:lnTo>
                    <a:pt x="0" y="25908"/>
                  </a:lnTo>
                  <a:lnTo>
                    <a:pt x="2514" y="35623"/>
                  </a:lnTo>
                  <a:lnTo>
                    <a:pt x="9334" y="43624"/>
                  </a:lnTo>
                  <a:lnTo>
                    <a:pt x="19278" y="49060"/>
                  </a:lnTo>
                  <a:lnTo>
                    <a:pt x="31242" y="51054"/>
                  </a:lnTo>
                  <a:lnTo>
                    <a:pt x="43510" y="49060"/>
                  </a:lnTo>
                  <a:lnTo>
                    <a:pt x="53428" y="43624"/>
                  </a:lnTo>
                  <a:lnTo>
                    <a:pt x="60058" y="35623"/>
                  </a:lnTo>
                  <a:lnTo>
                    <a:pt x="62484" y="25908"/>
                  </a:lnTo>
                  <a:close/>
                </a:path>
                <a:path w="2574925" h="1049020">
                  <a:moveTo>
                    <a:pt x="241554" y="25908"/>
                  </a:moveTo>
                  <a:lnTo>
                    <a:pt x="239141" y="15760"/>
                  </a:lnTo>
                  <a:lnTo>
                    <a:pt x="232600" y="7531"/>
                  </a:lnTo>
                  <a:lnTo>
                    <a:pt x="222897" y="2019"/>
                  </a:lnTo>
                  <a:lnTo>
                    <a:pt x="211074" y="0"/>
                  </a:lnTo>
                  <a:lnTo>
                    <a:pt x="198793" y="2019"/>
                  </a:lnTo>
                  <a:lnTo>
                    <a:pt x="188874" y="7531"/>
                  </a:lnTo>
                  <a:lnTo>
                    <a:pt x="182245" y="15760"/>
                  </a:lnTo>
                  <a:lnTo>
                    <a:pt x="179832" y="25908"/>
                  </a:lnTo>
                  <a:lnTo>
                    <a:pt x="182245" y="35623"/>
                  </a:lnTo>
                  <a:lnTo>
                    <a:pt x="188874" y="43624"/>
                  </a:lnTo>
                  <a:lnTo>
                    <a:pt x="198793" y="49060"/>
                  </a:lnTo>
                  <a:lnTo>
                    <a:pt x="211074" y="51054"/>
                  </a:lnTo>
                  <a:lnTo>
                    <a:pt x="222897" y="49060"/>
                  </a:lnTo>
                  <a:lnTo>
                    <a:pt x="232600" y="43624"/>
                  </a:lnTo>
                  <a:lnTo>
                    <a:pt x="239141" y="35623"/>
                  </a:lnTo>
                  <a:lnTo>
                    <a:pt x="241554" y="25908"/>
                  </a:lnTo>
                  <a:close/>
                </a:path>
                <a:path w="2574925" h="1049020">
                  <a:moveTo>
                    <a:pt x="421386" y="25908"/>
                  </a:moveTo>
                  <a:lnTo>
                    <a:pt x="418960" y="15760"/>
                  </a:lnTo>
                  <a:lnTo>
                    <a:pt x="412330" y="7531"/>
                  </a:lnTo>
                  <a:lnTo>
                    <a:pt x="402412" y="2019"/>
                  </a:lnTo>
                  <a:lnTo>
                    <a:pt x="390144" y="0"/>
                  </a:lnTo>
                  <a:lnTo>
                    <a:pt x="378180" y="2019"/>
                  </a:lnTo>
                  <a:lnTo>
                    <a:pt x="368236" y="7531"/>
                  </a:lnTo>
                  <a:lnTo>
                    <a:pt x="361416" y="15760"/>
                  </a:lnTo>
                  <a:lnTo>
                    <a:pt x="358902" y="25908"/>
                  </a:lnTo>
                  <a:lnTo>
                    <a:pt x="361416" y="35623"/>
                  </a:lnTo>
                  <a:lnTo>
                    <a:pt x="368236" y="43624"/>
                  </a:lnTo>
                  <a:lnTo>
                    <a:pt x="378180" y="49060"/>
                  </a:lnTo>
                  <a:lnTo>
                    <a:pt x="390144" y="51054"/>
                  </a:lnTo>
                  <a:lnTo>
                    <a:pt x="402412" y="49060"/>
                  </a:lnTo>
                  <a:lnTo>
                    <a:pt x="412330" y="43624"/>
                  </a:lnTo>
                  <a:lnTo>
                    <a:pt x="418960" y="35623"/>
                  </a:lnTo>
                  <a:lnTo>
                    <a:pt x="421386" y="25908"/>
                  </a:lnTo>
                  <a:close/>
                </a:path>
                <a:path w="2574925" h="1049020">
                  <a:moveTo>
                    <a:pt x="600456" y="1023366"/>
                  </a:moveTo>
                  <a:lnTo>
                    <a:pt x="598043" y="1013650"/>
                  </a:lnTo>
                  <a:lnTo>
                    <a:pt x="591502" y="1005649"/>
                  </a:lnTo>
                  <a:lnTo>
                    <a:pt x="581799" y="1000226"/>
                  </a:lnTo>
                  <a:lnTo>
                    <a:pt x="569976" y="998220"/>
                  </a:lnTo>
                  <a:lnTo>
                    <a:pt x="557695" y="1000226"/>
                  </a:lnTo>
                  <a:lnTo>
                    <a:pt x="547776" y="1005649"/>
                  </a:lnTo>
                  <a:lnTo>
                    <a:pt x="541147" y="1013650"/>
                  </a:lnTo>
                  <a:lnTo>
                    <a:pt x="538734" y="1023366"/>
                  </a:lnTo>
                  <a:lnTo>
                    <a:pt x="541147" y="1033081"/>
                  </a:lnTo>
                  <a:lnTo>
                    <a:pt x="547776" y="1041082"/>
                  </a:lnTo>
                  <a:lnTo>
                    <a:pt x="557695" y="1046518"/>
                  </a:lnTo>
                  <a:lnTo>
                    <a:pt x="569976" y="1048512"/>
                  </a:lnTo>
                  <a:lnTo>
                    <a:pt x="581799" y="1046518"/>
                  </a:lnTo>
                  <a:lnTo>
                    <a:pt x="591502" y="1041082"/>
                  </a:lnTo>
                  <a:lnTo>
                    <a:pt x="598043" y="1033081"/>
                  </a:lnTo>
                  <a:lnTo>
                    <a:pt x="600456" y="1023366"/>
                  </a:lnTo>
                  <a:close/>
                </a:path>
                <a:path w="2574925" h="1049020">
                  <a:moveTo>
                    <a:pt x="780288" y="25908"/>
                  </a:moveTo>
                  <a:lnTo>
                    <a:pt x="777862" y="15760"/>
                  </a:lnTo>
                  <a:lnTo>
                    <a:pt x="771232" y="7531"/>
                  </a:lnTo>
                  <a:lnTo>
                    <a:pt x="761314" y="2019"/>
                  </a:lnTo>
                  <a:lnTo>
                    <a:pt x="749046" y="0"/>
                  </a:lnTo>
                  <a:lnTo>
                    <a:pt x="737209" y="2019"/>
                  </a:lnTo>
                  <a:lnTo>
                    <a:pt x="727519" y="7531"/>
                  </a:lnTo>
                  <a:lnTo>
                    <a:pt x="720966" y="15760"/>
                  </a:lnTo>
                  <a:lnTo>
                    <a:pt x="718566" y="25908"/>
                  </a:lnTo>
                  <a:lnTo>
                    <a:pt x="720966" y="35623"/>
                  </a:lnTo>
                  <a:lnTo>
                    <a:pt x="727519" y="43624"/>
                  </a:lnTo>
                  <a:lnTo>
                    <a:pt x="737209" y="49060"/>
                  </a:lnTo>
                  <a:lnTo>
                    <a:pt x="749046" y="51054"/>
                  </a:lnTo>
                  <a:lnTo>
                    <a:pt x="761314" y="49060"/>
                  </a:lnTo>
                  <a:lnTo>
                    <a:pt x="771232" y="43624"/>
                  </a:lnTo>
                  <a:lnTo>
                    <a:pt x="777862" y="35623"/>
                  </a:lnTo>
                  <a:lnTo>
                    <a:pt x="780288" y="25908"/>
                  </a:lnTo>
                  <a:close/>
                </a:path>
                <a:path w="2574925" h="1049020">
                  <a:moveTo>
                    <a:pt x="960120" y="1023366"/>
                  </a:moveTo>
                  <a:lnTo>
                    <a:pt x="957592" y="1013650"/>
                  </a:lnTo>
                  <a:lnTo>
                    <a:pt x="950785" y="1005649"/>
                  </a:lnTo>
                  <a:lnTo>
                    <a:pt x="940828" y="1000226"/>
                  </a:lnTo>
                  <a:lnTo>
                    <a:pt x="928878" y="998220"/>
                  </a:lnTo>
                  <a:lnTo>
                    <a:pt x="916597" y="1000226"/>
                  </a:lnTo>
                  <a:lnTo>
                    <a:pt x="906678" y="1005649"/>
                  </a:lnTo>
                  <a:lnTo>
                    <a:pt x="900049" y="1013650"/>
                  </a:lnTo>
                  <a:lnTo>
                    <a:pt x="897636" y="1023366"/>
                  </a:lnTo>
                  <a:lnTo>
                    <a:pt x="900049" y="1033081"/>
                  </a:lnTo>
                  <a:lnTo>
                    <a:pt x="906678" y="1041082"/>
                  </a:lnTo>
                  <a:lnTo>
                    <a:pt x="916597" y="1046518"/>
                  </a:lnTo>
                  <a:lnTo>
                    <a:pt x="928878" y="1048512"/>
                  </a:lnTo>
                  <a:lnTo>
                    <a:pt x="940828" y="1046518"/>
                  </a:lnTo>
                  <a:lnTo>
                    <a:pt x="950785" y="1041082"/>
                  </a:lnTo>
                  <a:lnTo>
                    <a:pt x="957592" y="1033081"/>
                  </a:lnTo>
                  <a:lnTo>
                    <a:pt x="960120" y="1023366"/>
                  </a:lnTo>
                  <a:close/>
                </a:path>
                <a:path w="2574925" h="1049020">
                  <a:moveTo>
                    <a:pt x="1139190" y="1023366"/>
                  </a:moveTo>
                  <a:lnTo>
                    <a:pt x="1136764" y="1013650"/>
                  </a:lnTo>
                  <a:lnTo>
                    <a:pt x="1130134" y="1005649"/>
                  </a:lnTo>
                  <a:lnTo>
                    <a:pt x="1120216" y="1000226"/>
                  </a:lnTo>
                  <a:lnTo>
                    <a:pt x="1107948" y="998220"/>
                  </a:lnTo>
                  <a:lnTo>
                    <a:pt x="1096111" y="1000226"/>
                  </a:lnTo>
                  <a:lnTo>
                    <a:pt x="1086421" y="1005649"/>
                  </a:lnTo>
                  <a:lnTo>
                    <a:pt x="1079868" y="1013650"/>
                  </a:lnTo>
                  <a:lnTo>
                    <a:pt x="1077468" y="1023366"/>
                  </a:lnTo>
                  <a:lnTo>
                    <a:pt x="1079868" y="1033081"/>
                  </a:lnTo>
                  <a:lnTo>
                    <a:pt x="1086421" y="1041082"/>
                  </a:lnTo>
                  <a:lnTo>
                    <a:pt x="1096111" y="1046518"/>
                  </a:lnTo>
                  <a:lnTo>
                    <a:pt x="1107948" y="1048512"/>
                  </a:lnTo>
                  <a:lnTo>
                    <a:pt x="1120216" y="1046518"/>
                  </a:lnTo>
                  <a:lnTo>
                    <a:pt x="1130134" y="1041082"/>
                  </a:lnTo>
                  <a:lnTo>
                    <a:pt x="1136764" y="1033081"/>
                  </a:lnTo>
                  <a:lnTo>
                    <a:pt x="1139190" y="1023366"/>
                  </a:lnTo>
                  <a:close/>
                </a:path>
                <a:path w="2574925" h="1049020">
                  <a:moveTo>
                    <a:pt x="1319022" y="1023366"/>
                  </a:moveTo>
                  <a:lnTo>
                    <a:pt x="1316494" y="1013650"/>
                  </a:lnTo>
                  <a:lnTo>
                    <a:pt x="1309687" y="1005649"/>
                  </a:lnTo>
                  <a:lnTo>
                    <a:pt x="1299730" y="1000226"/>
                  </a:lnTo>
                  <a:lnTo>
                    <a:pt x="1287780" y="998220"/>
                  </a:lnTo>
                  <a:lnTo>
                    <a:pt x="1275499" y="1000226"/>
                  </a:lnTo>
                  <a:lnTo>
                    <a:pt x="1265580" y="1005649"/>
                  </a:lnTo>
                  <a:lnTo>
                    <a:pt x="1258951" y="1013650"/>
                  </a:lnTo>
                  <a:lnTo>
                    <a:pt x="1256538" y="1023366"/>
                  </a:lnTo>
                  <a:lnTo>
                    <a:pt x="1258951" y="1033081"/>
                  </a:lnTo>
                  <a:lnTo>
                    <a:pt x="1265580" y="1041082"/>
                  </a:lnTo>
                  <a:lnTo>
                    <a:pt x="1275499" y="1046518"/>
                  </a:lnTo>
                  <a:lnTo>
                    <a:pt x="1287780" y="1048512"/>
                  </a:lnTo>
                  <a:lnTo>
                    <a:pt x="1299730" y="1046518"/>
                  </a:lnTo>
                  <a:lnTo>
                    <a:pt x="1309687" y="1041082"/>
                  </a:lnTo>
                  <a:lnTo>
                    <a:pt x="1316494" y="1033081"/>
                  </a:lnTo>
                  <a:lnTo>
                    <a:pt x="1319022" y="1023366"/>
                  </a:lnTo>
                  <a:close/>
                </a:path>
                <a:path w="2574925" h="1049020">
                  <a:moveTo>
                    <a:pt x="1498092" y="1023366"/>
                  </a:moveTo>
                  <a:lnTo>
                    <a:pt x="1495666" y="1013650"/>
                  </a:lnTo>
                  <a:lnTo>
                    <a:pt x="1489036" y="1005649"/>
                  </a:lnTo>
                  <a:lnTo>
                    <a:pt x="1479118" y="1000226"/>
                  </a:lnTo>
                  <a:lnTo>
                    <a:pt x="1466850" y="998220"/>
                  </a:lnTo>
                  <a:lnTo>
                    <a:pt x="1455013" y="1000226"/>
                  </a:lnTo>
                  <a:lnTo>
                    <a:pt x="1445323" y="1005649"/>
                  </a:lnTo>
                  <a:lnTo>
                    <a:pt x="1438770" y="1013650"/>
                  </a:lnTo>
                  <a:lnTo>
                    <a:pt x="1436370" y="1023366"/>
                  </a:lnTo>
                  <a:lnTo>
                    <a:pt x="1438770" y="1033081"/>
                  </a:lnTo>
                  <a:lnTo>
                    <a:pt x="1445323" y="1041082"/>
                  </a:lnTo>
                  <a:lnTo>
                    <a:pt x="1455013" y="1046518"/>
                  </a:lnTo>
                  <a:lnTo>
                    <a:pt x="1466850" y="1048512"/>
                  </a:lnTo>
                  <a:lnTo>
                    <a:pt x="1479118" y="1046518"/>
                  </a:lnTo>
                  <a:lnTo>
                    <a:pt x="1489036" y="1041082"/>
                  </a:lnTo>
                  <a:lnTo>
                    <a:pt x="1495666" y="1033081"/>
                  </a:lnTo>
                  <a:lnTo>
                    <a:pt x="1498092" y="1023366"/>
                  </a:lnTo>
                  <a:close/>
                </a:path>
                <a:path w="2574925" h="1049020">
                  <a:moveTo>
                    <a:pt x="1677924" y="25908"/>
                  </a:moveTo>
                  <a:lnTo>
                    <a:pt x="1675396" y="15760"/>
                  </a:lnTo>
                  <a:lnTo>
                    <a:pt x="1668589" y="7531"/>
                  </a:lnTo>
                  <a:lnTo>
                    <a:pt x="1658632" y="2019"/>
                  </a:lnTo>
                  <a:lnTo>
                    <a:pt x="1646682" y="0"/>
                  </a:lnTo>
                  <a:lnTo>
                    <a:pt x="1634401" y="2019"/>
                  </a:lnTo>
                  <a:lnTo>
                    <a:pt x="1624482" y="7531"/>
                  </a:lnTo>
                  <a:lnTo>
                    <a:pt x="1617853" y="15760"/>
                  </a:lnTo>
                  <a:lnTo>
                    <a:pt x="1615440" y="25908"/>
                  </a:lnTo>
                  <a:lnTo>
                    <a:pt x="1617853" y="35623"/>
                  </a:lnTo>
                  <a:lnTo>
                    <a:pt x="1624482" y="43624"/>
                  </a:lnTo>
                  <a:lnTo>
                    <a:pt x="1634401" y="49060"/>
                  </a:lnTo>
                  <a:lnTo>
                    <a:pt x="1646682" y="51054"/>
                  </a:lnTo>
                  <a:lnTo>
                    <a:pt x="1658632" y="49060"/>
                  </a:lnTo>
                  <a:lnTo>
                    <a:pt x="1668589" y="43624"/>
                  </a:lnTo>
                  <a:lnTo>
                    <a:pt x="1675396" y="35623"/>
                  </a:lnTo>
                  <a:lnTo>
                    <a:pt x="1677924" y="25908"/>
                  </a:lnTo>
                  <a:close/>
                </a:path>
                <a:path w="2574925" h="1049020">
                  <a:moveTo>
                    <a:pt x="1856994" y="1023366"/>
                  </a:moveTo>
                  <a:lnTo>
                    <a:pt x="1854568" y="1013650"/>
                  </a:lnTo>
                  <a:lnTo>
                    <a:pt x="1847938" y="1005649"/>
                  </a:lnTo>
                  <a:lnTo>
                    <a:pt x="1838020" y="1000226"/>
                  </a:lnTo>
                  <a:lnTo>
                    <a:pt x="1825752" y="998220"/>
                  </a:lnTo>
                  <a:lnTo>
                    <a:pt x="1813915" y="1000226"/>
                  </a:lnTo>
                  <a:lnTo>
                    <a:pt x="1804225" y="1005649"/>
                  </a:lnTo>
                  <a:lnTo>
                    <a:pt x="1797672" y="1013650"/>
                  </a:lnTo>
                  <a:lnTo>
                    <a:pt x="1795272" y="1023366"/>
                  </a:lnTo>
                  <a:lnTo>
                    <a:pt x="1797672" y="1033081"/>
                  </a:lnTo>
                  <a:lnTo>
                    <a:pt x="1804225" y="1041082"/>
                  </a:lnTo>
                  <a:lnTo>
                    <a:pt x="1813915" y="1046518"/>
                  </a:lnTo>
                  <a:lnTo>
                    <a:pt x="1825752" y="1048512"/>
                  </a:lnTo>
                  <a:lnTo>
                    <a:pt x="1838020" y="1046518"/>
                  </a:lnTo>
                  <a:lnTo>
                    <a:pt x="1847938" y="1041082"/>
                  </a:lnTo>
                  <a:lnTo>
                    <a:pt x="1854568" y="1033081"/>
                  </a:lnTo>
                  <a:lnTo>
                    <a:pt x="1856994" y="1023366"/>
                  </a:lnTo>
                  <a:close/>
                </a:path>
                <a:path w="2574925" h="1049020">
                  <a:moveTo>
                    <a:pt x="2036826" y="25908"/>
                  </a:moveTo>
                  <a:lnTo>
                    <a:pt x="2034298" y="15760"/>
                  </a:lnTo>
                  <a:lnTo>
                    <a:pt x="2027491" y="7531"/>
                  </a:lnTo>
                  <a:lnTo>
                    <a:pt x="2017534" y="2019"/>
                  </a:lnTo>
                  <a:lnTo>
                    <a:pt x="2005584" y="0"/>
                  </a:lnTo>
                  <a:lnTo>
                    <a:pt x="1993620" y="2019"/>
                  </a:lnTo>
                  <a:lnTo>
                    <a:pt x="1983676" y="7531"/>
                  </a:lnTo>
                  <a:lnTo>
                    <a:pt x="1976856" y="15760"/>
                  </a:lnTo>
                  <a:lnTo>
                    <a:pt x="1974342" y="25908"/>
                  </a:lnTo>
                  <a:lnTo>
                    <a:pt x="1976856" y="35623"/>
                  </a:lnTo>
                  <a:lnTo>
                    <a:pt x="1983676" y="43624"/>
                  </a:lnTo>
                  <a:lnTo>
                    <a:pt x="1993620" y="49060"/>
                  </a:lnTo>
                  <a:lnTo>
                    <a:pt x="2005584" y="51054"/>
                  </a:lnTo>
                  <a:lnTo>
                    <a:pt x="2017534" y="49060"/>
                  </a:lnTo>
                  <a:lnTo>
                    <a:pt x="2027491" y="43624"/>
                  </a:lnTo>
                  <a:lnTo>
                    <a:pt x="2034298" y="35623"/>
                  </a:lnTo>
                  <a:lnTo>
                    <a:pt x="2036826" y="25908"/>
                  </a:lnTo>
                  <a:close/>
                </a:path>
                <a:path w="2574925" h="1049020">
                  <a:moveTo>
                    <a:pt x="2215896" y="25908"/>
                  </a:moveTo>
                  <a:lnTo>
                    <a:pt x="2213483" y="15760"/>
                  </a:lnTo>
                  <a:lnTo>
                    <a:pt x="2206942" y="7531"/>
                  </a:lnTo>
                  <a:lnTo>
                    <a:pt x="2197239" y="2019"/>
                  </a:lnTo>
                  <a:lnTo>
                    <a:pt x="2185416" y="0"/>
                  </a:lnTo>
                  <a:lnTo>
                    <a:pt x="2173135" y="2019"/>
                  </a:lnTo>
                  <a:lnTo>
                    <a:pt x="2163216" y="7531"/>
                  </a:lnTo>
                  <a:lnTo>
                    <a:pt x="2156587" y="15760"/>
                  </a:lnTo>
                  <a:lnTo>
                    <a:pt x="2154174" y="25908"/>
                  </a:lnTo>
                  <a:lnTo>
                    <a:pt x="2156587" y="35623"/>
                  </a:lnTo>
                  <a:lnTo>
                    <a:pt x="2163216" y="43624"/>
                  </a:lnTo>
                  <a:lnTo>
                    <a:pt x="2173135" y="49060"/>
                  </a:lnTo>
                  <a:lnTo>
                    <a:pt x="2185416" y="51054"/>
                  </a:lnTo>
                  <a:lnTo>
                    <a:pt x="2197239" y="49060"/>
                  </a:lnTo>
                  <a:lnTo>
                    <a:pt x="2206942" y="43624"/>
                  </a:lnTo>
                  <a:lnTo>
                    <a:pt x="2213483" y="35623"/>
                  </a:lnTo>
                  <a:lnTo>
                    <a:pt x="2215896" y="25908"/>
                  </a:lnTo>
                  <a:close/>
                </a:path>
                <a:path w="2574925" h="1049020">
                  <a:moveTo>
                    <a:pt x="2574798" y="1023366"/>
                  </a:moveTo>
                  <a:lnTo>
                    <a:pt x="2572385" y="1013650"/>
                  </a:lnTo>
                  <a:lnTo>
                    <a:pt x="2565844" y="1005649"/>
                  </a:lnTo>
                  <a:lnTo>
                    <a:pt x="2556141" y="1000226"/>
                  </a:lnTo>
                  <a:lnTo>
                    <a:pt x="2544318" y="998220"/>
                  </a:lnTo>
                  <a:lnTo>
                    <a:pt x="2532037" y="1000226"/>
                  </a:lnTo>
                  <a:lnTo>
                    <a:pt x="2522118" y="1005649"/>
                  </a:lnTo>
                  <a:lnTo>
                    <a:pt x="2515489" y="1013650"/>
                  </a:lnTo>
                  <a:lnTo>
                    <a:pt x="2513076" y="1023366"/>
                  </a:lnTo>
                  <a:lnTo>
                    <a:pt x="2515489" y="1033081"/>
                  </a:lnTo>
                  <a:lnTo>
                    <a:pt x="2522118" y="1041082"/>
                  </a:lnTo>
                  <a:lnTo>
                    <a:pt x="2532037" y="1046518"/>
                  </a:lnTo>
                  <a:lnTo>
                    <a:pt x="2544318" y="1048512"/>
                  </a:lnTo>
                  <a:lnTo>
                    <a:pt x="2556141" y="1046518"/>
                  </a:lnTo>
                  <a:lnTo>
                    <a:pt x="2565844" y="1041082"/>
                  </a:lnTo>
                  <a:lnTo>
                    <a:pt x="2572385" y="1033081"/>
                  </a:lnTo>
                  <a:lnTo>
                    <a:pt x="2574798" y="1023366"/>
                  </a:lnTo>
                  <a:close/>
                </a:path>
                <a:path w="2574925" h="1049020">
                  <a:moveTo>
                    <a:pt x="2574798" y="25908"/>
                  </a:moveTo>
                  <a:lnTo>
                    <a:pt x="2572385" y="15760"/>
                  </a:lnTo>
                  <a:lnTo>
                    <a:pt x="2565844" y="7531"/>
                  </a:lnTo>
                  <a:lnTo>
                    <a:pt x="2556141" y="2019"/>
                  </a:lnTo>
                  <a:lnTo>
                    <a:pt x="2544318" y="0"/>
                  </a:lnTo>
                  <a:lnTo>
                    <a:pt x="2532037" y="2019"/>
                  </a:lnTo>
                  <a:lnTo>
                    <a:pt x="2522118" y="7531"/>
                  </a:lnTo>
                  <a:lnTo>
                    <a:pt x="2515489" y="15760"/>
                  </a:lnTo>
                  <a:lnTo>
                    <a:pt x="2513076" y="25908"/>
                  </a:lnTo>
                  <a:lnTo>
                    <a:pt x="2515489" y="35623"/>
                  </a:lnTo>
                  <a:lnTo>
                    <a:pt x="2522118" y="43624"/>
                  </a:lnTo>
                  <a:lnTo>
                    <a:pt x="2532037" y="49060"/>
                  </a:lnTo>
                  <a:lnTo>
                    <a:pt x="2544318" y="51054"/>
                  </a:lnTo>
                  <a:lnTo>
                    <a:pt x="2556141" y="49060"/>
                  </a:lnTo>
                  <a:lnTo>
                    <a:pt x="2565844" y="43624"/>
                  </a:lnTo>
                  <a:lnTo>
                    <a:pt x="2572385" y="35623"/>
                  </a:lnTo>
                  <a:lnTo>
                    <a:pt x="2574798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82545" y="3909822"/>
              <a:ext cx="0" cy="1995805"/>
            </a:xfrm>
            <a:custGeom>
              <a:avLst/>
              <a:gdLst/>
              <a:ahLst/>
              <a:cxnLst/>
              <a:rect l="l" t="t" r="r" b="b"/>
              <a:pathLst>
                <a:path h="1995804">
                  <a:moveTo>
                    <a:pt x="0" y="1995677"/>
                  </a:moveTo>
                  <a:lnTo>
                    <a:pt x="0" y="0"/>
                  </a:lnTo>
                </a:path>
              </a:pathLst>
            </a:custGeom>
            <a:ln w="1176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82545" y="5899619"/>
              <a:ext cx="2692400" cy="12065"/>
            </a:xfrm>
            <a:custGeom>
              <a:avLst/>
              <a:gdLst/>
              <a:ahLst/>
              <a:cxnLst/>
              <a:rect l="l" t="t" r="r" b="b"/>
              <a:pathLst>
                <a:path w="2692400" h="12064">
                  <a:moveTo>
                    <a:pt x="0" y="0"/>
                  </a:moveTo>
                  <a:lnTo>
                    <a:pt x="0" y="11760"/>
                  </a:lnTo>
                  <a:lnTo>
                    <a:pt x="2692146" y="11760"/>
                  </a:lnTo>
                  <a:lnTo>
                    <a:pt x="26921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0788" y="1890522"/>
              <a:ext cx="2692400" cy="2005330"/>
            </a:xfrm>
            <a:custGeom>
              <a:avLst/>
              <a:gdLst/>
              <a:ahLst/>
              <a:cxnLst/>
              <a:rect l="l" t="t" r="r" b="b"/>
              <a:pathLst>
                <a:path w="2692400" h="2005329">
                  <a:moveTo>
                    <a:pt x="2692145" y="2004821"/>
                  </a:moveTo>
                  <a:lnTo>
                    <a:pt x="2692145" y="0"/>
                  </a:lnTo>
                  <a:lnTo>
                    <a:pt x="0" y="0"/>
                  </a:lnTo>
                  <a:lnTo>
                    <a:pt x="0" y="2004822"/>
                  </a:lnTo>
                  <a:lnTo>
                    <a:pt x="2692145" y="2004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39462" y="2366771"/>
              <a:ext cx="2574925" cy="1053465"/>
            </a:xfrm>
            <a:custGeom>
              <a:avLst/>
              <a:gdLst/>
              <a:ahLst/>
              <a:cxnLst/>
              <a:rect l="l" t="t" r="r" b="b"/>
              <a:pathLst>
                <a:path w="2574925" h="1053464">
                  <a:moveTo>
                    <a:pt x="61722" y="25146"/>
                  </a:moveTo>
                  <a:lnTo>
                    <a:pt x="59309" y="15113"/>
                  </a:lnTo>
                  <a:lnTo>
                    <a:pt x="52768" y="7150"/>
                  </a:lnTo>
                  <a:lnTo>
                    <a:pt x="43065" y="1905"/>
                  </a:lnTo>
                  <a:lnTo>
                    <a:pt x="31242" y="0"/>
                  </a:lnTo>
                  <a:lnTo>
                    <a:pt x="18961" y="1905"/>
                  </a:lnTo>
                  <a:lnTo>
                    <a:pt x="9042" y="7150"/>
                  </a:lnTo>
                  <a:lnTo>
                    <a:pt x="2413" y="15113"/>
                  </a:lnTo>
                  <a:lnTo>
                    <a:pt x="0" y="25146"/>
                  </a:lnTo>
                  <a:lnTo>
                    <a:pt x="2413" y="34861"/>
                  </a:lnTo>
                  <a:lnTo>
                    <a:pt x="9042" y="42862"/>
                  </a:lnTo>
                  <a:lnTo>
                    <a:pt x="18961" y="48298"/>
                  </a:lnTo>
                  <a:lnTo>
                    <a:pt x="31242" y="50292"/>
                  </a:lnTo>
                  <a:lnTo>
                    <a:pt x="43065" y="48298"/>
                  </a:lnTo>
                  <a:lnTo>
                    <a:pt x="52768" y="42862"/>
                  </a:lnTo>
                  <a:lnTo>
                    <a:pt x="59309" y="34861"/>
                  </a:lnTo>
                  <a:lnTo>
                    <a:pt x="61722" y="25146"/>
                  </a:lnTo>
                  <a:close/>
                </a:path>
                <a:path w="2574925" h="1053464">
                  <a:moveTo>
                    <a:pt x="241554" y="1027938"/>
                  </a:moveTo>
                  <a:lnTo>
                    <a:pt x="239128" y="1017790"/>
                  </a:lnTo>
                  <a:lnTo>
                    <a:pt x="232498" y="1009561"/>
                  </a:lnTo>
                  <a:lnTo>
                    <a:pt x="222580" y="1004049"/>
                  </a:lnTo>
                  <a:lnTo>
                    <a:pt x="210312" y="1002030"/>
                  </a:lnTo>
                  <a:lnTo>
                    <a:pt x="198348" y="1004049"/>
                  </a:lnTo>
                  <a:lnTo>
                    <a:pt x="188404" y="1009561"/>
                  </a:lnTo>
                  <a:lnTo>
                    <a:pt x="181584" y="1017790"/>
                  </a:lnTo>
                  <a:lnTo>
                    <a:pt x="179070" y="1027938"/>
                  </a:lnTo>
                  <a:lnTo>
                    <a:pt x="181584" y="1037653"/>
                  </a:lnTo>
                  <a:lnTo>
                    <a:pt x="188404" y="1045654"/>
                  </a:lnTo>
                  <a:lnTo>
                    <a:pt x="198348" y="1051090"/>
                  </a:lnTo>
                  <a:lnTo>
                    <a:pt x="210312" y="1053084"/>
                  </a:lnTo>
                  <a:lnTo>
                    <a:pt x="222580" y="1051090"/>
                  </a:lnTo>
                  <a:lnTo>
                    <a:pt x="232498" y="1045654"/>
                  </a:lnTo>
                  <a:lnTo>
                    <a:pt x="239128" y="1037653"/>
                  </a:lnTo>
                  <a:lnTo>
                    <a:pt x="241554" y="1027938"/>
                  </a:lnTo>
                  <a:close/>
                </a:path>
                <a:path w="2574925" h="1053464">
                  <a:moveTo>
                    <a:pt x="420624" y="25146"/>
                  </a:moveTo>
                  <a:lnTo>
                    <a:pt x="418211" y="15113"/>
                  </a:lnTo>
                  <a:lnTo>
                    <a:pt x="411670" y="7150"/>
                  </a:lnTo>
                  <a:lnTo>
                    <a:pt x="401967" y="1905"/>
                  </a:lnTo>
                  <a:lnTo>
                    <a:pt x="390144" y="0"/>
                  </a:lnTo>
                  <a:lnTo>
                    <a:pt x="377863" y="1905"/>
                  </a:lnTo>
                  <a:lnTo>
                    <a:pt x="367944" y="7150"/>
                  </a:lnTo>
                  <a:lnTo>
                    <a:pt x="361315" y="15113"/>
                  </a:lnTo>
                  <a:lnTo>
                    <a:pt x="358902" y="25146"/>
                  </a:lnTo>
                  <a:lnTo>
                    <a:pt x="361315" y="34861"/>
                  </a:lnTo>
                  <a:lnTo>
                    <a:pt x="367944" y="42862"/>
                  </a:lnTo>
                  <a:lnTo>
                    <a:pt x="377863" y="48298"/>
                  </a:lnTo>
                  <a:lnTo>
                    <a:pt x="390144" y="50292"/>
                  </a:lnTo>
                  <a:lnTo>
                    <a:pt x="401967" y="48298"/>
                  </a:lnTo>
                  <a:lnTo>
                    <a:pt x="411670" y="42862"/>
                  </a:lnTo>
                  <a:lnTo>
                    <a:pt x="418211" y="34861"/>
                  </a:lnTo>
                  <a:lnTo>
                    <a:pt x="420624" y="25146"/>
                  </a:lnTo>
                  <a:close/>
                </a:path>
                <a:path w="2574925" h="1053464">
                  <a:moveTo>
                    <a:pt x="600456" y="1027938"/>
                  </a:moveTo>
                  <a:lnTo>
                    <a:pt x="598030" y="1017790"/>
                  </a:lnTo>
                  <a:lnTo>
                    <a:pt x="591400" y="1009561"/>
                  </a:lnTo>
                  <a:lnTo>
                    <a:pt x="581482" y="1004049"/>
                  </a:lnTo>
                  <a:lnTo>
                    <a:pt x="569214" y="1002030"/>
                  </a:lnTo>
                  <a:lnTo>
                    <a:pt x="557250" y="1004049"/>
                  </a:lnTo>
                  <a:lnTo>
                    <a:pt x="547306" y="1009561"/>
                  </a:lnTo>
                  <a:lnTo>
                    <a:pt x="540486" y="1017790"/>
                  </a:lnTo>
                  <a:lnTo>
                    <a:pt x="537972" y="1027938"/>
                  </a:lnTo>
                  <a:lnTo>
                    <a:pt x="540486" y="1037653"/>
                  </a:lnTo>
                  <a:lnTo>
                    <a:pt x="547306" y="1045654"/>
                  </a:lnTo>
                  <a:lnTo>
                    <a:pt x="557250" y="1051090"/>
                  </a:lnTo>
                  <a:lnTo>
                    <a:pt x="569214" y="1053084"/>
                  </a:lnTo>
                  <a:lnTo>
                    <a:pt x="581482" y="1051090"/>
                  </a:lnTo>
                  <a:lnTo>
                    <a:pt x="591400" y="1045654"/>
                  </a:lnTo>
                  <a:lnTo>
                    <a:pt x="598030" y="1037653"/>
                  </a:lnTo>
                  <a:lnTo>
                    <a:pt x="600456" y="1027938"/>
                  </a:lnTo>
                  <a:close/>
                </a:path>
                <a:path w="2574925" h="1053464">
                  <a:moveTo>
                    <a:pt x="779526" y="1027938"/>
                  </a:moveTo>
                  <a:lnTo>
                    <a:pt x="777113" y="1017790"/>
                  </a:lnTo>
                  <a:lnTo>
                    <a:pt x="770572" y="1009561"/>
                  </a:lnTo>
                  <a:lnTo>
                    <a:pt x="760869" y="1004049"/>
                  </a:lnTo>
                  <a:lnTo>
                    <a:pt x="749046" y="1002030"/>
                  </a:lnTo>
                  <a:lnTo>
                    <a:pt x="736765" y="1004049"/>
                  </a:lnTo>
                  <a:lnTo>
                    <a:pt x="726846" y="1009561"/>
                  </a:lnTo>
                  <a:lnTo>
                    <a:pt x="720217" y="1017790"/>
                  </a:lnTo>
                  <a:lnTo>
                    <a:pt x="717804" y="1027938"/>
                  </a:lnTo>
                  <a:lnTo>
                    <a:pt x="720217" y="1037653"/>
                  </a:lnTo>
                  <a:lnTo>
                    <a:pt x="726846" y="1045654"/>
                  </a:lnTo>
                  <a:lnTo>
                    <a:pt x="736765" y="1051090"/>
                  </a:lnTo>
                  <a:lnTo>
                    <a:pt x="749046" y="1053084"/>
                  </a:lnTo>
                  <a:lnTo>
                    <a:pt x="760869" y="1051090"/>
                  </a:lnTo>
                  <a:lnTo>
                    <a:pt x="770572" y="1045654"/>
                  </a:lnTo>
                  <a:lnTo>
                    <a:pt x="777113" y="1037653"/>
                  </a:lnTo>
                  <a:lnTo>
                    <a:pt x="779526" y="1027938"/>
                  </a:lnTo>
                  <a:close/>
                </a:path>
                <a:path w="2574925" h="1053464">
                  <a:moveTo>
                    <a:pt x="959358" y="25146"/>
                  </a:moveTo>
                  <a:lnTo>
                    <a:pt x="956932" y="15113"/>
                  </a:lnTo>
                  <a:lnTo>
                    <a:pt x="950302" y="7150"/>
                  </a:lnTo>
                  <a:lnTo>
                    <a:pt x="940384" y="1905"/>
                  </a:lnTo>
                  <a:lnTo>
                    <a:pt x="928116" y="0"/>
                  </a:lnTo>
                  <a:lnTo>
                    <a:pt x="916279" y="1905"/>
                  </a:lnTo>
                  <a:lnTo>
                    <a:pt x="906589" y="7150"/>
                  </a:lnTo>
                  <a:lnTo>
                    <a:pt x="900036" y="15113"/>
                  </a:lnTo>
                  <a:lnTo>
                    <a:pt x="897636" y="25146"/>
                  </a:lnTo>
                  <a:lnTo>
                    <a:pt x="900036" y="34861"/>
                  </a:lnTo>
                  <a:lnTo>
                    <a:pt x="906589" y="42862"/>
                  </a:lnTo>
                  <a:lnTo>
                    <a:pt x="916279" y="48298"/>
                  </a:lnTo>
                  <a:lnTo>
                    <a:pt x="928116" y="50292"/>
                  </a:lnTo>
                  <a:lnTo>
                    <a:pt x="940384" y="48298"/>
                  </a:lnTo>
                  <a:lnTo>
                    <a:pt x="950302" y="42862"/>
                  </a:lnTo>
                  <a:lnTo>
                    <a:pt x="956932" y="34861"/>
                  </a:lnTo>
                  <a:lnTo>
                    <a:pt x="959358" y="25146"/>
                  </a:lnTo>
                  <a:close/>
                </a:path>
                <a:path w="2574925" h="1053464">
                  <a:moveTo>
                    <a:pt x="1139190" y="25146"/>
                  </a:moveTo>
                  <a:lnTo>
                    <a:pt x="1136662" y="15113"/>
                  </a:lnTo>
                  <a:lnTo>
                    <a:pt x="1129855" y="7150"/>
                  </a:lnTo>
                  <a:lnTo>
                    <a:pt x="1119898" y="1905"/>
                  </a:lnTo>
                  <a:lnTo>
                    <a:pt x="1107948" y="0"/>
                  </a:lnTo>
                  <a:lnTo>
                    <a:pt x="1095667" y="1905"/>
                  </a:lnTo>
                  <a:lnTo>
                    <a:pt x="1085748" y="7150"/>
                  </a:lnTo>
                  <a:lnTo>
                    <a:pt x="1079119" y="15113"/>
                  </a:lnTo>
                  <a:lnTo>
                    <a:pt x="1076706" y="25146"/>
                  </a:lnTo>
                  <a:lnTo>
                    <a:pt x="1079119" y="34861"/>
                  </a:lnTo>
                  <a:lnTo>
                    <a:pt x="1085748" y="42862"/>
                  </a:lnTo>
                  <a:lnTo>
                    <a:pt x="1095667" y="48298"/>
                  </a:lnTo>
                  <a:lnTo>
                    <a:pt x="1107948" y="50292"/>
                  </a:lnTo>
                  <a:lnTo>
                    <a:pt x="1119898" y="48298"/>
                  </a:lnTo>
                  <a:lnTo>
                    <a:pt x="1129855" y="42862"/>
                  </a:lnTo>
                  <a:lnTo>
                    <a:pt x="1136662" y="34861"/>
                  </a:lnTo>
                  <a:lnTo>
                    <a:pt x="1139190" y="25146"/>
                  </a:lnTo>
                  <a:close/>
                </a:path>
                <a:path w="2574925" h="1053464">
                  <a:moveTo>
                    <a:pt x="1318260" y="25146"/>
                  </a:moveTo>
                  <a:lnTo>
                    <a:pt x="1315834" y="15113"/>
                  </a:lnTo>
                  <a:lnTo>
                    <a:pt x="1309204" y="7150"/>
                  </a:lnTo>
                  <a:lnTo>
                    <a:pt x="1299286" y="1905"/>
                  </a:lnTo>
                  <a:lnTo>
                    <a:pt x="1287018" y="0"/>
                  </a:lnTo>
                  <a:lnTo>
                    <a:pt x="1275181" y="1905"/>
                  </a:lnTo>
                  <a:lnTo>
                    <a:pt x="1265491" y="7150"/>
                  </a:lnTo>
                  <a:lnTo>
                    <a:pt x="1258938" y="15113"/>
                  </a:lnTo>
                  <a:lnTo>
                    <a:pt x="1256538" y="25146"/>
                  </a:lnTo>
                  <a:lnTo>
                    <a:pt x="1258938" y="34861"/>
                  </a:lnTo>
                  <a:lnTo>
                    <a:pt x="1265491" y="42862"/>
                  </a:lnTo>
                  <a:lnTo>
                    <a:pt x="1275181" y="48298"/>
                  </a:lnTo>
                  <a:lnTo>
                    <a:pt x="1287018" y="50292"/>
                  </a:lnTo>
                  <a:lnTo>
                    <a:pt x="1299286" y="48298"/>
                  </a:lnTo>
                  <a:lnTo>
                    <a:pt x="1309204" y="42862"/>
                  </a:lnTo>
                  <a:lnTo>
                    <a:pt x="1315834" y="34861"/>
                  </a:lnTo>
                  <a:lnTo>
                    <a:pt x="1318260" y="25146"/>
                  </a:lnTo>
                  <a:close/>
                </a:path>
                <a:path w="2574925" h="1053464">
                  <a:moveTo>
                    <a:pt x="1498092" y="1027938"/>
                  </a:moveTo>
                  <a:lnTo>
                    <a:pt x="1495564" y="1017790"/>
                  </a:lnTo>
                  <a:lnTo>
                    <a:pt x="1488757" y="1009561"/>
                  </a:lnTo>
                  <a:lnTo>
                    <a:pt x="1478800" y="1004049"/>
                  </a:lnTo>
                  <a:lnTo>
                    <a:pt x="1466850" y="1002030"/>
                  </a:lnTo>
                  <a:lnTo>
                    <a:pt x="1454569" y="1004049"/>
                  </a:lnTo>
                  <a:lnTo>
                    <a:pt x="1444650" y="1009561"/>
                  </a:lnTo>
                  <a:lnTo>
                    <a:pt x="1438021" y="1017790"/>
                  </a:lnTo>
                  <a:lnTo>
                    <a:pt x="1435608" y="1027938"/>
                  </a:lnTo>
                  <a:lnTo>
                    <a:pt x="1438021" y="1037653"/>
                  </a:lnTo>
                  <a:lnTo>
                    <a:pt x="1444650" y="1045654"/>
                  </a:lnTo>
                  <a:lnTo>
                    <a:pt x="1454569" y="1051090"/>
                  </a:lnTo>
                  <a:lnTo>
                    <a:pt x="1466850" y="1053084"/>
                  </a:lnTo>
                  <a:lnTo>
                    <a:pt x="1478800" y="1051090"/>
                  </a:lnTo>
                  <a:lnTo>
                    <a:pt x="1488757" y="1045654"/>
                  </a:lnTo>
                  <a:lnTo>
                    <a:pt x="1495564" y="1037653"/>
                  </a:lnTo>
                  <a:lnTo>
                    <a:pt x="1498092" y="1027938"/>
                  </a:lnTo>
                  <a:close/>
                </a:path>
                <a:path w="2574925" h="1053464">
                  <a:moveTo>
                    <a:pt x="1677162" y="25146"/>
                  </a:moveTo>
                  <a:lnTo>
                    <a:pt x="1674736" y="15113"/>
                  </a:lnTo>
                  <a:lnTo>
                    <a:pt x="1668106" y="7150"/>
                  </a:lnTo>
                  <a:lnTo>
                    <a:pt x="1658188" y="1905"/>
                  </a:lnTo>
                  <a:lnTo>
                    <a:pt x="1645920" y="0"/>
                  </a:lnTo>
                  <a:lnTo>
                    <a:pt x="1634083" y="1905"/>
                  </a:lnTo>
                  <a:lnTo>
                    <a:pt x="1624393" y="7150"/>
                  </a:lnTo>
                  <a:lnTo>
                    <a:pt x="1617840" y="15113"/>
                  </a:lnTo>
                  <a:lnTo>
                    <a:pt x="1615440" y="25146"/>
                  </a:lnTo>
                  <a:lnTo>
                    <a:pt x="1617840" y="34861"/>
                  </a:lnTo>
                  <a:lnTo>
                    <a:pt x="1624393" y="42862"/>
                  </a:lnTo>
                  <a:lnTo>
                    <a:pt x="1634083" y="48298"/>
                  </a:lnTo>
                  <a:lnTo>
                    <a:pt x="1645920" y="50292"/>
                  </a:lnTo>
                  <a:lnTo>
                    <a:pt x="1658188" y="48298"/>
                  </a:lnTo>
                  <a:lnTo>
                    <a:pt x="1668106" y="42862"/>
                  </a:lnTo>
                  <a:lnTo>
                    <a:pt x="1674736" y="34861"/>
                  </a:lnTo>
                  <a:lnTo>
                    <a:pt x="1677162" y="25146"/>
                  </a:lnTo>
                  <a:close/>
                </a:path>
                <a:path w="2574925" h="1053464">
                  <a:moveTo>
                    <a:pt x="1856994" y="25146"/>
                  </a:moveTo>
                  <a:lnTo>
                    <a:pt x="1854466" y="15113"/>
                  </a:lnTo>
                  <a:lnTo>
                    <a:pt x="1847659" y="7150"/>
                  </a:lnTo>
                  <a:lnTo>
                    <a:pt x="1837702" y="1905"/>
                  </a:lnTo>
                  <a:lnTo>
                    <a:pt x="1825752" y="0"/>
                  </a:lnTo>
                  <a:lnTo>
                    <a:pt x="1813471" y="1905"/>
                  </a:lnTo>
                  <a:lnTo>
                    <a:pt x="1803552" y="7150"/>
                  </a:lnTo>
                  <a:lnTo>
                    <a:pt x="1796923" y="15113"/>
                  </a:lnTo>
                  <a:lnTo>
                    <a:pt x="1794510" y="25146"/>
                  </a:lnTo>
                  <a:lnTo>
                    <a:pt x="1796923" y="34861"/>
                  </a:lnTo>
                  <a:lnTo>
                    <a:pt x="1803552" y="42862"/>
                  </a:lnTo>
                  <a:lnTo>
                    <a:pt x="1813471" y="48298"/>
                  </a:lnTo>
                  <a:lnTo>
                    <a:pt x="1825752" y="50292"/>
                  </a:lnTo>
                  <a:lnTo>
                    <a:pt x="1837702" y="48298"/>
                  </a:lnTo>
                  <a:lnTo>
                    <a:pt x="1847659" y="42862"/>
                  </a:lnTo>
                  <a:lnTo>
                    <a:pt x="1854466" y="34861"/>
                  </a:lnTo>
                  <a:lnTo>
                    <a:pt x="1856994" y="25146"/>
                  </a:lnTo>
                  <a:close/>
                </a:path>
                <a:path w="2574925" h="1053464">
                  <a:moveTo>
                    <a:pt x="2036064" y="1027938"/>
                  </a:moveTo>
                  <a:lnTo>
                    <a:pt x="2033638" y="1017790"/>
                  </a:lnTo>
                  <a:lnTo>
                    <a:pt x="2027008" y="1009561"/>
                  </a:lnTo>
                  <a:lnTo>
                    <a:pt x="2017090" y="1004049"/>
                  </a:lnTo>
                  <a:lnTo>
                    <a:pt x="2004822" y="1002030"/>
                  </a:lnTo>
                  <a:lnTo>
                    <a:pt x="1992985" y="1004049"/>
                  </a:lnTo>
                  <a:lnTo>
                    <a:pt x="1983295" y="1009561"/>
                  </a:lnTo>
                  <a:lnTo>
                    <a:pt x="1976742" y="1017790"/>
                  </a:lnTo>
                  <a:lnTo>
                    <a:pt x="1974342" y="1027938"/>
                  </a:lnTo>
                  <a:lnTo>
                    <a:pt x="1976742" y="1037653"/>
                  </a:lnTo>
                  <a:lnTo>
                    <a:pt x="1983295" y="1045654"/>
                  </a:lnTo>
                  <a:lnTo>
                    <a:pt x="1992985" y="1051090"/>
                  </a:lnTo>
                  <a:lnTo>
                    <a:pt x="2004822" y="1053084"/>
                  </a:lnTo>
                  <a:lnTo>
                    <a:pt x="2017090" y="1051090"/>
                  </a:lnTo>
                  <a:lnTo>
                    <a:pt x="2027008" y="1045654"/>
                  </a:lnTo>
                  <a:lnTo>
                    <a:pt x="2033638" y="1037653"/>
                  </a:lnTo>
                  <a:lnTo>
                    <a:pt x="2036064" y="1027938"/>
                  </a:lnTo>
                  <a:close/>
                </a:path>
                <a:path w="2574925" h="1053464">
                  <a:moveTo>
                    <a:pt x="2215896" y="1027938"/>
                  </a:moveTo>
                  <a:lnTo>
                    <a:pt x="2213368" y="1017790"/>
                  </a:lnTo>
                  <a:lnTo>
                    <a:pt x="2206561" y="1009561"/>
                  </a:lnTo>
                  <a:lnTo>
                    <a:pt x="2196604" y="1004049"/>
                  </a:lnTo>
                  <a:lnTo>
                    <a:pt x="2184654" y="1002030"/>
                  </a:lnTo>
                  <a:lnTo>
                    <a:pt x="2172690" y="1004049"/>
                  </a:lnTo>
                  <a:lnTo>
                    <a:pt x="2162746" y="1009561"/>
                  </a:lnTo>
                  <a:lnTo>
                    <a:pt x="2155926" y="1017790"/>
                  </a:lnTo>
                  <a:lnTo>
                    <a:pt x="2153412" y="1027938"/>
                  </a:lnTo>
                  <a:lnTo>
                    <a:pt x="2155926" y="1037653"/>
                  </a:lnTo>
                  <a:lnTo>
                    <a:pt x="2162746" y="1045654"/>
                  </a:lnTo>
                  <a:lnTo>
                    <a:pt x="2172690" y="1051090"/>
                  </a:lnTo>
                  <a:lnTo>
                    <a:pt x="2184654" y="1053084"/>
                  </a:lnTo>
                  <a:lnTo>
                    <a:pt x="2196604" y="1051090"/>
                  </a:lnTo>
                  <a:lnTo>
                    <a:pt x="2206561" y="1045654"/>
                  </a:lnTo>
                  <a:lnTo>
                    <a:pt x="2213368" y="1037653"/>
                  </a:lnTo>
                  <a:lnTo>
                    <a:pt x="2215896" y="1027938"/>
                  </a:lnTo>
                  <a:close/>
                </a:path>
                <a:path w="2574925" h="1053464">
                  <a:moveTo>
                    <a:pt x="2574798" y="1027938"/>
                  </a:moveTo>
                  <a:lnTo>
                    <a:pt x="2572372" y="1017790"/>
                  </a:lnTo>
                  <a:lnTo>
                    <a:pt x="2565743" y="1009561"/>
                  </a:lnTo>
                  <a:lnTo>
                    <a:pt x="2555824" y="1004049"/>
                  </a:lnTo>
                  <a:lnTo>
                    <a:pt x="2543556" y="1002030"/>
                  </a:lnTo>
                  <a:lnTo>
                    <a:pt x="2531592" y="1004049"/>
                  </a:lnTo>
                  <a:lnTo>
                    <a:pt x="2521648" y="1009561"/>
                  </a:lnTo>
                  <a:lnTo>
                    <a:pt x="2514828" y="1017790"/>
                  </a:lnTo>
                  <a:lnTo>
                    <a:pt x="2512314" y="1027938"/>
                  </a:lnTo>
                  <a:lnTo>
                    <a:pt x="2514828" y="1037653"/>
                  </a:lnTo>
                  <a:lnTo>
                    <a:pt x="2521648" y="1045654"/>
                  </a:lnTo>
                  <a:lnTo>
                    <a:pt x="2531592" y="1051090"/>
                  </a:lnTo>
                  <a:lnTo>
                    <a:pt x="2543556" y="1053084"/>
                  </a:lnTo>
                  <a:lnTo>
                    <a:pt x="2555824" y="1051090"/>
                  </a:lnTo>
                  <a:lnTo>
                    <a:pt x="2565743" y="1045654"/>
                  </a:lnTo>
                  <a:lnTo>
                    <a:pt x="2572372" y="1037653"/>
                  </a:lnTo>
                  <a:lnTo>
                    <a:pt x="2574798" y="1027938"/>
                  </a:lnTo>
                  <a:close/>
                </a:path>
                <a:path w="2574925" h="1053464">
                  <a:moveTo>
                    <a:pt x="2574798" y="25146"/>
                  </a:moveTo>
                  <a:lnTo>
                    <a:pt x="2572372" y="15113"/>
                  </a:lnTo>
                  <a:lnTo>
                    <a:pt x="2565743" y="7150"/>
                  </a:lnTo>
                  <a:lnTo>
                    <a:pt x="2555824" y="1905"/>
                  </a:lnTo>
                  <a:lnTo>
                    <a:pt x="2543556" y="0"/>
                  </a:lnTo>
                  <a:lnTo>
                    <a:pt x="2531592" y="1905"/>
                  </a:lnTo>
                  <a:lnTo>
                    <a:pt x="2521648" y="7150"/>
                  </a:lnTo>
                  <a:lnTo>
                    <a:pt x="2514828" y="15113"/>
                  </a:lnTo>
                  <a:lnTo>
                    <a:pt x="2512314" y="25146"/>
                  </a:lnTo>
                  <a:lnTo>
                    <a:pt x="2514828" y="34861"/>
                  </a:lnTo>
                  <a:lnTo>
                    <a:pt x="2521648" y="42862"/>
                  </a:lnTo>
                  <a:lnTo>
                    <a:pt x="2531592" y="48298"/>
                  </a:lnTo>
                  <a:lnTo>
                    <a:pt x="2543556" y="50292"/>
                  </a:lnTo>
                  <a:lnTo>
                    <a:pt x="2555824" y="48298"/>
                  </a:lnTo>
                  <a:lnTo>
                    <a:pt x="2565743" y="42862"/>
                  </a:lnTo>
                  <a:lnTo>
                    <a:pt x="2572372" y="34861"/>
                  </a:lnTo>
                  <a:lnTo>
                    <a:pt x="2574798" y="25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80788" y="3905250"/>
              <a:ext cx="2692400" cy="1995805"/>
            </a:xfrm>
            <a:custGeom>
              <a:avLst/>
              <a:gdLst/>
              <a:ahLst/>
              <a:cxnLst/>
              <a:rect l="l" t="t" r="r" b="b"/>
              <a:pathLst>
                <a:path w="2692400" h="1995804">
                  <a:moveTo>
                    <a:pt x="2692145" y="1995677"/>
                  </a:moveTo>
                  <a:lnTo>
                    <a:pt x="2692145" y="0"/>
                  </a:lnTo>
                  <a:lnTo>
                    <a:pt x="0" y="0"/>
                  </a:lnTo>
                  <a:lnTo>
                    <a:pt x="0" y="1995678"/>
                  </a:lnTo>
                  <a:lnTo>
                    <a:pt x="2692145" y="1995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39462" y="4378451"/>
              <a:ext cx="2395220" cy="1049020"/>
            </a:xfrm>
            <a:custGeom>
              <a:avLst/>
              <a:gdLst/>
              <a:ahLst/>
              <a:cxnLst/>
              <a:rect l="l" t="t" r="r" b="b"/>
              <a:pathLst>
                <a:path w="2395220" h="1049020">
                  <a:moveTo>
                    <a:pt x="61722" y="1023366"/>
                  </a:moveTo>
                  <a:lnTo>
                    <a:pt x="59309" y="1013650"/>
                  </a:lnTo>
                  <a:lnTo>
                    <a:pt x="52768" y="1005649"/>
                  </a:lnTo>
                  <a:lnTo>
                    <a:pt x="43065" y="1000226"/>
                  </a:lnTo>
                  <a:lnTo>
                    <a:pt x="31242" y="998220"/>
                  </a:lnTo>
                  <a:lnTo>
                    <a:pt x="18961" y="1000226"/>
                  </a:lnTo>
                  <a:lnTo>
                    <a:pt x="9042" y="1005649"/>
                  </a:lnTo>
                  <a:lnTo>
                    <a:pt x="2413" y="1013650"/>
                  </a:lnTo>
                  <a:lnTo>
                    <a:pt x="0" y="1023366"/>
                  </a:lnTo>
                  <a:lnTo>
                    <a:pt x="2413" y="1033081"/>
                  </a:lnTo>
                  <a:lnTo>
                    <a:pt x="9042" y="1041082"/>
                  </a:lnTo>
                  <a:lnTo>
                    <a:pt x="18961" y="1046518"/>
                  </a:lnTo>
                  <a:lnTo>
                    <a:pt x="31242" y="1048512"/>
                  </a:lnTo>
                  <a:lnTo>
                    <a:pt x="43065" y="1046518"/>
                  </a:lnTo>
                  <a:lnTo>
                    <a:pt x="52768" y="1041082"/>
                  </a:lnTo>
                  <a:lnTo>
                    <a:pt x="59309" y="1033081"/>
                  </a:lnTo>
                  <a:lnTo>
                    <a:pt x="61722" y="1023366"/>
                  </a:lnTo>
                  <a:close/>
                </a:path>
                <a:path w="2395220" h="1049020">
                  <a:moveTo>
                    <a:pt x="241554" y="25908"/>
                  </a:moveTo>
                  <a:lnTo>
                    <a:pt x="239128" y="15760"/>
                  </a:lnTo>
                  <a:lnTo>
                    <a:pt x="232498" y="7531"/>
                  </a:lnTo>
                  <a:lnTo>
                    <a:pt x="222580" y="2019"/>
                  </a:lnTo>
                  <a:lnTo>
                    <a:pt x="210312" y="0"/>
                  </a:lnTo>
                  <a:lnTo>
                    <a:pt x="198348" y="2019"/>
                  </a:lnTo>
                  <a:lnTo>
                    <a:pt x="188404" y="7531"/>
                  </a:lnTo>
                  <a:lnTo>
                    <a:pt x="181584" y="15760"/>
                  </a:lnTo>
                  <a:lnTo>
                    <a:pt x="179070" y="25908"/>
                  </a:lnTo>
                  <a:lnTo>
                    <a:pt x="181584" y="35623"/>
                  </a:lnTo>
                  <a:lnTo>
                    <a:pt x="188404" y="43624"/>
                  </a:lnTo>
                  <a:lnTo>
                    <a:pt x="198348" y="49060"/>
                  </a:lnTo>
                  <a:lnTo>
                    <a:pt x="210312" y="51054"/>
                  </a:lnTo>
                  <a:lnTo>
                    <a:pt x="222580" y="49060"/>
                  </a:lnTo>
                  <a:lnTo>
                    <a:pt x="232498" y="43624"/>
                  </a:lnTo>
                  <a:lnTo>
                    <a:pt x="239128" y="35623"/>
                  </a:lnTo>
                  <a:lnTo>
                    <a:pt x="241554" y="25908"/>
                  </a:lnTo>
                  <a:close/>
                </a:path>
                <a:path w="2395220" h="1049020">
                  <a:moveTo>
                    <a:pt x="420624" y="1023366"/>
                  </a:moveTo>
                  <a:lnTo>
                    <a:pt x="418211" y="1013650"/>
                  </a:lnTo>
                  <a:lnTo>
                    <a:pt x="411670" y="1005649"/>
                  </a:lnTo>
                  <a:lnTo>
                    <a:pt x="401967" y="1000226"/>
                  </a:lnTo>
                  <a:lnTo>
                    <a:pt x="390144" y="998220"/>
                  </a:lnTo>
                  <a:lnTo>
                    <a:pt x="377863" y="1000226"/>
                  </a:lnTo>
                  <a:lnTo>
                    <a:pt x="367944" y="1005649"/>
                  </a:lnTo>
                  <a:lnTo>
                    <a:pt x="361315" y="1013650"/>
                  </a:lnTo>
                  <a:lnTo>
                    <a:pt x="358902" y="1023366"/>
                  </a:lnTo>
                  <a:lnTo>
                    <a:pt x="361315" y="1033081"/>
                  </a:lnTo>
                  <a:lnTo>
                    <a:pt x="367944" y="1041082"/>
                  </a:lnTo>
                  <a:lnTo>
                    <a:pt x="377863" y="1046518"/>
                  </a:lnTo>
                  <a:lnTo>
                    <a:pt x="390144" y="1048512"/>
                  </a:lnTo>
                  <a:lnTo>
                    <a:pt x="401967" y="1046518"/>
                  </a:lnTo>
                  <a:lnTo>
                    <a:pt x="411670" y="1041082"/>
                  </a:lnTo>
                  <a:lnTo>
                    <a:pt x="418211" y="1033081"/>
                  </a:lnTo>
                  <a:lnTo>
                    <a:pt x="420624" y="1023366"/>
                  </a:lnTo>
                  <a:close/>
                </a:path>
                <a:path w="2395220" h="1049020">
                  <a:moveTo>
                    <a:pt x="600456" y="25908"/>
                  </a:moveTo>
                  <a:lnTo>
                    <a:pt x="598030" y="15760"/>
                  </a:lnTo>
                  <a:lnTo>
                    <a:pt x="591400" y="7531"/>
                  </a:lnTo>
                  <a:lnTo>
                    <a:pt x="581482" y="2019"/>
                  </a:lnTo>
                  <a:lnTo>
                    <a:pt x="569214" y="0"/>
                  </a:lnTo>
                  <a:lnTo>
                    <a:pt x="557250" y="2019"/>
                  </a:lnTo>
                  <a:lnTo>
                    <a:pt x="547306" y="7531"/>
                  </a:lnTo>
                  <a:lnTo>
                    <a:pt x="540486" y="15760"/>
                  </a:lnTo>
                  <a:lnTo>
                    <a:pt x="537972" y="25908"/>
                  </a:lnTo>
                  <a:lnTo>
                    <a:pt x="540486" y="35623"/>
                  </a:lnTo>
                  <a:lnTo>
                    <a:pt x="547306" y="43624"/>
                  </a:lnTo>
                  <a:lnTo>
                    <a:pt x="557250" y="49060"/>
                  </a:lnTo>
                  <a:lnTo>
                    <a:pt x="569214" y="51054"/>
                  </a:lnTo>
                  <a:lnTo>
                    <a:pt x="581482" y="49060"/>
                  </a:lnTo>
                  <a:lnTo>
                    <a:pt x="591400" y="43624"/>
                  </a:lnTo>
                  <a:lnTo>
                    <a:pt x="598030" y="35623"/>
                  </a:lnTo>
                  <a:lnTo>
                    <a:pt x="600456" y="25908"/>
                  </a:lnTo>
                  <a:close/>
                </a:path>
                <a:path w="2395220" h="1049020">
                  <a:moveTo>
                    <a:pt x="779526" y="25908"/>
                  </a:moveTo>
                  <a:lnTo>
                    <a:pt x="777113" y="15760"/>
                  </a:lnTo>
                  <a:lnTo>
                    <a:pt x="770572" y="7531"/>
                  </a:lnTo>
                  <a:lnTo>
                    <a:pt x="760869" y="2019"/>
                  </a:lnTo>
                  <a:lnTo>
                    <a:pt x="749046" y="0"/>
                  </a:lnTo>
                  <a:lnTo>
                    <a:pt x="736765" y="2019"/>
                  </a:lnTo>
                  <a:lnTo>
                    <a:pt x="726846" y="7531"/>
                  </a:lnTo>
                  <a:lnTo>
                    <a:pt x="720217" y="15760"/>
                  </a:lnTo>
                  <a:lnTo>
                    <a:pt x="717804" y="25908"/>
                  </a:lnTo>
                  <a:lnTo>
                    <a:pt x="720217" y="35623"/>
                  </a:lnTo>
                  <a:lnTo>
                    <a:pt x="726846" y="43624"/>
                  </a:lnTo>
                  <a:lnTo>
                    <a:pt x="736765" y="49060"/>
                  </a:lnTo>
                  <a:lnTo>
                    <a:pt x="749046" y="51054"/>
                  </a:lnTo>
                  <a:lnTo>
                    <a:pt x="760869" y="49060"/>
                  </a:lnTo>
                  <a:lnTo>
                    <a:pt x="770572" y="43624"/>
                  </a:lnTo>
                  <a:lnTo>
                    <a:pt x="777113" y="35623"/>
                  </a:lnTo>
                  <a:lnTo>
                    <a:pt x="779526" y="25908"/>
                  </a:lnTo>
                  <a:close/>
                </a:path>
                <a:path w="2395220" h="1049020">
                  <a:moveTo>
                    <a:pt x="959358" y="25908"/>
                  </a:moveTo>
                  <a:lnTo>
                    <a:pt x="956932" y="15760"/>
                  </a:lnTo>
                  <a:lnTo>
                    <a:pt x="950302" y="7531"/>
                  </a:lnTo>
                  <a:lnTo>
                    <a:pt x="940384" y="2019"/>
                  </a:lnTo>
                  <a:lnTo>
                    <a:pt x="928116" y="0"/>
                  </a:lnTo>
                  <a:lnTo>
                    <a:pt x="916279" y="2019"/>
                  </a:lnTo>
                  <a:lnTo>
                    <a:pt x="906589" y="7531"/>
                  </a:lnTo>
                  <a:lnTo>
                    <a:pt x="900036" y="15760"/>
                  </a:lnTo>
                  <a:lnTo>
                    <a:pt x="897636" y="25908"/>
                  </a:lnTo>
                  <a:lnTo>
                    <a:pt x="900036" y="35623"/>
                  </a:lnTo>
                  <a:lnTo>
                    <a:pt x="906589" y="43624"/>
                  </a:lnTo>
                  <a:lnTo>
                    <a:pt x="916279" y="49060"/>
                  </a:lnTo>
                  <a:lnTo>
                    <a:pt x="928116" y="51054"/>
                  </a:lnTo>
                  <a:lnTo>
                    <a:pt x="940384" y="49060"/>
                  </a:lnTo>
                  <a:lnTo>
                    <a:pt x="950302" y="43624"/>
                  </a:lnTo>
                  <a:lnTo>
                    <a:pt x="956932" y="35623"/>
                  </a:lnTo>
                  <a:lnTo>
                    <a:pt x="959358" y="25908"/>
                  </a:lnTo>
                  <a:close/>
                </a:path>
                <a:path w="2395220" h="1049020">
                  <a:moveTo>
                    <a:pt x="1139190" y="1023366"/>
                  </a:moveTo>
                  <a:lnTo>
                    <a:pt x="1136662" y="1013650"/>
                  </a:lnTo>
                  <a:lnTo>
                    <a:pt x="1129855" y="1005649"/>
                  </a:lnTo>
                  <a:lnTo>
                    <a:pt x="1119898" y="1000226"/>
                  </a:lnTo>
                  <a:lnTo>
                    <a:pt x="1107948" y="998220"/>
                  </a:lnTo>
                  <a:lnTo>
                    <a:pt x="1095667" y="1000226"/>
                  </a:lnTo>
                  <a:lnTo>
                    <a:pt x="1085748" y="1005649"/>
                  </a:lnTo>
                  <a:lnTo>
                    <a:pt x="1079119" y="1013650"/>
                  </a:lnTo>
                  <a:lnTo>
                    <a:pt x="1076706" y="1023366"/>
                  </a:lnTo>
                  <a:lnTo>
                    <a:pt x="1079119" y="1033081"/>
                  </a:lnTo>
                  <a:lnTo>
                    <a:pt x="1085748" y="1041082"/>
                  </a:lnTo>
                  <a:lnTo>
                    <a:pt x="1095667" y="1046518"/>
                  </a:lnTo>
                  <a:lnTo>
                    <a:pt x="1107948" y="1048512"/>
                  </a:lnTo>
                  <a:lnTo>
                    <a:pt x="1119898" y="1046518"/>
                  </a:lnTo>
                  <a:lnTo>
                    <a:pt x="1129855" y="1041082"/>
                  </a:lnTo>
                  <a:lnTo>
                    <a:pt x="1136662" y="1033081"/>
                  </a:lnTo>
                  <a:lnTo>
                    <a:pt x="1139190" y="1023366"/>
                  </a:lnTo>
                  <a:close/>
                </a:path>
                <a:path w="2395220" h="1049020">
                  <a:moveTo>
                    <a:pt x="1318260" y="25908"/>
                  </a:moveTo>
                  <a:lnTo>
                    <a:pt x="1315834" y="15760"/>
                  </a:lnTo>
                  <a:lnTo>
                    <a:pt x="1309204" y="7531"/>
                  </a:lnTo>
                  <a:lnTo>
                    <a:pt x="1299286" y="2019"/>
                  </a:lnTo>
                  <a:lnTo>
                    <a:pt x="1287018" y="0"/>
                  </a:lnTo>
                  <a:lnTo>
                    <a:pt x="1275181" y="2019"/>
                  </a:lnTo>
                  <a:lnTo>
                    <a:pt x="1265491" y="7531"/>
                  </a:lnTo>
                  <a:lnTo>
                    <a:pt x="1258938" y="15760"/>
                  </a:lnTo>
                  <a:lnTo>
                    <a:pt x="1256538" y="25908"/>
                  </a:lnTo>
                  <a:lnTo>
                    <a:pt x="1258938" y="35623"/>
                  </a:lnTo>
                  <a:lnTo>
                    <a:pt x="1265491" y="43624"/>
                  </a:lnTo>
                  <a:lnTo>
                    <a:pt x="1275181" y="49060"/>
                  </a:lnTo>
                  <a:lnTo>
                    <a:pt x="1287018" y="51054"/>
                  </a:lnTo>
                  <a:lnTo>
                    <a:pt x="1299286" y="49060"/>
                  </a:lnTo>
                  <a:lnTo>
                    <a:pt x="1309204" y="43624"/>
                  </a:lnTo>
                  <a:lnTo>
                    <a:pt x="1315834" y="35623"/>
                  </a:lnTo>
                  <a:lnTo>
                    <a:pt x="1318260" y="25908"/>
                  </a:lnTo>
                  <a:close/>
                </a:path>
                <a:path w="2395220" h="1049020">
                  <a:moveTo>
                    <a:pt x="1498092" y="25908"/>
                  </a:moveTo>
                  <a:lnTo>
                    <a:pt x="1495564" y="15760"/>
                  </a:lnTo>
                  <a:lnTo>
                    <a:pt x="1488757" y="7531"/>
                  </a:lnTo>
                  <a:lnTo>
                    <a:pt x="1478800" y="2019"/>
                  </a:lnTo>
                  <a:lnTo>
                    <a:pt x="1466850" y="0"/>
                  </a:lnTo>
                  <a:lnTo>
                    <a:pt x="1454569" y="2019"/>
                  </a:lnTo>
                  <a:lnTo>
                    <a:pt x="1444650" y="7531"/>
                  </a:lnTo>
                  <a:lnTo>
                    <a:pt x="1438021" y="15760"/>
                  </a:lnTo>
                  <a:lnTo>
                    <a:pt x="1435608" y="25908"/>
                  </a:lnTo>
                  <a:lnTo>
                    <a:pt x="1438021" y="35623"/>
                  </a:lnTo>
                  <a:lnTo>
                    <a:pt x="1444650" y="43624"/>
                  </a:lnTo>
                  <a:lnTo>
                    <a:pt x="1454569" y="49060"/>
                  </a:lnTo>
                  <a:lnTo>
                    <a:pt x="1466850" y="51054"/>
                  </a:lnTo>
                  <a:lnTo>
                    <a:pt x="1478800" y="49060"/>
                  </a:lnTo>
                  <a:lnTo>
                    <a:pt x="1488757" y="43624"/>
                  </a:lnTo>
                  <a:lnTo>
                    <a:pt x="1495564" y="35623"/>
                  </a:lnTo>
                  <a:lnTo>
                    <a:pt x="1498092" y="25908"/>
                  </a:lnTo>
                  <a:close/>
                </a:path>
                <a:path w="2395220" h="1049020">
                  <a:moveTo>
                    <a:pt x="1677162" y="1023366"/>
                  </a:moveTo>
                  <a:lnTo>
                    <a:pt x="1674736" y="1013650"/>
                  </a:lnTo>
                  <a:lnTo>
                    <a:pt x="1668106" y="1005649"/>
                  </a:lnTo>
                  <a:lnTo>
                    <a:pt x="1658188" y="1000226"/>
                  </a:lnTo>
                  <a:lnTo>
                    <a:pt x="1645920" y="998220"/>
                  </a:lnTo>
                  <a:lnTo>
                    <a:pt x="1634083" y="1000226"/>
                  </a:lnTo>
                  <a:lnTo>
                    <a:pt x="1624393" y="1005649"/>
                  </a:lnTo>
                  <a:lnTo>
                    <a:pt x="1617840" y="1013650"/>
                  </a:lnTo>
                  <a:lnTo>
                    <a:pt x="1615440" y="1023366"/>
                  </a:lnTo>
                  <a:lnTo>
                    <a:pt x="1617840" y="1033081"/>
                  </a:lnTo>
                  <a:lnTo>
                    <a:pt x="1624393" y="1041082"/>
                  </a:lnTo>
                  <a:lnTo>
                    <a:pt x="1634083" y="1046518"/>
                  </a:lnTo>
                  <a:lnTo>
                    <a:pt x="1645920" y="1048512"/>
                  </a:lnTo>
                  <a:lnTo>
                    <a:pt x="1658188" y="1046518"/>
                  </a:lnTo>
                  <a:lnTo>
                    <a:pt x="1668106" y="1041082"/>
                  </a:lnTo>
                  <a:lnTo>
                    <a:pt x="1674736" y="1033081"/>
                  </a:lnTo>
                  <a:lnTo>
                    <a:pt x="1677162" y="1023366"/>
                  </a:lnTo>
                  <a:close/>
                </a:path>
                <a:path w="2395220" h="1049020">
                  <a:moveTo>
                    <a:pt x="1856994" y="1023366"/>
                  </a:moveTo>
                  <a:lnTo>
                    <a:pt x="1854466" y="1013650"/>
                  </a:lnTo>
                  <a:lnTo>
                    <a:pt x="1847659" y="1005649"/>
                  </a:lnTo>
                  <a:lnTo>
                    <a:pt x="1837702" y="1000226"/>
                  </a:lnTo>
                  <a:lnTo>
                    <a:pt x="1825752" y="998220"/>
                  </a:lnTo>
                  <a:lnTo>
                    <a:pt x="1813471" y="1000226"/>
                  </a:lnTo>
                  <a:lnTo>
                    <a:pt x="1803552" y="1005649"/>
                  </a:lnTo>
                  <a:lnTo>
                    <a:pt x="1796923" y="1013650"/>
                  </a:lnTo>
                  <a:lnTo>
                    <a:pt x="1794510" y="1023366"/>
                  </a:lnTo>
                  <a:lnTo>
                    <a:pt x="1796923" y="1033081"/>
                  </a:lnTo>
                  <a:lnTo>
                    <a:pt x="1803552" y="1041082"/>
                  </a:lnTo>
                  <a:lnTo>
                    <a:pt x="1813471" y="1046518"/>
                  </a:lnTo>
                  <a:lnTo>
                    <a:pt x="1825752" y="1048512"/>
                  </a:lnTo>
                  <a:lnTo>
                    <a:pt x="1837702" y="1046518"/>
                  </a:lnTo>
                  <a:lnTo>
                    <a:pt x="1847659" y="1041082"/>
                  </a:lnTo>
                  <a:lnTo>
                    <a:pt x="1854466" y="1033081"/>
                  </a:lnTo>
                  <a:lnTo>
                    <a:pt x="1856994" y="1023366"/>
                  </a:lnTo>
                  <a:close/>
                </a:path>
                <a:path w="2395220" h="1049020">
                  <a:moveTo>
                    <a:pt x="2036064" y="1023366"/>
                  </a:moveTo>
                  <a:lnTo>
                    <a:pt x="2033638" y="1013650"/>
                  </a:lnTo>
                  <a:lnTo>
                    <a:pt x="2027008" y="1005649"/>
                  </a:lnTo>
                  <a:lnTo>
                    <a:pt x="2017090" y="1000226"/>
                  </a:lnTo>
                  <a:lnTo>
                    <a:pt x="2004822" y="998220"/>
                  </a:lnTo>
                  <a:lnTo>
                    <a:pt x="1992985" y="1000226"/>
                  </a:lnTo>
                  <a:lnTo>
                    <a:pt x="1983295" y="1005649"/>
                  </a:lnTo>
                  <a:lnTo>
                    <a:pt x="1976742" y="1013650"/>
                  </a:lnTo>
                  <a:lnTo>
                    <a:pt x="1974342" y="1023366"/>
                  </a:lnTo>
                  <a:lnTo>
                    <a:pt x="1976742" y="1033081"/>
                  </a:lnTo>
                  <a:lnTo>
                    <a:pt x="1983295" y="1041082"/>
                  </a:lnTo>
                  <a:lnTo>
                    <a:pt x="1992985" y="1046518"/>
                  </a:lnTo>
                  <a:lnTo>
                    <a:pt x="2004822" y="1048512"/>
                  </a:lnTo>
                  <a:lnTo>
                    <a:pt x="2017090" y="1046518"/>
                  </a:lnTo>
                  <a:lnTo>
                    <a:pt x="2027008" y="1041082"/>
                  </a:lnTo>
                  <a:lnTo>
                    <a:pt x="2033638" y="1033081"/>
                  </a:lnTo>
                  <a:lnTo>
                    <a:pt x="2036064" y="1023366"/>
                  </a:lnTo>
                  <a:close/>
                </a:path>
                <a:path w="2395220" h="1049020">
                  <a:moveTo>
                    <a:pt x="2215896" y="1023366"/>
                  </a:moveTo>
                  <a:lnTo>
                    <a:pt x="2213368" y="1013650"/>
                  </a:lnTo>
                  <a:lnTo>
                    <a:pt x="2206561" y="1005649"/>
                  </a:lnTo>
                  <a:lnTo>
                    <a:pt x="2196604" y="1000226"/>
                  </a:lnTo>
                  <a:lnTo>
                    <a:pt x="2184654" y="998220"/>
                  </a:lnTo>
                  <a:lnTo>
                    <a:pt x="2172690" y="1000226"/>
                  </a:lnTo>
                  <a:lnTo>
                    <a:pt x="2162746" y="1005649"/>
                  </a:lnTo>
                  <a:lnTo>
                    <a:pt x="2155926" y="1013650"/>
                  </a:lnTo>
                  <a:lnTo>
                    <a:pt x="2153412" y="1023366"/>
                  </a:lnTo>
                  <a:lnTo>
                    <a:pt x="2155926" y="1033081"/>
                  </a:lnTo>
                  <a:lnTo>
                    <a:pt x="2162746" y="1041082"/>
                  </a:lnTo>
                  <a:lnTo>
                    <a:pt x="2172690" y="1046518"/>
                  </a:lnTo>
                  <a:lnTo>
                    <a:pt x="2184654" y="1048512"/>
                  </a:lnTo>
                  <a:lnTo>
                    <a:pt x="2196604" y="1046518"/>
                  </a:lnTo>
                  <a:lnTo>
                    <a:pt x="2206561" y="1041082"/>
                  </a:lnTo>
                  <a:lnTo>
                    <a:pt x="2213368" y="1033081"/>
                  </a:lnTo>
                  <a:lnTo>
                    <a:pt x="2215896" y="1023366"/>
                  </a:lnTo>
                  <a:close/>
                </a:path>
                <a:path w="2395220" h="1049020">
                  <a:moveTo>
                    <a:pt x="2394966" y="1023366"/>
                  </a:moveTo>
                  <a:lnTo>
                    <a:pt x="2392553" y="1013650"/>
                  </a:lnTo>
                  <a:lnTo>
                    <a:pt x="2386012" y="1005649"/>
                  </a:lnTo>
                  <a:lnTo>
                    <a:pt x="2376309" y="1000226"/>
                  </a:lnTo>
                  <a:lnTo>
                    <a:pt x="2364486" y="998220"/>
                  </a:lnTo>
                  <a:lnTo>
                    <a:pt x="2352205" y="1000226"/>
                  </a:lnTo>
                  <a:lnTo>
                    <a:pt x="2342286" y="1005649"/>
                  </a:lnTo>
                  <a:lnTo>
                    <a:pt x="2335657" y="1013650"/>
                  </a:lnTo>
                  <a:lnTo>
                    <a:pt x="2333244" y="1023366"/>
                  </a:lnTo>
                  <a:lnTo>
                    <a:pt x="2335657" y="1033081"/>
                  </a:lnTo>
                  <a:lnTo>
                    <a:pt x="2342286" y="1041082"/>
                  </a:lnTo>
                  <a:lnTo>
                    <a:pt x="2352205" y="1046518"/>
                  </a:lnTo>
                  <a:lnTo>
                    <a:pt x="2364486" y="1048512"/>
                  </a:lnTo>
                  <a:lnTo>
                    <a:pt x="2376309" y="1046518"/>
                  </a:lnTo>
                  <a:lnTo>
                    <a:pt x="2386012" y="1041082"/>
                  </a:lnTo>
                  <a:lnTo>
                    <a:pt x="2392553" y="1033081"/>
                  </a:lnTo>
                  <a:lnTo>
                    <a:pt x="2394966" y="1023366"/>
                  </a:lnTo>
                  <a:close/>
                </a:path>
                <a:path w="2395220" h="1049020">
                  <a:moveTo>
                    <a:pt x="2394966" y="25908"/>
                  </a:moveTo>
                  <a:lnTo>
                    <a:pt x="2392553" y="15760"/>
                  </a:lnTo>
                  <a:lnTo>
                    <a:pt x="2386012" y="7531"/>
                  </a:lnTo>
                  <a:lnTo>
                    <a:pt x="2376309" y="2019"/>
                  </a:lnTo>
                  <a:lnTo>
                    <a:pt x="2364486" y="0"/>
                  </a:lnTo>
                  <a:lnTo>
                    <a:pt x="2352205" y="2019"/>
                  </a:lnTo>
                  <a:lnTo>
                    <a:pt x="2342286" y="7531"/>
                  </a:lnTo>
                  <a:lnTo>
                    <a:pt x="2335657" y="15760"/>
                  </a:lnTo>
                  <a:lnTo>
                    <a:pt x="2333244" y="25908"/>
                  </a:lnTo>
                  <a:lnTo>
                    <a:pt x="2335657" y="35623"/>
                  </a:lnTo>
                  <a:lnTo>
                    <a:pt x="2342286" y="43624"/>
                  </a:lnTo>
                  <a:lnTo>
                    <a:pt x="2352205" y="49060"/>
                  </a:lnTo>
                  <a:lnTo>
                    <a:pt x="2364486" y="51054"/>
                  </a:lnTo>
                  <a:lnTo>
                    <a:pt x="2376309" y="49060"/>
                  </a:lnTo>
                  <a:lnTo>
                    <a:pt x="2386012" y="43624"/>
                  </a:lnTo>
                  <a:lnTo>
                    <a:pt x="2392553" y="35623"/>
                  </a:lnTo>
                  <a:lnTo>
                    <a:pt x="2394966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86883" y="5899619"/>
              <a:ext cx="2692400" cy="12065"/>
            </a:xfrm>
            <a:custGeom>
              <a:avLst/>
              <a:gdLst/>
              <a:ahLst/>
              <a:cxnLst/>
              <a:rect l="l" t="t" r="r" b="b"/>
              <a:pathLst>
                <a:path w="2692400" h="12064">
                  <a:moveTo>
                    <a:pt x="0" y="0"/>
                  </a:moveTo>
                  <a:lnTo>
                    <a:pt x="0" y="11760"/>
                  </a:lnTo>
                  <a:lnTo>
                    <a:pt x="2692146" y="11760"/>
                  </a:lnTo>
                  <a:lnTo>
                    <a:pt x="26921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0737" y="1591818"/>
              <a:ext cx="902207" cy="1051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897368" y="1470660"/>
              <a:ext cx="1320800" cy="230504"/>
            </a:xfrm>
            <a:custGeom>
              <a:avLst/>
              <a:gdLst/>
              <a:ahLst/>
              <a:cxnLst/>
              <a:rect l="l" t="t" r="r" b="b"/>
              <a:pathLst>
                <a:path w="1320800" h="230505">
                  <a:moveTo>
                    <a:pt x="1320546" y="230123"/>
                  </a:moveTo>
                  <a:lnTo>
                    <a:pt x="1320546" y="0"/>
                  </a:lnTo>
                  <a:lnTo>
                    <a:pt x="0" y="0"/>
                  </a:lnTo>
                  <a:lnTo>
                    <a:pt x="0" y="230124"/>
                  </a:lnTo>
                  <a:lnTo>
                    <a:pt x="1320546" y="230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 marR="5080" indent="-779780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Single</a:t>
            </a:r>
            <a:r>
              <a:rPr spc="-75" dirty="0"/>
              <a:t> </a:t>
            </a:r>
            <a:r>
              <a:rPr dirty="0"/>
              <a:t>Subsystem</a:t>
            </a:r>
            <a:r>
              <a:rPr spc="-60" dirty="0"/>
              <a:t> </a:t>
            </a:r>
            <a:r>
              <a:rPr spc="-10" dirty="0"/>
              <a:t>Attacks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625338" y="6087871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r>
              <a:rPr sz="1200" spc="-10" dirty="0">
                <a:latin typeface="Arial"/>
                <a:cs typeface="Arial"/>
              </a:rPr>
              <a:t> 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88817" y="6076441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r>
              <a:rPr sz="1200" spc="-10" dirty="0">
                <a:latin typeface="Arial"/>
                <a:cs typeface="Arial"/>
              </a:rPr>
              <a:t> 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45079" y="6156959"/>
            <a:ext cx="379730" cy="76200"/>
          </a:xfrm>
          <a:custGeom>
            <a:avLst/>
            <a:gdLst/>
            <a:ahLst/>
            <a:cxnLst/>
            <a:rect l="l" t="t" r="r" b="b"/>
            <a:pathLst>
              <a:path w="379730" h="76200">
                <a:moveTo>
                  <a:pt x="76961" y="0"/>
                </a:moveTo>
                <a:lnTo>
                  <a:pt x="0" y="36575"/>
                </a:lnTo>
                <a:lnTo>
                  <a:pt x="63245" y="69796"/>
                </a:lnTo>
                <a:lnTo>
                  <a:pt x="63245" y="28193"/>
                </a:lnTo>
                <a:lnTo>
                  <a:pt x="76394" y="28352"/>
                </a:lnTo>
                <a:lnTo>
                  <a:pt x="76961" y="0"/>
                </a:lnTo>
                <a:close/>
              </a:path>
              <a:path w="379730" h="76200">
                <a:moveTo>
                  <a:pt x="76394" y="28352"/>
                </a:moveTo>
                <a:lnTo>
                  <a:pt x="63245" y="28193"/>
                </a:lnTo>
                <a:lnTo>
                  <a:pt x="63245" y="47243"/>
                </a:lnTo>
                <a:lnTo>
                  <a:pt x="76014" y="47397"/>
                </a:lnTo>
                <a:lnTo>
                  <a:pt x="76394" y="28352"/>
                </a:lnTo>
                <a:close/>
              </a:path>
              <a:path w="379730" h="76200">
                <a:moveTo>
                  <a:pt x="76014" y="47397"/>
                </a:moveTo>
                <a:lnTo>
                  <a:pt x="63245" y="47243"/>
                </a:lnTo>
                <a:lnTo>
                  <a:pt x="63245" y="69796"/>
                </a:lnTo>
                <a:lnTo>
                  <a:pt x="75437" y="76199"/>
                </a:lnTo>
                <a:lnTo>
                  <a:pt x="76014" y="47397"/>
                </a:lnTo>
                <a:close/>
              </a:path>
              <a:path w="379730" h="76200">
                <a:moveTo>
                  <a:pt x="379475" y="51053"/>
                </a:moveTo>
                <a:lnTo>
                  <a:pt x="379475" y="32003"/>
                </a:lnTo>
                <a:lnTo>
                  <a:pt x="76394" y="28352"/>
                </a:lnTo>
                <a:lnTo>
                  <a:pt x="76014" y="47397"/>
                </a:lnTo>
                <a:lnTo>
                  <a:pt x="379475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27753" y="6160770"/>
            <a:ext cx="403860" cy="76200"/>
          </a:xfrm>
          <a:custGeom>
            <a:avLst/>
            <a:gdLst/>
            <a:ahLst/>
            <a:cxnLst/>
            <a:rect l="l" t="t" r="r" b="b"/>
            <a:pathLst>
              <a:path w="403860" h="76200">
                <a:moveTo>
                  <a:pt x="339851" y="48005"/>
                </a:moveTo>
                <a:lnTo>
                  <a:pt x="339851" y="28955"/>
                </a:lnTo>
                <a:lnTo>
                  <a:pt x="0" y="28955"/>
                </a:lnTo>
                <a:lnTo>
                  <a:pt x="0" y="48005"/>
                </a:lnTo>
                <a:lnTo>
                  <a:pt x="339851" y="48005"/>
                </a:lnTo>
                <a:close/>
              </a:path>
              <a:path w="403860" h="76200">
                <a:moveTo>
                  <a:pt x="403860" y="38100"/>
                </a:moveTo>
                <a:lnTo>
                  <a:pt x="327660" y="0"/>
                </a:lnTo>
                <a:lnTo>
                  <a:pt x="327660" y="28955"/>
                </a:lnTo>
                <a:lnTo>
                  <a:pt x="339851" y="28955"/>
                </a:lnTo>
                <a:lnTo>
                  <a:pt x="339851" y="70103"/>
                </a:lnTo>
                <a:lnTo>
                  <a:pt x="403860" y="38100"/>
                </a:lnTo>
                <a:close/>
              </a:path>
              <a:path w="403860" h="76200">
                <a:moveTo>
                  <a:pt x="339851" y="70103"/>
                </a:moveTo>
                <a:lnTo>
                  <a:pt x="339851" y="48005"/>
                </a:lnTo>
                <a:lnTo>
                  <a:pt x="327660" y="48005"/>
                </a:lnTo>
                <a:lnTo>
                  <a:pt x="327660" y="76200"/>
                </a:lnTo>
                <a:lnTo>
                  <a:pt x="339851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13603" y="6156959"/>
            <a:ext cx="379095" cy="76200"/>
          </a:xfrm>
          <a:custGeom>
            <a:avLst/>
            <a:gdLst/>
            <a:ahLst/>
            <a:cxnLst/>
            <a:rect l="l" t="t" r="r" b="b"/>
            <a:pathLst>
              <a:path w="379095" h="76200">
                <a:moveTo>
                  <a:pt x="76199" y="0"/>
                </a:moveTo>
                <a:lnTo>
                  <a:pt x="0" y="36575"/>
                </a:lnTo>
                <a:lnTo>
                  <a:pt x="63245" y="69796"/>
                </a:lnTo>
                <a:lnTo>
                  <a:pt x="63245" y="28193"/>
                </a:lnTo>
                <a:lnTo>
                  <a:pt x="75916" y="28347"/>
                </a:lnTo>
                <a:lnTo>
                  <a:pt x="76199" y="0"/>
                </a:lnTo>
                <a:close/>
              </a:path>
              <a:path w="379095" h="76200">
                <a:moveTo>
                  <a:pt x="75916" y="28347"/>
                </a:moveTo>
                <a:lnTo>
                  <a:pt x="63245" y="28193"/>
                </a:lnTo>
                <a:lnTo>
                  <a:pt x="63245" y="47243"/>
                </a:lnTo>
                <a:lnTo>
                  <a:pt x="75726" y="47394"/>
                </a:lnTo>
                <a:lnTo>
                  <a:pt x="75916" y="28347"/>
                </a:lnTo>
                <a:close/>
              </a:path>
              <a:path w="379095" h="76200">
                <a:moveTo>
                  <a:pt x="75726" y="47394"/>
                </a:moveTo>
                <a:lnTo>
                  <a:pt x="63245" y="47243"/>
                </a:lnTo>
                <a:lnTo>
                  <a:pt x="63245" y="69796"/>
                </a:lnTo>
                <a:lnTo>
                  <a:pt x="75437" y="76199"/>
                </a:lnTo>
                <a:lnTo>
                  <a:pt x="75726" y="47394"/>
                </a:lnTo>
                <a:close/>
              </a:path>
              <a:path w="379095" h="76200">
                <a:moveTo>
                  <a:pt x="378713" y="51053"/>
                </a:moveTo>
                <a:lnTo>
                  <a:pt x="378713" y="32003"/>
                </a:lnTo>
                <a:lnTo>
                  <a:pt x="75916" y="28347"/>
                </a:lnTo>
                <a:lnTo>
                  <a:pt x="75726" y="47394"/>
                </a:lnTo>
                <a:lnTo>
                  <a:pt x="378713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2843" y="6155435"/>
            <a:ext cx="403225" cy="76200"/>
          </a:xfrm>
          <a:custGeom>
            <a:avLst/>
            <a:gdLst/>
            <a:ahLst/>
            <a:cxnLst/>
            <a:rect l="l" t="t" r="r" b="b"/>
            <a:pathLst>
              <a:path w="403225" h="76200">
                <a:moveTo>
                  <a:pt x="339851" y="48005"/>
                </a:moveTo>
                <a:lnTo>
                  <a:pt x="339851" y="28955"/>
                </a:lnTo>
                <a:lnTo>
                  <a:pt x="0" y="28955"/>
                </a:lnTo>
                <a:lnTo>
                  <a:pt x="0" y="48005"/>
                </a:lnTo>
                <a:lnTo>
                  <a:pt x="339851" y="48005"/>
                </a:lnTo>
                <a:close/>
              </a:path>
              <a:path w="403225" h="76200">
                <a:moveTo>
                  <a:pt x="403098" y="38100"/>
                </a:moveTo>
                <a:lnTo>
                  <a:pt x="326898" y="0"/>
                </a:lnTo>
                <a:lnTo>
                  <a:pt x="326898" y="28955"/>
                </a:lnTo>
                <a:lnTo>
                  <a:pt x="339851" y="28955"/>
                </a:lnTo>
                <a:lnTo>
                  <a:pt x="339851" y="69723"/>
                </a:lnTo>
                <a:lnTo>
                  <a:pt x="403098" y="38100"/>
                </a:lnTo>
                <a:close/>
              </a:path>
              <a:path w="403225" h="76200">
                <a:moveTo>
                  <a:pt x="339851" y="69723"/>
                </a:moveTo>
                <a:lnTo>
                  <a:pt x="339851" y="48005"/>
                </a:lnTo>
                <a:lnTo>
                  <a:pt x="326898" y="48005"/>
                </a:lnTo>
                <a:lnTo>
                  <a:pt x="326898" y="76200"/>
                </a:lnTo>
                <a:lnTo>
                  <a:pt x="339851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185158" y="6253224"/>
            <a:ext cx="1417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Target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86282" y="6575012"/>
            <a:ext cx="7134225" cy="6642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15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65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10" dirty="0">
                <a:latin typeface="Arial"/>
                <a:cs typeface="Arial"/>
              </a:rPr>
              <a:t> confidence</a:t>
            </a:r>
            <a:endParaRPr sz="1600">
              <a:latin typeface="Arial"/>
              <a:cs typeface="Arial"/>
            </a:endParaRPr>
          </a:p>
          <a:p>
            <a:pPr marL="1381760">
              <a:lnSpc>
                <a:spcPts val="1210"/>
              </a:lnSpc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29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232366" y="3335097"/>
            <a:ext cx="19621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Attack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Posture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7454" y="1878857"/>
            <a:ext cx="6112510" cy="4394200"/>
            <a:chOff x="1727454" y="1878857"/>
            <a:chExt cx="6112510" cy="4394200"/>
          </a:xfrm>
        </p:grpSpPr>
        <p:sp>
          <p:nvSpPr>
            <p:cNvPr id="3" name="object 3"/>
            <p:cNvSpPr/>
            <p:nvPr/>
          </p:nvSpPr>
          <p:spPr>
            <a:xfrm>
              <a:off x="2905506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4" h="4220210">
                  <a:moveTo>
                    <a:pt x="0" y="4219956"/>
                  </a:moveTo>
                  <a:lnTo>
                    <a:pt x="10667" y="4219956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8608" y="2004821"/>
              <a:ext cx="304800" cy="2651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50692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9890" y="2004821"/>
              <a:ext cx="304800" cy="2651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07308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5" h="4220210">
                  <a:moveTo>
                    <a:pt x="0" y="4219956"/>
                  </a:moveTo>
                  <a:lnTo>
                    <a:pt x="10667" y="4219956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0410" y="2004821"/>
              <a:ext cx="304800" cy="2651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52494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5" h="4220210">
                  <a:moveTo>
                    <a:pt x="0" y="4219956"/>
                  </a:moveTo>
                  <a:lnTo>
                    <a:pt x="10667" y="4219956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1692" y="2004821"/>
              <a:ext cx="304800" cy="2651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09110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5" h="4220210">
                  <a:moveTo>
                    <a:pt x="0" y="4219956"/>
                  </a:moveTo>
                  <a:lnTo>
                    <a:pt x="10667" y="4219956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2211" y="2004821"/>
              <a:ext cx="304800" cy="2651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64964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8827" y="2004821"/>
              <a:ext cx="304800" cy="265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10912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5" h="4220210">
                  <a:moveTo>
                    <a:pt x="0" y="4219956"/>
                  </a:moveTo>
                  <a:lnTo>
                    <a:pt x="10667" y="4219956"/>
                  </a:lnTo>
                  <a:lnTo>
                    <a:pt x="10667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9348" y="2004821"/>
              <a:ext cx="304800" cy="2651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66766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0630" y="2004821"/>
              <a:ext cx="304800" cy="2651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11951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1150" y="2004821"/>
              <a:ext cx="304800" cy="2651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68568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2432" y="2004821"/>
              <a:ext cx="304800" cy="2651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25183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8286" y="2004821"/>
              <a:ext cx="304800" cy="2651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70369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9568" y="2004821"/>
              <a:ext cx="304800" cy="2651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26986" y="2042921"/>
              <a:ext cx="10795" cy="4220210"/>
            </a:xfrm>
            <a:custGeom>
              <a:avLst/>
              <a:gdLst/>
              <a:ahLst/>
              <a:cxnLst/>
              <a:rect l="l" t="t" r="r" b="b"/>
              <a:pathLst>
                <a:path w="10795" h="4220210">
                  <a:moveTo>
                    <a:pt x="0" y="4219956"/>
                  </a:moveTo>
                  <a:lnTo>
                    <a:pt x="10668" y="4219956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0088" y="2004821"/>
              <a:ext cx="304800" cy="2651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472172" y="2042921"/>
              <a:ext cx="11430" cy="4220210"/>
            </a:xfrm>
            <a:custGeom>
              <a:avLst/>
              <a:gdLst/>
              <a:ahLst/>
              <a:cxnLst/>
              <a:rect l="l" t="t" r="r" b="b"/>
              <a:pathLst>
                <a:path w="11429" h="4220210">
                  <a:moveTo>
                    <a:pt x="0" y="4219956"/>
                  </a:moveTo>
                  <a:lnTo>
                    <a:pt x="11429" y="4219956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421995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1369" y="2004821"/>
              <a:ext cx="304800" cy="2651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1889" y="2004821"/>
              <a:ext cx="304800" cy="2651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60320" y="1879091"/>
              <a:ext cx="5268595" cy="163830"/>
            </a:xfrm>
            <a:custGeom>
              <a:avLst/>
              <a:gdLst/>
              <a:ahLst/>
              <a:cxnLst/>
              <a:rect l="l" t="t" r="r" b="b"/>
              <a:pathLst>
                <a:path w="5268595" h="163830">
                  <a:moveTo>
                    <a:pt x="5268467" y="163830"/>
                  </a:moveTo>
                  <a:lnTo>
                    <a:pt x="5268467" y="0"/>
                  </a:lnTo>
                  <a:lnTo>
                    <a:pt x="0" y="0"/>
                  </a:lnTo>
                  <a:lnTo>
                    <a:pt x="0" y="163830"/>
                  </a:lnTo>
                  <a:lnTo>
                    <a:pt x="5268467" y="163830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9620" y="1922525"/>
              <a:ext cx="1225296" cy="868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9620" y="2009393"/>
              <a:ext cx="1225296" cy="8686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565654" y="1884425"/>
              <a:ext cx="5257165" cy="154305"/>
            </a:xfrm>
            <a:custGeom>
              <a:avLst/>
              <a:gdLst/>
              <a:ahLst/>
              <a:cxnLst/>
              <a:rect l="l" t="t" r="r" b="b"/>
              <a:pathLst>
                <a:path w="5257165" h="154305">
                  <a:moveTo>
                    <a:pt x="0" y="153924"/>
                  </a:moveTo>
                  <a:lnTo>
                    <a:pt x="0" y="0"/>
                  </a:lnTo>
                  <a:lnTo>
                    <a:pt x="5257038" y="0"/>
                  </a:lnTo>
                  <a:lnTo>
                    <a:pt x="5257038" y="153923"/>
                  </a:lnTo>
                  <a:lnTo>
                    <a:pt x="0" y="153924"/>
                  </a:lnTo>
                  <a:close/>
                </a:path>
              </a:pathLst>
            </a:custGeom>
            <a:ln w="11137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20" y="5434583"/>
              <a:ext cx="731520" cy="1371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20" y="4904994"/>
              <a:ext cx="725423" cy="137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20" y="4374641"/>
              <a:ext cx="731520" cy="1371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7454" y="3854195"/>
              <a:ext cx="798576" cy="1371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7454" y="3324605"/>
              <a:ext cx="780288" cy="1371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7454" y="2795015"/>
              <a:ext cx="798576" cy="1371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7454" y="2264663"/>
              <a:ext cx="798576" cy="1371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60320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6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186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03576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5" h="51435">
                  <a:moveTo>
                    <a:pt x="58674" y="25907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7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3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03576" y="2808731"/>
              <a:ext cx="59055" cy="2161540"/>
            </a:xfrm>
            <a:custGeom>
              <a:avLst/>
              <a:gdLst/>
              <a:ahLst/>
              <a:cxnLst/>
              <a:rect l="l" t="t" r="r" b="b"/>
              <a:pathLst>
                <a:path w="59055" h="2161540">
                  <a:moveTo>
                    <a:pt x="58674" y="2135124"/>
                  </a:moveTo>
                  <a:lnTo>
                    <a:pt x="56388" y="2125408"/>
                  </a:lnTo>
                  <a:lnTo>
                    <a:pt x="50101" y="2117407"/>
                  </a:lnTo>
                  <a:lnTo>
                    <a:pt x="40665" y="2111984"/>
                  </a:lnTo>
                  <a:lnTo>
                    <a:pt x="28956" y="2109978"/>
                  </a:lnTo>
                  <a:lnTo>
                    <a:pt x="17678" y="2111984"/>
                  </a:lnTo>
                  <a:lnTo>
                    <a:pt x="8470" y="2117407"/>
                  </a:lnTo>
                  <a:lnTo>
                    <a:pt x="2273" y="2125408"/>
                  </a:lnTo>
                  <a:lnTo>
                    <a:pt x="0" y="2135124"/>
                  </a:lnTo>
                  <a:lnTo>
                    <a:pt x="2273" y="2145284"/>
                  </a:lnTo>
                  <a:lnTo>
                    <a:pt x="8470" y="2153513"/>
                  </a:lnTo>
                  <a:lnTo>
                    <a:pt x="17678" y="2159025"/>
                  </a:lnTo>
                  <a:lnTo>
                    <a:pt x="28956" y="2161032"/>
                  </a:lnTo>
                  <a:lnTo>
                    <a:pt x="40665" y="2159025"/>
                  </a:lnTo>
                  <a:lnTo>
                    <a:pt x="50101" y="2153513"/>
                  </a:lnTo>
                  <a:lnTo>
                    <a:pt x="56388" y="2145284"/>
                  </a:lnTo>
                  <a:lnTo>
                    <a:pt x="58674" y="2135124"/>
                  </a:lnTo>
                  <a:close/>
                </a:path>
                <a:path w="59055" h="2161540">
                  <a:moveTo>
                    <a:pt x="58674" y="25908"/>
                  </a:moveTo>
                  <a:lnTo>
                    <a:pt x="56388" y="15760"/>
                  </a:lnTo>
                  <a:lnTo>
                    <a:pt x="50101" y="7531"/>
                  </a:lnTo>
                  <a:lnTo>
                    <a:pt x="40665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5623"/>
                  </a:lnTo>
                  <a:lnTo>
                    <a:pt x="8470" y="43624"/>
                  </a:lnTo>
                  <a:lnTo>
                    <a:pt x="17678" y="49060"/>
                  </a:lnTo>
                  <a:lnTo>
                    <a:pt x="28956" y="51054"/>
                  </a:lnTo>
                  <a:lnTo>
                    <a:pt x="40665" y="49060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03576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5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65654" y="2047493"/>
              <a:ext cx="0" cy="4220210"/>
            </a:xfrm>
            <a:custGeom>
              <a:avLst/>
              <a:gdLst/>
              <a:ahLst/>
              <a:cxnLst/>
              <a:rect l="l" t="t" r="r" b="b"/>
              <a:pathLst>
                <a:path h="4220210">
                  <a:moveTo>
                    <a:pt x="0" y="4219956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65654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34518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16174" y="2042921"/>
              <a:ext cx="334645" cy="4220210"/>
            </a:xfrm>
            <a:custGeom>
              <a:avLst/>
              <a:gdLst/>
              <a:ahLst/>
              <a:cxnLst/>
              <a:rect l="l" t="t" r="r" b="b"/>
              <a:pathLst>
                <a:path w="334644" h="4220210">
                  <a:moveTo>
                    <a:pt x="334518" y="4219956"/>
                  </a:moveTo>
                  <a:lnTo>
                    <a:pt x="334518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34518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54096" y="4918710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5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54096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5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54096" y="3336035"/>
              <a:ext cx="59055" cy="578485"/>
            </a:xfrm>
            <a:custGeom>
              <a:avLst/>
              <a:gdLst/>
              <a:ahLst/>
              <a:cxnLst/>
              <a:rect l="l" t="t" r="r" b="b"/>
              <a:pathLst>
                <a:path w="59055" h="578485">
                  <a:moveTo>
                    <a:pt x="58674" y="553212"/>
                  </a:moveTo>
                  <a:lnTo>
                    <a:pt x="56388" y="543496"/>
                  </a:lnTo>
                  <a:lnTo>
                    <a:pt x="50190" y="535495"/>
                  </a:lnTo>
                  <a:lnTo>
                    <a:pt x="40982" y="530072"/>
                  </a:lnTo>
                  <a:lnTo>
                    <a:pt x="29718" y="528066"/>
                  </a:lnTo>
                  <a:lnTo>
                    <a:pt x="17995" y="530072"/>
                  </a:lnTo>
                  <a:lnTo>
                    <a:pt x="8572" y="535495"/>
                  </a:lnTo>
                  <a:lnTo>
                    <a:pt x="2286" y="543496"/>
                  </a:lnTo>
                  <a:lnTo>
                    <a:pt x="0" y="553212"/>
                  </a:lnTo>
                  <a:lnTo>
                    <a:pt x="2286" y="562927"/>
                  </a:lnTo>
                  <a:lnTo>
                    <a:pt x="8572" y="570928"/>
                  </a:lnTo>
                  <a:lnTo>
                    <a:pt x="17995" y="576364"/>
                  </a:lnTo>
                  <a:lnTo>
                    <a:pt x="29718" y="578358"/>
                  </a:lnTo>
                  <a:lnTo>
                    <a:pt x="40982" y="576364"/>
                  </a:lnTo>
                  <a:lnTo>
                    <a:pt x="50190" y="570928"/>
                  </a:lnTo>
                  <a:lnTo>
                    <a:pt x="56388" y="562927"/>
                  </a:lnTo>
                  <a:lnTo>
                    <a:pt x="58674" y="553212"/>
                  </a:lnTo>
                  <a:close/>
                </a:path>
                <a:path w="59055" h="578485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7995" y="2019"/>
                  </a:lnTo>
                  <a:lnTo>
                    <a:pt x="8572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7995" y="49060"/>
                  </a:lnTo>
                  <a:lnTo>
                    <a:pt x="29718" y="51054"/>
                  </a:lnTo>
                  <a:lnTo>
                    <a:pt x="40982" y="49060"/>
                  </a:lnTo>
                  <a:lnTo>
                    <a:pt x="50190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54096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5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22270" y="626745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75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62122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6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186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05377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7"/>
                  </a:moveTo>
                  <a:lnTo>
                    <a:pt x="56280" y="15751"/>
                  </a:lnTo>
                  <a:lnTo>
                    <a:pt x="49815" y="7524"/>
                  </a:lnTo>
                  <a:lnTo>
                    <a:pt x="40350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7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3"/>
                  </a:lnTo>
                  <a:lnTo>
                    <a:pt x="40350" y="49053"/>
                  </a:lnTo>
                  <a:lnTo>
                    <a:pt x="49815" y="43624"/>
                  </a:lnTo>
                  <a:lnTo>
                    <a:pt x="56280" y="3562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405378" y="3336035"/>
              <a:ext cx="59055" cy="1106805"/>
            </a:xfrm>
            <a:custGeom>
              <a:avLst/>
              <a:gdLst/>
              <a:ahLst/>
              <a:cxnLst/>
              <a:rect l="l" t="t" r="r" b="b"/>
              <a:pathLst>
                <a:path w="59054" h="1106804">
                  <a:moveTo>
                    <a:pt x="58674" y="1080516"/>
                  </a:moveTo>
                  <a:lnTo>
                    <a:pt x="56273" y="1070800"/>
                  </a:lnTo>
                  <a:lnTo>
                    <a:pt x="49809" y="1062799"/>
                  </a:lnTo>
                  <a:lnTo>
                    <a:pt x="40347" y="1057376"/>
                  </a:lnTo>
                  <a:lnTo>
                    <a:pt x="28956" y="1055370"/>
                  </a:lnTo>
                  <a:lnTo>
                    <a:pt x="17678" y="1057376"/>
                  </a:lnTo>
                  <a:lnTo>
                    <a:pt x="8470" y="1062799"/>
                  </a:lnTo>
                  <a:lnTo>
                    <a:pt x="2273" y="1070800"/>
                  </a:lnTo>
                  <a:lnTo>
                    <a:pt x="0" y="1080516"/>
                  </a:lnTo>
                  <a:lnTo>
                    <a:pt x="2273" y="1090676"/>
                  </a:lnTo>
                  <a:lnTo>
                    <a:pt x="8470" y="1098905"/>
                  </a:lnTo>
                  <a:lnTo>
                    <a:pt x="17678" y="1104417"/>
                  </a:lnTo>
                  <a:lnTo>
                    <a:pt x="28956" y="1106424"/>
                  </a:lnTo>
                  <a:lnTo>
                    <a:pt x="40347" y="1104417"/>
                  </a:lnTo>
                  <a:lnTo>
                    <a:pt x="49809" y="1098905"/>
                  </a:lnTo>
                  <a:lnTo>
                    <a:pt x="56273" y="1090676"/>
                  </a:lnTo>
                  <a:lnTo>
                    <a:pt x="58674" y="1080516"/>
                  </a:lnTo>
                  <a:close/>
                </a:path>
                <a:path w="59054" h="1106804">
                  <a:moveTo>
                    <a:pt x="58674" y="25908"/>
                  </a:moveTo>
                  <a:lnTo>
                    <a:pt x="56273" y="15760"/>
                  </a:lnTo>
                  <a:lnTo>
                    <a:pt x="49809" y="7531"/>
                  </a:lnTo>
                  <a:lnTo>
                    <a:pt x="40347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5623"/>
                  </a:lnTo>
                  <a:lnTo>
                    <a:pt x="8470" y="43624"/>
                  </a:lnTo>
                  <a:lnTo>
                    <a:pt x="17678" y="49060"/>
                  </a:lnTo>
                  <a:lnTo>
                    <a:pt x="28956" y="51054"/>
                  </a:lnTo>
                  <a:lnTo>
                    <a:pt x="40347" y="49060"/>
                  </a:lnTo>
                  <a:lnTo>
                    <a:pt x="49809" y="43624"/>
                  </a:lnTo>
                  <a:lnTo>
                    <a:pt x="56273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05377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280" y="15430"/>
                  </a:lnTo>
                  <a:lnTo>
                    <a:pt x="49815" y="7429"/>
                  </a:lnTo>
                  <a:lnTo>
                    <a:pt x="40350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350" y="49041"/>
                  </a:lnTo>
                  <a:lnTo>
                    <a:pt x="49815" y="43529"/>
                  </a:lnTo>
                  <a:lnTo>
                    <a:pt x="56280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67456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34518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617976" y="2042921"/>
              <a:ext cx="334645" cy="4220210"/>
            </a:xfrm>
            <a:custGeom>
              <a:avLst/>
              <a:gdLst/>
              <a:ahLst/>
              <a:cxnLst/>
              <a:rect l="l" t="t" r="r" b="b"/>
              <a:pathLst>
                <a:path w="334645" h="4220210">
                  <a:moveTo>
                    <a:pt x="334518" y="4219956"/>
                  </a:moveTo>
                  <a:lnTo>
                    <a:pt x="334517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34518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55898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4861"/>
                  </a:lnTo>
                  <a:lnTo>
                    <a:pt x="8572" y="42862"/>
                  </a:lnTo>
                  <a:lnTo>
                    <a:pt x="18002" y="48291"/>
                  </a:lnTo>
                  <a:lnTo>
                    <a:pt x="29718" y="50292"/>
                  </a:lnTo>
                  <a:lnTo>
                    <a:pt x="40993" y="48291"/>
                  </a:lnTo>
                  <a:lnTo>
                    <a:pt x="50196" y="42862"/>
                  </a:lnTo>
                  <a:lnTo>
                    <a:pt x="56399" y="34861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5898" y="3336035"/>
              <a:ext cx="59055" cy="2161540"/>
            </a:xfrm>
            <a:custGeom>
              <a:avLst/>
              <a:gdLst/>
              <a:ahLst/>
              <a:cxnLst/>
              <a:rect l="l" t="t" r="r" b="b"/>
              <a:pathLst>
                <a:path w="59054" h="2161540">
                  <a:moveTo>
                    <a:pt x="58674" y="2135886"/>
                  </a:moveTo>
                  <a:lnTo>
                    <a:pt x="56388" y="2125738"/>
                  </a:lnTo>
                  <a:lnTo>
                    <a:pt x="50190" y="2117509"/>
                  </a:lnTo>
                  <a:lnTo>
                    <a:pt x="40982" y="2111997"/>
                  </a:lnTo>
                  <a:lnTo>
                    <a:pt x="29718" y="2109978"/>
                  </a:lnTo>
                  <a:lnTo>
                    <a:pt x="17995" y="2111997"/>
                  </a:lnTo>
                  <a:lnTo>
                    <a:pt x="8572" y="2117509"/>
                  </a:lnTo>
                  <a:lnTo>
                    <a:pt x="2286" y="2125738"/>
                  </a:lnTo>
                  <a:lnTo>
                    <a:pt x="0" y="2135886"/>
                  </a:lnTo>
                  <a:lnTo>
                    <a:pt x="2286" y="2145601"/>
                  </a:lnTo>
                  <a:lnTo>
                    <a:pt x="8572" y="2153602"/>
                  </a:lnTo>
                  <a:lnTo>
                    <a:pt x="17995" y="2159038"/>
                  </a:lnTo>
                  <a:lnTo>
                    <a:pt x="29718" y="2161032"/>
                  </a:lnTo>
                  <a:lnTo>
                    <a:pt x="40982" y="2159038"/>
                  </a:lnTo>
                  <a:lnTo>
                    <a:pt x="50190" y="2153602"/>
                  </a:lnTo>
                  <a:lnTo>
                    <a:pt x="56388" y="2145601"/>
                  </a:lnTo>
                  <a:lnTo>
                    <a:pt x="58674" y="2135886"/>
                  </a:lnTo>
                  <a:close/>
                </a:path>
                <a:path w="59054" h="2161540">
                  <a:moveTo>
                    <a:pt x="58674" y="553212"/>
                  </a:moveTo>
                  <a:lnTo>
                    <a:pt x="56388" y="543496"/>
                  </a:lnTo>
                  <a:lnTo>
                    <a:pt x="50190" y="535495"/>
                  </a:lnTo>
                  <a:lnTo>
                    <a:pt x="40982" y="530072"/>
                  </a:lnTo>
                  <a:lnTo>
                    <a:pt x="29718" y="528066"/>
                  </a:lnTo>
                  <a:lnTo>
                    <a:pt x="17995" y="530072"/>
                  </a:lnTo>
                  <a:lnTo>
                    <a:pt x="8572" y="535495"/>
                  </a:lnTo>
                  <a:lnTo>
                    <a:pt x="2286" y="543496"/>
                  </a:lnTo>
                  <a:lnTo>
                    <a:pt x="0" y="553212"/>
                  </a:lnTo>
                  <a:lnTo>
                    <a:pt x="2286" y="562927"/>
                  </a:lnTo>
                  <a:lnTo>
                    <a:pt x="8572" y="570928"/>
                  </a:lnTo>
                  <a:lnTo>
                    <a:pt x="17995" y="576364"/>
                  </a:lnTo>
                  <a:lnTo>
                    <a:pt x="29718" y="578358"/>
                  </a:lnTo>
                  <a:lnTo>
                    <a:pt x="40982" y="576364"/>
                  </a:lnTo>
                  <a:lnTo>
                    <a:pt x="50190" y="570928"/>
                  </a:lnTo>
                  <a:lnTo>
                    <a:pt x="56388" y="562927"/>
                  </a:lnTo>
                  <a:lnTo>
                    <a:pt x="58674" y="553212"/>
                  </a:lnTo>
                  <a:close/>
                </a:path>
                <a:path w="59054" h="2161540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7995" y="2019"/>
                  </a:lnTo>
                  <a:lnTo>
                    <a:pt x="8572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7995" y="49060"/>
                  </a:lnTo>
                  <a:lnTo>
                    <a:pt x="29718" y="51054"/>
                  </a:lnTo>
                  <a:lnTo>
                    <a:pt x="40982" y="49060"/>
                  </a:lnTo>
                  <a:lnTo>
                    <a:pt x="50190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55898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24072" y="626745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>
                  <a:moveTo>
                    <a:pt x="33375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63161" y="2042921"/>
              <a:ext cx="346075" cy="4220210"/>
            </a:xfrm>
            <a:custGeom>
              <a:avLst/>
              <a:gdLst/>
              <a:ahLst/>
              <a:cxnLst/>
              <a:rect l="l" t="t" r="r" b="b"/>
              <a:pathLst>
                <a:path w="346075" h="4220210">
                  <a:moveTo>
                    <a:pt x="345948" y="4219956"/>
                  </a:moveTo>
                  <a:lnTo>
                    <a:pt x="345948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948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06418" y="5974079"/>
              <a:ext cx="59690" cy="50800"/>
            </a:xfrm>
            <a:custGeom>
              <a:avLst/>
              <a:gdLst/>
              <a:ahLst/>
              <a:cxnLst/>
              <a:rect l="l" t="t" r="r" b="b"/>
              <a:pathLst>
                <a:path w="59689" h="50800">
                  <a:moveTo>
                    <a:pt x="59436" y="25146"/>
                  </a:moveTo>
                  <a:lnTo>
                    <a:pt x="57042" y="15430"/>
                  </a:lnTo>
                  <a:lnTo>
                    <a:pt x="50577" y="7429"/>
                  </a:lnTo>
                  <a:lnTo>
                    <a:pt x="41112" y="2000"/>
                  </a:lnTo>
                  <a:lnTo>
                    <a:pt x="29718" y="0"/>
                  </a:lnTo>
                  <a:lnTo>
                    <a:pt x="18323" y="2000"/>
                  </a:lnTo>
                  <a:lnTo>
                    <a:pt x="8858" y="7429"/>
                  </a:lnTo>
                  <a:lnTo>
                    <a:pt x="2393" y="15430"/>
                  </a:lnTo>
                  <a:lnTo>
                    <a:pt x="0" y="25146"/>
                  </a:lnTo>
                  <a:lnTo>
                    <a:pt x="2393" y="34861"/>
                  </a:lnTo>
                  <a:lnTo>
                    <a:pt x="8858" y="42862"/>
                  </a:lnTo>
                  <a:lnTo>
                    <a:pt x="18323" y="48291"/>
                  </a:lnTo>
                  <a:lnTo>
                    <a:pt x="29718" y="50292"/>
                  </a:lnTo>
                  <a:lnTo>
                    <a:pt x="41112" y="48291"/>
                  </a:lnTo>
                  <a:lnTo>
                    <a:pt x="50577" y="42862"/>
                  </a:lnTo>
                  <a:lnTo>
                    <a:pt x="57042" y="34861"/>
                  </a:lnTo>
                  <a:lnTo>
                    <a:pt x="59436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06418" y="2808731"/>
              <a:ext cx="59690" cy="578485"/>
            </a:xfrm>
            <a:custGeom>
              <a:avLst/>
              <a:gdLst/>
              <a:ahLst/>
              <a:cxnLst/>
              <a:rect l="l" t="t" r="r" b="b"/>
              <a:pathLst>
                <a:path w="59689" h="578485">
                  <a:moveTo>
                    <a:pt x="59436" y="553212"/>
                  </a:moveTo>
                  <a:lnTo>
                    <a:pt x="57035" y="543064"/>
                  </a:lnTo>
                  <a:lnTo>
                    <a:pt x="50571" y="534835"/>
                  </a:lnTo>
                  <a:lnTo>
                    <a:pt x="41109" y="529323"/>
                  </a:lnTo>
                  <a:lnTo>
                    <a:pt x="29718" y="527304"/>
                  </a:lnTo>
                  <a:lnTo>
                    <a:pt x="18313" y="529323"/>
                  </a:lnTo>
                  <a:lnTo>
                    <a:pt x="8851" y="534835"/>
                  </a:lnTo>
                  <a:lnTo>
                    <a:pt x="2387" y="543064"/>
                  </a:lnTo>
                  <a:lnTo>
                    <a:pt x="0" y="553212"/>
                  </a:lnTo>
                  <a:lnTo>
                    <a:pt x="2387" y="562927"/>
                  </a:lnTo>
                  <a:lnTo>
                    <a:pt x="8851" y="570928"/>
                  </a:lnTo>
                  <a:lnTo>
                    <a:pt x="18313" y="576364"/>
                  </a:lnTo>
                  <a:lnTo>
                    <a:pt x="29718" y="578358"/>
                  </a:lnTo>
                  <a:lnTo>
                    <a:pt x="41109" y="576364"/>
                  </a:lnTo>
                  <a:lnTo>
                    <a:pt x="50571" y="570928"/>
                  </a:lnTo>
                  <a:lnTo>
                    <a:pt x="57035" y="562927"/>
                  </a:lnTo>
                  <a:lnTo>
                    <a:pt x="59436" y="553212"/>
                  </a:lnTo>
                  <a:close/>
                </a:path>
                <a:path w="59689" h="578485">
                  <a:moveTo>
                    <a:pt x="59436" y="25908"/>
                  </a:moveTo>
                  <a:lnTo>
                    <a:pt x="57035" y="15760"/>
                  </a:lnTo>
                  <a:lnTo>
                    <a:pt x="50571" y="7531"/>
                  </a:lnTo>
                  <a:lnTo>
                    <a:pt x="41109" y="2019"/>
                  </a:lnTo>
                  <a:lnTo>
                    <a:pt x="29718" y="0"/>
                  </a:lnTo>
                  <a:lnTo>
                    <a:pt x="18313" y="2019"/>
                  </a:lnTo>
                  <a:lnTo>
                    <a:pt x="8851" y="7531"/>
                  </a:lnTo>
                  <a:lnTo>
                    <a:pt x="2387" y="15760"/>
                  </a:lnTo>
                  <a:lnTo>
                    <a:pt x="0" y="25908"/>
                  </a:lnTo>
                  <a:lnTo>
                    <a:pt x="2387" y="35623"/>
                  </a:lnTo>
                  <a:lnTo>
                    <a:pt x="8851" y="43624"/>
                  </a:lnTo>
                  <a:lnTo>
                    <a:pt x="18313" y="49060"/>
                  </a:lnTo>
                  <a:lnTo>
                    <a:pt x="29718" y="51054"/>
                  </a:lnTo>
                  <a:lnTo>
                    <a:pt x="41109" y="49060"/>
                  </a:lnTo>
                  <a:lnTo>
                    <a:pt x="50571" y="43624"/>
                  </a:lnTo>
                  <a:lnTo>
                    <a:pt x="57035" y="35623"/>
                  </a:lnTo>
                  <a:lnTo>
                    <a:pt x="59436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06418" y="2281427"/>
              <a:ext cx="59690" cy="51435"/>
            </a:xfrm>
            <a:custGeom>
              <a:avLst/>
              <a:gdLst/>
              <a:ahLst/>
              <a:cxnLst/>
              <a:rect l="l" t="t" r="r" b="b"/>
              <a:pathLst>
                <a:path w="59689" h="51435">
                  <a:moveTo>
                    <a:pt x="59436" y="25146"/>
                  </a:moveTo>
                  <a:lnTo>
                    <a:pt x="57042" y="15430"/>
                  </a:lnTo>
                  <a:lnTo>
                    <a:pt x="50577" y="7429"/>
                  </a:lnTo>
                  <a:lnTo>
                    <a:pt x="41112" y="2000"/>
                  </a:lnTo>
                  <a:lnTo>
                    <a:pt x="29718" y="0"/>
                  </a:lnTo>
                  <a:lnTo>
                    <a:pt x="18323" y="2000"/>
                  </a:lnTo>
                  <a:lnTo>
                    <a:pt x="8858" y="7429"/>
                  </a:lnTo>
                  <a:lnTo>
                    <a:pt x="2393" y="15430"/>
                  </a:lnTo>
                  <a:lnTo>
                    <a:pt x="0" y="25146"/>
                  </a:lnTo>
                  <a:lnTo>
                    <a:pt x="2393" y="35302"/>
                  </a:lnTo>
                  <a:lnTo>
                    <a:pt x="8858" y="43529"/>
                  </a:lnTo>
                  <a:lnTo>
                    <a:pt x="18323" y="49041"/>
                  </a:lnTo>
                  <a:lnTo>
                    <a:pt x="29718" y="51054"/>
                  </a:lnTo>
                  <a:lnTo>
                    <a:pt x="41112" y="49041"/>
                  </a:lnTo>
                  <a:lnTo>
                    <a:pt x="50577" y="43529"/>
                  </a:lnTo>
                  <a:lnTo>
                    <a:pt x="57042" y="35302"/>
                  </a:lnTo>
                  <a:lnTo>
                    <a:pt x="59436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969258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34518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319777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6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186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63033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7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7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3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63034" y="3336035"/>
              <a:ext cx="59055" cy="578485"/>
            </a:xfrm>
            <a:custGeom>
              <a:avLst/>
              <a:gdLst/>
              <a:ahLst/>
              <a:cxnLst/>
              <a:rect l="l" t="t" r="r" b="b"/>
              <a:pathLst>
                <a:path w="59054" h="578485">
                  <a:moveTo>
                    <a:pt x="58674" y="553212"/>
                  </a:moveTo>
                  <a:lnTo>
                    <a:pt x="56388" y="543496"/>
                  </a:lnTo>
                  <a:lnTo>
                    <a:pt x="50190" y="535495"/>
                  </a:lnTo>
                  <a:lnTo>
                    <a:pt x="40982" y="530072"/>
                  </a:lnTo>
                  <a:lnTo>
                    <a:pt x="29718" y="528066"/>
                  </a:lnTo>
                  <a:lnTo>
                    <a:pt x="17995" y="530072"/>
                  </a:lnTo>
                  <a:lnTo>
                    <a:pt x="8572" y="535495"/>
                  </a:lnTo>
                  <a:lnTo>
                    <a:pt x="2286" y="543496"/>
                  </a:lnTo>
                  <a:lnTo>
                    <a:pt x="0" y="553212"/>
                  </a:lnTo>
                  <a:lnTo>
                    <a:pt x="2286" y="562927"/>
                  </a:lnTo>
                  <a:lnTo>
                    <a:pt x="8572" y="570928"/>
                  </a:lnTo>
                  <a:lnTo>
                    <a:pt x="17995" y="576364"/>
                  </a:lnTo>
                  <a:lnTo>
                    <a:pt x="29718" y="578358"/>
                  </a:lnTo>
                  <a:lnTo>
                    <a:pt x="40982" y="576364"/>
                  </a:lnTo>
                  <a:lnTo>
                    <a:pt x="50190" y="570928"/>
                  </a:lnTo>
                  <a:lnTo>
                    <a:pt x="56388" y="562927"/>
                  </a:lnTo>
                  <a:lnTo>
                    <a:pt x="58674" y="553212"/>
                  </a:lnTo>
                  <a:close/>
                </a:path>
                <a:path w="59054" h="578485">
                  <a:moveTo>
                    <a:pt x="58674" y="25908"/>
                  </a:moveTo>
                  <a:lnTo>
                    <a:pt x="56388" y="15760"/>
                  </a:lnTo>
                  <a:lnTo>
                    <a:pt x="50190" y="7531"/>
                  </a:lnTo>
                  <a:lnTo>
                    <a:pt x="40982" y="2019"/>
                  </a:lnTo>
                  <a:lnTo>
                    <a:pt x="29718" y="0"/>
                  </a:lnTo>
                  <a:lnTo>
                    <a:pt x="17995" y="2019"/>
                  </a:lnTo>
                  <a:lnTo>
                    <a:pt x="8572" y="7531"/>
                  </a:lnTo>
                  <a:lnTo>
                    <a:pt x="2286" y="15760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7995" y="49060"/>
                  </a:lnTo>
                  <a:lnTo>
                    <a:pt x="29718" y="51054"/>
                  </a:lnTo>
                  <a:lnTo>
                    <a:pt x="40982" y="49060"/>
                  </a:lnTo>
                  <a:lnTo>
                    <a:pt x="50190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63033" y="2808731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4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25874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34518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76394" y="2042921"/>
              <a:ext cx="334645" cy="4220210"/>
            </a:xfrm>
            <a:custGeom>
              <a:avLst/>
              <a:gdLst/>
              <a:ahLst/>
              <a:cxnLst/>
              <a:rect l="l" t="t" r="r" b="b"/>
              <a:pathLst>
                <a:path w="334645" h="4220210">
                  <a:moveTo>
                    <a:pt x="334518" y="4219956"/>
                  </a:moveTo>
                  <a:lnTo>
                    <a:pt x="334517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34518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14316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4861"/>
                  </a:lnTo>
                  <a:lnTo>
                    <a:pt x="8477" y="42862"/>
                  </a:lnTo>
                  <a:lnTo>
                    <a:pt x="17680" y="48291"/>
                  </a:lnTo>
                  <a:lnTo>
                    <a:pt x="28956" y="50292"/>
                  </a:lnTo>
                  <a:lnTo>
                    <a:pt x="40671" y="48291"/>
                  </a:lnTo>
                  <a:lnTo>
                    <a:pt x="50101" y="42862"/>
                  </a:lnTo>
                  <a:lnTo>
                    <a:pt x="56388" y="34861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14316" y="4918710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814316" y="3864101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4861"/>
                  </a:lnTo>
                  <a:lnTo>
                    <a:pt x="8477" y="42862"/>
                  </a:lnTo>
                  <a:lnTo>
                    <a:pt x="17680" y="48291"/>
                  </a:lnTo>
                  <a:lnTo>
                    <a:pt x="28956" y="50292"/>
                  </a:lnTo>
                  <a:lnTo>
                    <a:pt x="40671" y="48291"/>
                  </a:lnTo>
                  <a:lnTo>
                    <a:pt x="50101" y="42862"/>
                  </a:lnTo>
                  <a:lnTo>
                    <a:pt x="56388" y="34861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814316" y="3336036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14316" y="2808731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81727" y="6267450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334517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21580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6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186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64836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7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7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3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64836" y="4391405"/>
              <a:ext cx="59055" cy="578485"/>
            </a:xfrm>
            <a:custGeom>
              <a:avLst/>
              <a:gdLst/>
              <a:ahLst/>
              <a:cxnLst/>
              <a:rect l="l" t="t" r="r" b="b"/>
              <a:pathLst>
                <a:path w="59054" h="578485">
                  <a:moveTo>
                    <a:pt x="58674" y="552450"/>
                  </a:moveTo>
                  <a:lnTo>
                    <a:pt x="56388" y="542734"/>
                  </a:lnTo>
                  <a:lnTo>
                    <a:pt x="50190" y="534733"/>
                  </a:lnTo>
                  <a:lnTo>
                    <a:pt x="40982" y="529310"/>
                  </a:lnTo>
                  <a:lnTo>
                    <a:pt x="29718" y="527304"/>
                  </a:lnTo>
                  <a:lnTo>
                    <a:pt x="17995" y="529310"/>
                  </a:lnTo>
                  <a:lnTo>
                    <a:pt x="8572" y="534733"/>
                  </a:lnTo>
                  <a:lnTo>
                    <a:pt x="2286" y="542734"/>
                  </a:lnTo>
                  <a:lnTo>
                    <a:pt x="0" y="552450"/>
                  </a:lnTo>
                  <a:lnTo>
                    <a:pt x="2286" y="562610"/>
                  </a:lnTo>
                  <a:lnTo>
                    <a:pt x="8572" y="570839"/>
                  </a:lnTo>
                  <a:lnTo>
                    <a:pt x="17995" y="576351"/>
                  </a:lnTo>
                  <a:lnTo>
                    <a:pt x="29718" y="578358"/>
                  </a:lnTo>
                  <a:lnTo>
                    <a:pt x="40982" y="576351"/>
                  </a:lnTo>
                  <a:lnTo>
                    <a:pt x="50190" y="570839"/>
                  </a:lnTo>
                  <a:lnTo>
                    <a:pt x="56388" y="562610"/>
                  </a:lnTo>
                  <a:lnTo>
                    <a:pt x="58674" y="552450"/>
                  </a:lnTo>
                  <a:close/>
                </a:path>
                <a:path w="59054" h="578485">
                  <a:moveTo>
                    <a:pt x="58674" y="25146"/>
                  </a:moveTo>
                  <a:lnTo>
                    <a:pt x="56388" y="15430"/>
                  </a:lnTo>
                  <a:lnTo>
                    <a:pt x="50190" y="7429"/>
                  </a:lnTo>
                  <a:lnTo>
                    <a:pt x="40982" y="2006"/>
                  </a:lnTo>
                  <a:lnTo>
                    <a:pt x="29718" y="0"/>
                  </a:lnTo>
                  <a:lnTo>
                    <a:pt x="17995" y="2006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6"/>
                  </a:lnTo>
                  <a:lnTo>
                    <a:pt x="8572" y="43535"/>
                  </a:lnTo>
                  <a:lnTo>
                    <a:pt x="17995" y="49047"/>
                  </a:lnTo>
                  <a:lnTo>
                    <a:pt x="29718" y="51054"/>
                  </a:lnTo>
                  <a:lnTo>
                    <a:pt x="40982" y="49047"/>
                  </a:lnTo>
                  <a:lnTo>
                    <a:pt x="50190" y="43535"/>
                  </a:lnTo>
                  <a:lnTo>
                    <a:pt x="56388" y="35306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64836" y="3336036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4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26913" y="6267450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48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78195" y="2042921"/>
              <a:ext cx="334010" cy="4220210"/>
            </a:xfrm>
            <a:custGeom>
              <a:avLst/>
              <a:gdLst/>
              <a:ahLst/>
              <a:cxnLst/>
              <a:rect l="l" t="t" r="r" b="b"/>
              <a:pathLst>
                <a:path w="334010" h="4220210">
                  <a:moveTo>
                    <a:pt x="333756" y="4219956"/>
                  </a:moveTo>
                  <a:lnTo>
                    <a:pt x="333755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33756" y="4219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16118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7"/>
                  </a:moveTo>
                  <a:lnTo>
                    <a:pt x="56280" y="15751"/>
                  </a:lnTo>
                  <a:lnTo>
                    <a:pt x="49815" y="7524"/>
                  </a:lnTo>
                  <a:lnTo>
                    <a:pt x="40350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7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3"/>
                  </a:lnTo>
                  <a:lnTo>
                    <a:pt x="40350" y="49053"/>
                  </a:lnTo>
                  <a:lnTo>
                    <a:pt x="49815" y="43624"/>
                  </a:lnTo>
                  <a:lnTo>
                    <a:pt x="56280" y="35623"/>
                  </a:lnTo>
                  <a:lnTo>
                    <a:pt x="58674" y="25907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16118" y="3864101"/>
              <a:ext cx="59055" cy="1106170"/>
            </a:xfrm>
            <a:custGeom>
              <a:avLst/>
              <a:gdLst/>
              <a:ahLst/>
              <a:cxnLst/>
              <a:rect l="l" t="t" r="r" b="b"/>
              <a:pathLst>
                <a:path w="59054" h="1106170">
                  <a:moveTo>
                    <a:pt x="58674" y="1079754"/>
                  </a:moveTo>
                  <a:lnTo>
                    <a:pt x="56273" y="1070038"/>
                  </a:lnTo>
                  <a:lnTo>
                    <a:pt x="49809" y="1062037"/>
                  </a:lnTo>
                  <a:lnTo>
                    <a:pt x="40347" y="1056614"/>
                  </a:lnTo>
                  <a:lnTo>
                    <a:pt x="28956" y="1054608"/>
                  </a:lnTo>
                  <a:lnTo>
                    <a:pt x="17678" y="1056614"/>
                  </a:lnTo>
                  <a:lnTo>
                    <a:pt x="8470" y="1062037"/>
                  </a:lnTo>
                  <a:lnTo>
                    <a:pt x="2273" y="1070038"/>
                  </a:lnTo>
                  <a:lnTo>
                    <a:pt x="0" y="1079754"/>
                  </a:lnTo>
                  <a:lnTo>
                    <a:pt x="2273" y="1089914"/>
                  </a:lnTo>
                  <a:lnTo>
                    <a:pt x="8470" y="1098143"/>
                  </a:lnTo>
                  <a:lnTo>
                    <a:pt x="17678" y="1103655"/>
                  </a:lnTo>
                  <a:lnTo>
                    <a:pt x="28956" y="1105662"/>
                  </a:lnTo>
                  <a:lnTo>
                    <a:pt x="40347" y="1103655"/>
                  </a:lnTo>
                  <a:lnTo>
                    <a:pt x="49809" y="1098143"/>
                  </a:lnTo>
                  <a:lnTo>
                    <a:pt x="56273" y="1089914"/>
                  </a:lnTo>
                  <a:lnTo>
                    <a:pt x="58674" y="1079754"/>
                  </a:lnTo>
                  <a:close/>
                </a:path>
                <a:path w="59054" h="1106170">
                  <a:moveTo>
                    <a:pt x="58674" y="25146"/>
                  </a:moveTo>
                  <a:lnTo>
                    <a:pt x="56273" y="15430"/>
                  </a:lnTo>
                  <a:lnTo>
                    <a:pt x="49809" y="7429"/>
                  </a:lnTo>
                  <a:lnTo>
                    <a:pt x="40347" y="2006"/>
                  </a:lnTo>
                  <a:lnTo>
                    <a:pt x="28956" y="0"/>
                  </a:lnTo>
                  <a:lnTo>
                    <a:pt x="17678" y="2006"/>
                  </a:lnTo>
                  <a:lnTo>
                    <a:pt x="8470" y="7429"/>
                  </a:lnTo>
                  <a:lnTo>
                    <a:pt x="2273" y="15430"/>
                  </a:lnTo>
                  <a:lnTo>
                    <a:pt x="0" y="25146"/>
                  </a:lnTo>
                  <a:lnTo>
                    <a:pt x="2273" y="34861"/>
                  </a:lnTo>
                  <a:lnTo>
                    <a:pt x="8470" y="42862"/>
                  </a:lnTo>
                  <a:lnTo>
                    <a:pt x="17678" y="48298"/>
                  </a:lnTo>
                  <a:lnTo>
                    <a:pt x="28956" y="50292"/>
                  </a:lnTo>
                  <a:lnTo>
                    <a:pt x="40347" y="48298"/>
                  </a:lnTo>
                  <a:lnTo>
                    <a:pt x="49809" y="42862"/>
                  </a:lnTo>
                  <a:lnTo>
                    <a:pt x="56273" y="34861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16118" y="2808731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280" y="15751"/>
                  </a:lnTo>
                  <a:lnTo>
                    <a:pt x="49815" y="7524"/>
                  </a:lnTo>
                  <a:lnTo>
                    <a:pt x="40350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350" y="49053"/>
                  </a:lnTo>
                  <a:lnTo>
                    <a:pt x="49815" y="43624"/>
                  </a:lnTo>
                  <a:lnTo>
                    <a:pt x="56280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83530" y="6267450"/>
              <a:ext cx="334645" cy="0"/>
            </a:xfrm>
            <a:custGeom>
              <a:avLst/>
              <a:gdLst/>
              <a:ahLst/>
              <a:cxnLst/>
              <a:rect l="l" t="t" r="r" b="b"/>
              <a:pathLst>
                <a:path w="334645">
                  <a:moveTo>
                    <a:pt x="334517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23382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5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6"/>
                  </a:lnTo>
                  <a:lnTo>
                    <a:pt x="345186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66638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5"/>
                  </a:lnTo>
                  <a:lnTo>
                    <a:pt x="2286" y="34861"/>
                  </a:lnTo>
                  <a:lnTo>
                    <a:pt x="8572" y="42862"/>
                  </a:lnTo>
                  <a:lnTo>
                    <a:pt x="18002" y="48291"/>
                  </a:lnTo>
                  <a:lnTo>
                    <a:pt x="29718" y="50291"/>
                  </a:lnTo>
                  <a:lnTo>
                    <a:pt x="40993" y="48291"/>
                  </a:lnTo>
                  <a:lnTo>
                    <a:pt x="50196" y="42862"/>
                  </a:lnTo>
                  <a:lnTo>
                    <a:pt x="56399" y="34861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866638" y="4918710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5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3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866638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66638" y="3336036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4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66638" y="2808731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4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28716" y="6267450"/>
              <a:ext cx="346075" cy="0"/>
            </a:xfrm>
            <a:custGeom>
              <a:avLst/>
              <a:gdLst/>
              <a:ahLst/>
              <a:cxnLst/>
              <a:rect l="l" t="t" r="r" b="b"/>
              <a:pathLst>
                <a:path w="346075">
                  <a:moveTo>
                    <a:pt x="345948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79998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39" h="4220210">
                  <a:moveTo>
                    <a:pt x="345186" y="4219955"/>
                  </a:moveTo>
                  <a:lnTo>
                    <a:pt x="345186" y="0"/>
                  </a:lnTo>
                  <a:lnTo>
                    <a:pt x="0" y="0"/>
                  </a:lnTo>
                  <a:lnTo>
                    <a:pt x="0" y="4219955"/>
                  </a:lnTo>
                  <a:lnTo>
                    <a:pt x="345186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23254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5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5"/>
                  </a:lnTo>
                  <a:lnTo>
                    <a:pt x="2274" y="34861"/>
                  </a:lnTo>
                  <a:lnTo>
                    <a:pt x="8477" y="42862"/>
                  </a:lnTo>
                  <a:lnTo>
                    <a:pt x="17680" y="48291"/>
                  </a:lnTo>
                  <a:lnTo>
                    <a:pt x="28956" y="50291"/>
                  </a:lnTo>
                  <a:lnTo>
                    <a:pt x="40671" y="48291"/>
                  </a:lnTo>
                  <a:lnTo>
                    <a:pt x="50101" y="42862"/>
                  </a:lnTo>
                  <a:lnTo>
                    <a:pt x="56388" y="34861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23254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23254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23254" y="3864101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4861"/>
                  </a:lnTo>
                  <a:lnTo>
                    <a:pt x="8477" y="42862"/>
                  </a:lnTo>
                  <a:lnTo>
                    <a:pt x="17680" y="48291"/>
                  </a:lnTo>
                  <a:lnTo>
                    <a:pt x="28956" y="50292"/>
                  </a:lnTo>
                  <a:lnTo>
                    <a:pt x="40671" y="48291"/>
                  </a:lnTo>
                  <a:lnTo>
                    <a:pt x="50101" y="42862"/>
                  </a:lnTo>
                  <a:lnTo>
                    <a:pt x="56388" y="34861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85332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39">
                  <a:moveTo>
                    <a:pt x="345186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436613" y="2042921"/>
              <a:ext cx="334010" cy="4220210"/>
            </a:xfrm>
            <a:custGeom>
              <a:avLst/>
              <a:gdLst/>
              <a:ahLst/>
              <a:cxnLst/>
              <a:rect l="l" t="t" r="r" b="b"/>
              <a:pathLst>
                <a:path w="334009" h="4220210">
                  <a:moveTo>
                    <a:pt x="333756" y="4219955"/>
                  </a:moveTo>
                  <a:lnTo>
                    <a:pt x="333756" y="0"/>
                  </a:lnTo>
                  <a:lnTo>
                    <a:pt x="0" y="0"/>
                  </a:lnTo>
                  <a:lnTo>
                    <a:pt x="0" y="4219955"/>
                  </a:lnTo>
                  <a:lnTo>
                    <a:pt x="333756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73774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323" y="2000"/>
                  </a:lnTo>
                  <a:lnTo>
                    <a:pt x="8858" y="7429"/>
                  </a:lnTo>
                  <a:lnTo>
                    <a:pt x="2393" y="15430"/>
                  </a:lnTo>
                  <a:lnTo>
                    <a:pt x="0" y="25145"/>
                  </a:lnTo>
                  <a:lnTo>
                    <a:pt x="2393" y="34861"/>
                  </a:lnTo>
                  <a:lnTo>
                    <a:pt x="8858" y="42862"/>
                  </a:lnTo>
                  <a:lnTo>
                    <a:pt x="18323" y="48291"/>
                  </a:lnTo>
                  <a:lnTo>
                    <a:pt x="29718" y="50291"/>
                  </a:lnTo>
                  <a:lnTo>
                    <a:pt x="40993" y="48291"/>
                  </a:lnTo>
                  <a:lnTo>
                    <a:pt x="50196" y="42862"/>
                  </a:lnTo>
                  <a:lnTo>
                    <a:pt x="56399" y="34861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573774" y="4918710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323" y="2000"/>
                  </a:lnTo>
                  <a:lnTo>
                    <a:pt x="8858" y="7429"/>
                  </a:lnTo>
                  <a:lnTo>
                    <a:pt x="2393" y="15430"/>
                  </a:lnTo>
                  <a:lnTo>
                    <a:pt x="0" y="25145"/>
                  </a:lnTo>
                  <a:lnTo>
                    <a:pt x="2393" y="35302"/>
                  </a:lnTo>
                  <a:lnTo>
                    <a:pt x="8858" y="43529"/>
                  </a:lnTo>
                  <a:lnTo>
                    <a:pt x="18323" y="49041"/>
                  </a:lnTo>
                  <a:lnTo>
                    <a:pt x="29718" y="51053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73774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323" y="2000"/>
                  </a:lnTo>
                  <a:lnTo>
                    <a:pt x="8858" y="7429"/>
                  </a:lnTo>
                  <a:lnTo>
                    <a:pt x="2393" y="15430"/>
                  </a:lnTo>
                  <a:lnTo>
                    <a:pt x="0" y="25146"/>
                  </a:lnTo>
                  <a:lnTo>
                    <a:pt x="2393" y="35302"/>
                  </a:lnTo>
                  <a:lnTo>
                    <a:pt x="8858" y="43529"/>
                  </a:lnTo>
                  <a:lnTo>
                    <a:pt x="18323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73774" y="2281427"/>
              <a:ext cx="59055" cy="1633220"/>
            </a:xfrm>
            <a:custGeom>
              <a:avLst/>
              <a:gdLst/>
              <a:ahLst/>
              <a:cxnLst/>
              <a:rect l="l" t="t" r="r" b="b"/>
              <a:pathLst>
                <a:path w="59054" h="1633220">
                  <a:moveTo>
                    <a:pt x="58674" y="1607820"/>
                  </a:moveTo>
                  <a:lnTo>
                    <a:pt x="56388" y="1598104"/>
                  </a:lnTo>
                  <a:lnTo>
                    <a:pt x="50190" y="1590103"/>
                  </a:lnTo>
                  <a:lnTo>
                    <a:pt x="40982" y="1584680"/>
                  </a:lnTo>
                  <a:lnTo>
                    <a:pt x="29718" y="1582674"/>
                  </a:lnTo>
                  <a:lnTo>
                    <a:pt x="18313" y="1584680"/>
                  </a:lnTo>
                  <a:lnTo>
                    <a:pt x="8851" y="1590103"/>
                  </a:lnTo>
                  <a:lnTo>
                    <a:pt x="2387" y="1598104"/>
                  </a:lnTo>
                  <a:lnTo>
                    <a:pt x="0" y="1607820"/>
                  </a:lnTo>
                  <a:lnTo>
                    <a:pt x="2387" y="1617535"/>
                  </a:lnTo>
                  <a:lnTo>
                    <a:pt x="8851" y="1625536"/>
                  </a:lnTo>
                  <a:lnTo>
                    <a:pt x="18313" y="1630972"/>
                  </a:lnTo>
                  <a:lnTo>
                    <a:pt x="29718" y="1632966"/>
                  </a:lnTo>
                  <a:lnTo>
                    <a:pt x="40982" y="1630972"/>
                  </a:lnTo>
                  <a:lnTo>
                    <a:pt x="50190" y="1625536"/>
                  </a:lnTo>
                  <a:lnTo>
                    <a:pt x="56388" y="1617535"/>
                  </a:lnTo>
                  <a:lnTo>
                    <a:pt x="58674" y="1607820"/>
                  </a:lnTo>
                  <a:close/>
                </a:path>
                <a:path w="59054" h="1633220">
                  <a:moveTo>
                    <a:pt x="58674" y="25146"/>
                  </a:moveTo>
                  <a:lnTo>
                    <a:pt x="56388" y="15430"/>
                  </a:lnTo>
                  <a:lnTo>
                    <a:pt x="50190" y="7429"/>
                  </a:lnTo>
                  <a:lnTo>
                    <a:pt x="40982" y="2006"/>
                  </a:lnTo>
                  <a:lnTo>
                    <a:pt x="29718" y="0"/>
                  </a:lnTo>
                  <a:lnTo>
                    <a:pt x="18313" y="2006"/>
                  </a:lnTo>
                  <a:lnTo>
                    <a:pt x="8851" y="7429"/>
                  </a:lnTo>
                  <a:lnTo>
                    <a:pt x="2387" y="15430"/>
                  </a:lnTo>
                  <a:lnTo>
                    <a:pt x="0" y="25146"/>
                  </a:lnTo>
                  <a:lnTo>
                    <a:pt x="2387" y="35306"/>
                  </a:lnTo>
                  <a:lnTo>
                    <a:pt x="8851" y="43535"/>
                  </a:lnTo>
                  <a:lnTo>
                    <a:pt x="18313" y="49047"/>
                  </a:lnTo>
                  <a:lnTo>
                    <a:pt x="29718" y="51054"/>
                  </a:lnTo>
                  <a:lnTo>
                    <a:pt x="40982" y="49047"/>
                  </a:lnTo>
                  <a:lnTo>
                    <a:pt x="50190" y="43535"/>
                  </a:lnTo>
                  <a:lnTo>
                    <a:pt x="56388" y="35306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41948" y="626745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09">
                  <a:moveTo>
                    <a:pt x="333755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81800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40" h="4220210">
                  <a:moveTo>
                    <a:pt x="345185" y="4219955"/>
                  </a:moveTo>
                  <a:lnTo>
                    <a:pt x="345185" y="0"/>
                  </a:lnTo>
                  <a:lnTo>
                    <a:pt x="0" y="0"/>
                  </a:lnTo>
                  <a:lnTo>
                    <a:pt x="0" y="4219955"/>
                  </a:lnTo>
                  <a:lnTo>
                    <a:pt x="345185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25056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5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5"/>
                  </a:lnTo>
                  <a:lnTo>
                    <a:pt x="2274" y="34861"/>
                  </a:lnTo>
                  <a:lnTo>
                    <a:pt x="8477" y="42862"/>
                  </a:lnTo>
                  <a:lnTo>
                    <a:pt x="17680" y="48291"/>
                  </a:lnTo>
                  <a:lnTo>
                    <a:pt x="28956" y="50291"/>
                  </a:lnTo>
                  <a:lnTo>
                    <a:pt x="40671" y="48291"/>
                  </a:lnTo>
                  <a:lnTo>
                    <a:pt x="50101" y="42862"/>
                  </a:lnTo>
                  <a:lnTo>
                    <a:pt x="56388" y="34861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925056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925056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25056" y="2808731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88" y="15751"/>
                  </a:lnTo>
                  <a:lnTo>
                    <a:pt x="50101" y="7524"/>
                  </a:lnTo>
                  <a:lnTo>
                    <a:pt x="40671" y="2012"/>
                  </a:lnTo>
                  <a:lnTo>
                    <a:pt x="28956" y="0"/>
                  </a:lnTo>
                  <a:lnTo>
                    <a:pt x="17680" y="2012"/>
                  </a:lnTo>
                  <a:lnTo>
                    <a:pt x="8477" y="7524"/>
                  </a:lnTo>
                  <a:lnTo>
                    <a:pt x="2274" y="15751"/>
                  </a:lnTo>
                  <a:lnTo>
                    <a:pt x="0" y="25908"/>
                  </a:lnTo>
                  <a:lnTo>
                    <a:pt x="2274" y="35623"/>
                  </a:lnTo>
                  <a:lnTo>
                    <a:pt x="8477" y="43624"/>
                  </a:lnTo>
                  <a:lnTo>
                    <a:pt x="17680" y="49053"/>
                  </a:lnTo>
                  <a:lnTo>
                    <a:pt x="28956" y="51054"/>
                  </a:lnTo>
                  <a:lnTo>
                    <a:pt x="40671" y="49053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87133" y="6267450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345185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37654" y="2042921"/>
              <a:ext cx="334645" cy="4220210"/>
            </a:xfrm>
            <a:custGeom>
              <a:avLst/>
              <a:gdLst/>
              <a:ahLst/>
              <a:cxnLst/>
              <a:rect l="l" t="t" r="r" b="b"/>
              <a:pathLst>
                <a:path w="334645" h="4220210">
                  <a:moveTo>
                    <a:pt x="334518" y="4219955"/>
                  </a:moveTo>
                  <a:lnTo>
                    <a:pt x="334518" y="0"/>
                  </a:lnTo>
                  <a:lnTo>
                    <a:pt x="0" y="0"/>
                  </a:lnTo>
                  <a:lnTo>
                    <a:pt x="0" y="4219955"/>
                  </a:lnTo>
                  <a:lnTo>
                    <a:pt x="334518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275575" y="5974079"/>
              <a:ext cx="59055" cy="50800"/>
            </a:xfrm>
            <a:custGeom>
              <a:avLst/>
              <a:gdLst/>
              <a:ahLst/>
              <a:cxnLst/>
              <a:rect l="l" t="t" r="r" b="b"/>
              <a:pathLst>
                <a:path w="59054" h="50800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5"/>
                  </a:lnTo>
                  <a:lnTo>
                    <a:pt x="2286" y="34861"/>
                  </a:lnTo>
                  <a:lnTo>
                    <a:pt x="8572" y="42862"/>
                  </a:lnTo>
                  <a:lnTo>
                    <a:pt x="18002" y="48291"/>
                  </a:lnTo>
                  <a:lnTo>
                    <a:pt x="29718" y="50291"/>
                  </a:lnTo>
                  <a:lnTo>
                    <a:pt x="40993" y="48291"/>
                  </a:lnTo>
                  <a:lnTo>
                    <a:pt x="50196" y="42862"/>
                  </a:lnTo>
                  <a:lnTo>
                    <a:pt x="56399" y="34861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275575" y="5446014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908"/>
                  </a:moveTo>
                  <a:lnTo>
                    <a:pt x="56399" y="15751"/>
                  </a:lnTo>
                  <a:lnTo>
                    <a:pt x="50196" y="7524"/>
                  </a:lnTo>
                  <a:lnTo>
                    <a:pt x="40993" y="2012"/>
                  </a:lnTo>
                  <a:lnTo>
                    <a:pt x="29718" y="0"/>
                  </a:lnTo>
                  <a:lnTo>
                    <a:pt x="18002" y="2012"/>
                  </a:lnTo>
                  <a:lnTo>
                    <a:pt x="8572" y="7524"/>
                  </a:lnTo>
                  <a:lnTo>
                    <a:pt x="2286" y="15751"/>
                  </a:lnTo>
                  <a:lnTo>
                    <a:pt x="0" y="25908"/>
                  </a:lnTo>
                  <a:lnTo>
                    <a:pt x="2286" y="35623"/>
                  </a:lnTo>
                  <a:lnTo>
                    <a:pt x="8572" y="43624"/>
                  </a:lnTo>
                  <a:lnTo>
                    <a:pt x="18002" y="49053"/>
                  </a:lnTo>
                  <a:lnTo>
                    <a:pt x="29718" y="51054"/>
                  </a:lnTo>
                  <a:lnTo>
                    <a:pt x="40993" y="49053"/>
                  </a:lnTo>
                  <a:lnTo>
                    <a:pt x="50196" y="43624"/>
                  </a:lnTo>
                  <a:lnTo>
                    <a:pt x="56399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275575" y="4918710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5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5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3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275575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99" y="15430"/>
                  </a:lnTo>
                  <a:lnTo>
                    <a:pt x="50196" y="7429"/>
                  </a:lnTo>
                  <a:lnTo>
                    <a:pt x="40993" y="2000"/>
                  </a:lnTo>
                  <a:lnTo>
                    <a:pt x="29718" y="0"/>
                  </a:lnTo>
                  <a:lnTo>
                    <a:pt x="18002" y="2000"/>
                  </a:lnTo>
                  <a:lnTo>
                    <a:pt x="8572" y="7429"/>
                  </a:lnTo>
                  <a:lnTo>
                    <a:pt x="2286" y="15430"/>
                  </a:lnTo>
                  <a:lnTo>
                    <a:pt x="0" y="25146"/>
                  </a:lnTo>
                  <a:lnTo>
                    <a:pt x="2286" y="35302"/>
                  </a:lnTo>
                  <a:lnTo>
                    <a:pt x="8572" y="43529"/>
                  </a:lnTo>
                  <a:lnTo>
                    <a:pt x="18002" y="49041"/>
                  </a:lnTo>
                  <a:lnTo>
                    <a:pt x="29718" y="51054"/>
                  </a:lnTo>
                  <a:lnTo>
                    <a:pt x="40993" y="49041"/>
                  </a:lnTo>
                  <a:lnTo>
                    <a:pt x="50196" y="43529"/>
                  </a:lnTo>
                  <a:lnTo>
                    <a:pt x="56399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43750" y="6267450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09">
                  <a:moveTo>
                    <a:pt x="333755" y="0"/>
                  </a:moveTo>
                  <a:lnTo>
                    <a:pt x="0" y="0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483601" y="2042921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40" h="4220210">
                  <a:moveTo>
                    <a:pt x="345185" y="4219955"/>
                  </a:moveTo>
                  <a:lnTo>
                    <a:pt x="345185" y="0"/>
                  </a:lnTo>
                  <a:lnTo>
                    <a:pt x="0" y="0"/>
                  </a:lnTo>
                  <a:lnTo>
                    <a:pt x="0" y="4219955"/>
                  </a:lnTo>
                  <a:lnTo>
                    <a:pt x="345185" y="4219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26857" y="4391405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26858" y="2808731"/>
              <a:ext cx="59055" cy="1106170"/>
            </a:xfrm>
            <a:custGeom>
              <a:avLst/>
              <a:gdLst/>
              <a:ahLst/>
              <a:cxnLst/>
              <a:rect l="l" t="t" r="r" b="b"/>
              <a:pathLst>
                <a:path w="59054" h="1106170">
                  <a:moveTo>
                    <a:pt x="58674" y="1080516"/>
                  </a:moveTo>
                  <a:lnTo>
                    <a:pt x="56388" y="1070800"/>
                  </a:lnTo>
                  <a:lnTo>
                    <a:pt x="50101" y="1062799"/>
                  </a:lnTo>
                  <a:lnTo>
                    <a:pt x="40665" y="1057376"/>
                  </a:lnTo>
                  <a:lnTo>
                    <a:pt x="28956" y="1055370"/>
                  </a:lnTo>
                  <a:lnTo>
                    <a:pt x="17678" y="1057376"/>
                  </a:lnTo>
                  <a:lnTo>
                    <a:pt x="8470" y="1062799"/>
                  </a:lnTo>
                  <a:lnTo>
                    <a:pt x="2273" y="1070800"/>
                  </a:lnTo>
                  <a:lnTo>
                    <a:pt x="0" y="1080516"/>
                  </a:lnTo>
                  <a:lnTo>
                    <a:pt x="2273" y="1090231"/>
                  </a:lnTo>
                  <a:lnTo>
                    <a:pt x="8470" y="1098232"/>
                  </a:lnTo>
                  <a:lnTo>
                    <a:pt x="17678" y="1103668"/>
                  </a:lnTo>
                  <a:lnTo>
                    <a:pt x="28956" y="1105662"/>
                  </a:lnTo>
                  <a:lnTo>
                    <a:pt x="40665" y="1103668"/>
                  </a:lnTo>
                  <a:lnTo>
                    <a:pt x="50101" y="1098232"/>
                  </a:lnTo>
                  <a:lnTo>
                    <a:pt x="56388" y="1090231"/>
                  </a:lnTo>
                  <a:lnTo>
                    <a:pt x="58674" y="1080516"/>
                  </a:lnTo>
                  <a:close/>
                </a:path>
                <a:path w="59054" h="1106170">
                  <a:moveTo>
                    <a:pt x="58674" y="25908"/>
                  </a:moveTo>
                  <a:lnTo>
                    <a:pt x="56388" y="15760"/>
                  </a:lnTo>
                  <a:lnTo>
                    <a:pt x="50101" y="7531"/>
                  </a:lnTo>
                  <a:lnTo>
                    <a:pt x="40665" y="2019"/>
                  </a:lnTo>
                  <a:lnTo>
                    <a:pt x="28956" y="0"/>
                  </a:lnTo>
                  <a:lnTo>
                    <a:pt x="17678" y="2019"/>
                  </a:lnTo>
                  <a:lnTo>
                    <a:pt x="8470" y="7531"/>
                  </a:lnTo>
                  <a:lnTo>
                    <a:pt x="2273" y="15760"/>
                  </a:lnTo>
                  <a:lnTo>
                    <a:pt x="0" y="25908"/>
                  </a:lnTo>
                  <a:lnTo>
                    <a:pt x="2273" y="35623"/>
                  </a:lnTo>
                  <a:lnTo>
                    <a:pt x="8470" y="43624"/>
                  </a:lnTo>
                  <a:lnTo>
                    <a:pt x="17678" y="49060"/>
                  </a:lnTo>
                  <a:lnTo>
                    <a:pt x="28956" y="51054"/>
                  </a:lnTo>
                  <a:lnTo>
                    <a:pt x="40665" y="49060"/>
                  </a:lnTo>
                  <a:lnTo>
                    <a:pt x="50101" y="43624"/>
                  </a:lnTo>
                  <a:lnTo>
                    <a:pt x="56388" y="35623"/>
                  </a:lnTo>
                  <a:lnTo>
                    <a:pt x="58674" y="25908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26857" y="2281427"/>
              <a:ext cx="59055" cy="51435"/>
            </a:xfrm>
            <a:custGeom>
              <a:avLst/>
              <a:gdLst/>
              <a:ahLst/>
              <a:cxnLst/>
              <a:rect l="l" t="t" r="r" b="b"/>
              <a:pathLst>
                <a:path w="59054" h="51435">
                  <a:moveTo>
                    <a:pt x="58674" y="25146"/>
                  </a:moveTo>
                  <a:lnTo>
                    <a:pt x="56388" y="15430"/>
                  </a:lnTo>
                  <a:lnTo>
                    <a:pt x="50101" y="7429"/>
                  </a:lnTo>
                  <a:lnTo>
                    <a:pt x="40671" y="2000"/>
                  </a:lnTo>
                  <a:lnTo>
                    <a:pt x="28956" y="0"/>
                  </a:lnTo>
                  <a:lnTo>
                    <a:pt x="17680" y="2000"/>
                  </a:lnTo>
                  <a:lnTo>
                    <a:pt x="8477" y="7429"/>
                  </a:lnTo>
                  <a:lnTo>
                    <a:pt x="2274" y="15430"/>
                  </a:lnTo>
                  <a:lnTo>
                    <a:pt x="0" y="25146"/>
                  </a:lnTo>
                  <a:lnTo>
                    <a:pt x="2274" y="35302"/>
                  </a:lnTo>
                  <a:lnTo>
                    <a:pt x="8477" y="43529"/>
                  </a:lnTo>
                  <a:lnTo>
                    <a:pt x="17680" y="49041"/>
                  </a:lnTo>
                  <a:lnTo>
                    <a:pt x="28956" y="51054"/>
                  </a:lnTo>
                  <a:lnTo>
                    <a:pt x="40671" y="49041"/>
                  </a:lnTo>
                  <a:lnTo>
                    <a:pt x="50101" y="43529"/>
                  </a:lnTo>
                  <a:lnTo>
                    <a:pt x="56388" y="35302"/>
                  </a:lnTo>
                  <a:lnTo>
                    <a:pt x="58674" y="251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88936" y="2047493"/>
              <a:ext cx="345440" cy="4220210"/>
            </a:xfrm>
            <a:custGeom>
              <a:avLst/>
              <a:gdLst/>
              <a:ahLst/>
              <a:cxnLst/>
              <a:rect l="l" t="t" r="r" b="b"/>
              <a:pathLst>
                <a:path w="345440" h="4220210">
                  <a:moveTo>
                    <a:pt x="345185" y="0"/>
                  </a:moveTo>
                  <a:lnTo>
                    <a:pt x="345185" y="4219956"/>
                  </a:lnTo>
                  <a:lnTo>
                    <a:pt x="0" y="4219956"/>
                  </a:lnTo>
                </a:path>
              </a:pathLst>
            </a:custGeom>
            <a:ln w="11137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8" name="object 1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98320" y="5964173"/>
            <a:ext cx="713231" cy="13716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07273" y="1979676"/>
            <a:ext cx="737616" cy="132587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7955280" y="2176272"/>
            <a:ext cx="59055" cy="51435"/>
          </a:xfrm>
          <a:custGeom>
            <a:avLst/>
            <a:gdLst/>
            <a:ahLst/>
            <a:cxnLst/>
            <a:rect l="l" t="t" r="r" b="b"/>
            <a:pathLst>
              <a:path w="59054" h="51435">
                <a:moveTo>
                  <a:pt x="58674" y="25908"/>
                </a:moveTo>
                <a:lnTo>
                  <a:pt x="56388" y="15751"/>
                </a:lnTo>
                <a:lnTo>
                  <a:pt x="50101" y="7524"/>
                </a:lnTo>
                <a:lnTo>
                  <a:pt x="40671" y="2012"/>
                </a:lnTo>
                <a:lnTo>
                  <a:pt x="28956" y="0"/>
                </a:lnTo>
                <a:lnTo>
                  <a:pt x="17680" y="2012"/>
                </a:lnTo>
                <a:lnTo>
                  <a:pt x="8477" y="7524"/>
                </a:lnTo>
                <a:lnTo>
                  <a:pt x="2274" y="15751"/>
                </a:lnTo>
                <a:lnTo>
                  <a:pt x="0" y="25908"/>
                </a:lnTo>
                <a:lnTo>
                  <a:pt x="2274" y="35623"/>
                </a:lnTo>
                <a:lnTo>
                  <a:pt x="8477" y="43624"/>
                </a:lnTo>
                <a:lnTo>
                  <a:pt x="17680" y="49053"/>
                </a:lnTo>
                <a:lnTo>
                  <a:pt x="28956" y="51054"/>
                </a:lnTo>
                <a:lnTo>
                  <a:pt x="40671" y="49053"/>
                </a:lnTo>
                <a:lnTo>
                  <a:pt x="50101" y="43624"/>
                </a:lnTo>
                <a:lnTo>
                  <a:pt x="56388" y="35623"/>
                </a:lnTo>
                <a:lnTo>
                  <a:pt x="58674" y="25908"/>
                </a:lnTo>
                <a:close/>
              </a:path>
            </a:pathLst>
          </a:custGeom>
          <a:solidFill>
            <a:srgbClr val="416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8113014" y="2158745"/>
            <a:ext cx="841375" cy="259079"/>
            <a:chOff x="8113014" y="2158745"/>
            <a:chExt cx="841375" cy="259079"/>
          </a:xfrm>
        </p:grpSpPr>
        <p:pic>
          <p:nvPicPr>
            <p:cNvPr id="132" name="object 1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3014" y="2158745"/>
              <a:ext cx="822960" cy="13716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13014" y="2303525"/>
              <a:ext cx="841248" cy="114300"/>
            </a:xfrm>
            <a:prstGeom prst="rect">
              <a:avLst/>
            </a:prstGeom>
          </p:spPr>
        </p:pic>
      </p:grpSp>
      <p:sp>
        <p:nvSpPr>
          <p:cNvPr id="134" name="object 134"/>
          <p:cNvSpPr/>
          <p:nvPr/>
        </p:nvSpPr>
        <p:spPr>
          <a:xfrm>
            <a:off x="7955280" y="2321051"/>
            <a:ext cx="59055" cy="51435"/>
          </a:xfrm>
          <a:custGeom>
            <a:avLst/>
            <a:gdLst/>
            <a:ahLst/>
            <a:cxnLst/>
            <a:rect l="l" t="t" r="r" b="b"/>
            <a:pathLst>
              <a:path w="59054" h="51435">
                <a:moveTo>
                  <a:pt x="58674" y="25146"/>
                </a:moveTo>
                <a:lnTo>
                  <a:pt x="56388" y="15430"/>
                </a:lnTo>
                <a:lnTo>
                  <a:pt x="50101" y="7429"/>
                </a:lnTo>
                <a:lnTo>
                  <a:pt x="40671" y="2000"/>
                </a:lnTo>
                <a:lnTo>
                  <a:pt x="28956" y="0"/>
                </a:lnTo>
                <a:lnTo>
                  <a:pt x="17680" y="2000"/>
                </a:lnTo>
                <a:lnTo>
                  <a:pt x="8477" y="7429"/>
                </a:lnTo>
                <a:lnTo>
                  <a:pt x="2274" y="15430"/>
                </a:lnTo>
                <a:lnTo>
                  <a:pt x="0" y="25146"/>
                </a:lnTo>
                <a:lnTo>
                  <a:pt x="2274" y="35302"/>
                </a:lnTo>
                <a:lnTo>
                  <a:pt x="8477" y="43529"/>
                </a:lnTo>
                <a:lnTo>
                  <a:pt x="17680" y="49041"/>
                </a:lnTo>
                <a:lnTo>
                  <a:pt x="28956" y="51054"/>
                </a:lnTo>
                <a:lnTo>
                  <a:pt x="40671" y="49041"/>
                </a:lnTo>
                <a:lnTo>
                  <a:pt x="50101" y="43529"/>
                </a:lnTo>
                <a:lnTo>
                  <a:pt x="56388" y="35302"/>
                </a:lnTo>
                <a:lnTo>
                  <a:pt x="58674" y="25146"/>
                </a:lnTo>
                <a:close/>
              </a:path>
            </a:pathLst>
          </a:custGeom>
          <a:solidFill>
            <a:srgbClr val="D3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marR="5080" indent="-116205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90" dirty="0"/>
              <a:t> </a:t>
            </a:r>
            <a:r>
              <a:rPr dirty="0"/>
              <a:t>Spanning</a:t>
            </a:r>
            <a:r>
              <a:rPr spc="-85" dirty="0"/>
              <a:t> </a:t>
            </a:r>
            <a:r>
              <a:rPr spc="-20" dirty="0"/>
              <a:t>Two</a:t>
            </a:r>
            <a:r>
              <a:rPr spc="-85" dirty="0"/>
              <a:t> </a:t>
            </a:r>
            <a:r>
              <a:rPr spc="-10" dirty="0"/>
              <a:t>Subsystems</a:t>
            </a:r>
          </a:p>
        </p:txBody>
      </p:sp>
      <p:sp>
        <p:nvSpPr>
          <p:cNvPr id="136" name="object 136"/>
          <p:cNvSpPr txBox="1"/>
          <p:nvPr/>
        </p:nvSpPr>
        <p:spPr>
          <a:xfrm>
            <a:off x="4737608" y="1558544"/>
            <a:ext cx="1132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15</a:t>
            </a:r>
            <a:r>
              <a:rPr sz="1200" b="1" spc="-10" dirty="0">
                <a:latin typeface="Arial"/>
                <a:cs typeface="Arial"/>
              </a:rPr>
              <a:t> 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619755" y="1624583"/>
            <a:ext cx="1857375" cy="76200"/>
          </a:xfrm>
          <a:custGeom>
            <a:avLst/>
            <a:gdLst/>
            <a:ahLst/>
            <a:cxnLst/>
            <a:rect l="l" t="t" r="r" b="b"/>
            <a:pathLst>
              <a:path w="1857375" h="76200">
                <a:moveTo>
                  <a:pt x="76962" y="0"/>
                </a:moveTo>
                <a:lnTo>
                  <a:pt x="0" y="38099"/>
                </a:lnTo>
                <a:lnTo>
                  <a:pt x="64007" y="70103"/>
                </a:lnTo>
                <a:lnTo>
                  <a:pt x="64007" y="28193"/>
                </a:lnTo>
                <a:lnTo>
                  <a:pt x="76679" y="28226"/>
                </a:lnTo>
                <a:lnTo>
                  <a:pt x="76962" y="0"/>
                </a:lnTo>
                <a:close/>
              </a:path>
              <a:path w="1857375" h="76200">
                <a:moveTo>
                  <a:pt x="76679" y="28226"/>
                </a:moveTo>
                <a:lnTo>
                  <a:pt x="64007" y="28193"/>
                </a:lnTo>
                <a:lnTo>
                  <a:pt x="64007" y="47243"/>
                </a:lnTo>
                <a:lnTo>
                  <a:pt x="76489" y="47275"/>
                </a:lnTo>
                <a:lnTo>
                  <a:pt x="76679" y="28226"/>
                </a:lnTo>
                <a:close/>
              </a:path>
              <a:path w="1857375" h="76200">
                <a:moveTo>
                  <a:pt x="76489" y="47275"/>
                </a:moveTo>
                <a:lnTo>
                  <a:pt x="64007" y="47243"/>
                </a:lnTo>
                <a:lnTo>
                  <a:pt x="64007" y="70103"/>
                </a:lnTo>
                <a:lnTo>
                  <a:pt x="76200" y="76199"/>
                </a:lnTo>
                <a:lnTo>
                  <a:pt x="76489" y="47275"/>
                </a:lnTo>
                <a:close/>
              </a:path>
              <a:path w="1857375" h="76200">
                <a:moveTo>
                  <a:pt x="1856994" y="51815"/>
                </a:moveTo>
                <a:lnTo>
                  <a:pt x="1856994" y="32765"/>
                </a:lnTo>
                <a:lnTo>
                  <a:pt x="76679" y="28226"/>
                </a:lnTo>
                <a:lnTo>
                  <a:pt x="76489" y="47275"/>
                </a:lnTo>
                <a:lnTo>
                  <a:pt x="1856994" y="51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60185" y="1615439"/>
            <a:ext cx="1691005" cy="76200"/>
          </a:xfrm>
          <a:custGeom>
            <a:avLst/>
            <a:gdLst/>
            <a:ahLst/>
            <a:cxnLst/>
            <a:rect l="l" t="t" r="r" b="b"/>
            <a:pathLst>
              <a:path w="1691004" h="76200">
                <a:moveTo>
                  <a:pt x="1626869" y="48006"/>
                </a:moveTo>
                <a:lnTo>
                  <a:pt x="1626869" y="28956"/>
                </a:lnTo>
                <a:lnTo>
                  <a:pt x="0" y="28956"/>
                </a:lnTo>
                <a:lnTo>
                  <a:pt x="0" y="48006"/>
                </a:lnTo>
                <a:lnTo>
                  <a:pt x="1626869" y="48006"/>
                </a:lnTo>
                <a:close/>
              </a:path>
              <a:path w="1691004" h="76200">
                <a:moveTo>
                  <a:pt x="1690878" y="38100"/>
                </a:moveTo>
                <a:lnTo>
                  <a:pt x="1614678" y="0"/>
                </a:lnTo>
                <a:lnTo>
                  <a:pt x="1614678" y="28956"/>
                </a:lnTo>
                <a:lnTo>
                  <a:pt x="1626869" y="28956"/>
                </a:lnTo>
                <a:lnTo>
                  <a:pt x="1626869" y="70104"/>
                </a:lnTo>
                <a:lnTo>
                  <a:pt x="1690878" y="38100"/>
                </a:lnTo>
                <a:close/>
              </a:path>
              <a:path w="1691004" h="76200">
                <a:moveTo>
                  <a:pt x="1626869" y="70104"/>
                </a:moveTo>
                <a:lnTo>
                  <a:pt x="1626869" y="48006"/>
                </a:lnTo>
                <a:lnTo>
                  <a:pt x="1614678" y="48006"/>
                </a:lnTo>
                <a:lnTo>
                  <a:pt x="1614678" y="76200"/>
                </a:lnTo>
                <a:lnTo>
                  <a:pt x="1626869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1041104" y="3433733"/>
            <a:ext cx="196215" cy="10483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8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86611" y="4525517"/>
            <a:ext cx="76200" cy="1612900"/>
          </a:xfrm>
          <a:custGeom>
            <a:avLst/>
            <a:gdLst/>
            <a:ahLst/>
            <a:cxnLst/>
            <a:rect l="l" t="t" r="r" b="b"/>
            <a:pathLst>
              <a:path w="76200" h="1612900">
                <a:moveTo>
                  <a:pt x="76200" y="1536192"/>
                </a:moveTo>
                <a:lnTo>
                  <a:pt x="0" y="1536192"/>
                </a:lnTo>
                <a:lnTo>
                  <a:pt x="28956" y="1594104"/>
                </a:lnTo>
                <a:lnTo>
                  <a:pt x="28956" y="1548384"/>
                </a:lnTo>
                <a:lnTo>
                  <a:pt x="48006" y="1548384"/>
                </a:lnTo>
                <a:lnTo>
                  <a:pt x="48006" y="1592580"/>
                </a:lnTo>
                <a:lnTo>
                  <a:pt x="76200" y="1536192"/>
                </a:lnTo>
                <a:close/>
              </a:path>
              <a:path w="76200" h="1612900">
                <a:moveTo>
                  <a:pt x="48006" y="1536192"/>
                </a:moveTo>
                <a:lnTo>
                  <a:pt x="48006" y="0"/>
                </a:lnTo>
                <a:lnTo>
                  <a:pt x="28956" y="0"/>
                </a:lnTo>
                <a:lnTo>
                  <a:pt x="28956" y="1536192"/>
                </a:lnTo>
                <a:lnTo>
                  <a:pt x="48006" y="1536192"/>
                </a:lnTo>
                <a:close/>
              </a:path>
              <a:path w="76200" h="1612900">
                <a:moveTo>
                  <a:pt x="48006" y="1592580"/>
                </a:moveTo>
                <a:lnTo>
                  <a:pt x="48006" y="1548384"/>
                </a:lnTo>
                <a:lnTo>
                  <a:pt x="28956" y="1548384"/>
                </a:lnTo>
                <a:lnTo>
                  <a:pt x="28956" y="1594104"/>
                </a:lnTo>
                <a:lnTo>
                  <a:pt x="38100" y="1612392"/>
                </a:lnTo>
                <a:lnTo>
                  <a:pt x="48006" y="15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04138" y="2019300"/>
            <a:ext cx="76200" cy="1363345"/>
          </a:xfrm>
          <a:custGeom>
            <a:avLst/>
            <a:gdLst/>
            <a:ahLst/>
            <a:cxnLst/>
            <a:rect l="l" t="t" r="r" b="b"/>
            <a:pathLst>
              <a:path w="76200" h="1363345">
                <a:moveTo>
                  <a:pt x="76200" y="76199"/>
                </a:moveTo>
                <a:lnTo>
                  <a:pt x="38861" y="0"/>
                </a:lnTo>
                <a:lnTo>
                  <a:pt x="0" y="75437"/>
                </a:lnTo>
                <a:lnTo>
                  <a:pt x="28033" y="75718"/>
                </a:lnTo>
                <a:lnTo>
                  <a:pt x="28193" y="63245"/>
                </a:lnTo>
                <a:lnTo>
                  <a:pt x="47244" y="63245"/>
                </a:lnTo>
                <a:lnTo>
                  <a:pt x="47244" y="75910"/>
                </a:lnTo>
                <a:lnTo>
                  <a:pt x="76200" y="76199"/>
                </a:lnTo>
                <a:close/>
              </a:path>
              <a:path w="76200" h="1363345">
                <a:moveTo>
                  <a:pt x="47080" y="75908"/>
                </a:moveTo>
                <a:lnTo>
                  <a:pt x="28033" y="75718"/>
                </a:lnTo>
                <a:lnTo>
                  <a:pt x="11430" y="1362455"/>
                </a:lnTo>
                <a:lnTo>
                  <a:pt x="30480" y="1363217"/>
                </a:lnTo>
                <a:lnTo>
                  <a:pt x="47080" y="75908"/>
                </a:lnTo>
                <a:close/>
              </a:path>
              <a:path w="76200" h="1363345">
                <a:moveTo>
                  <a:pt x="47244" y="63245"/>
                </a:moveTo>
                <a:lnTo>
                  <a:pt x="28193" y="63245"/>
                </a:lnTo>
                <a:lnTo>
                  <a:pt x="28033" y="75718"/>
                </a:lnTo>
                <a:lnTo>
                  <a:pt x="47080" y="75908"/>
                </a:lnTo>
                <a:lnTo>
                  <a:pt x="47244" y="63245"/>
                </a:lnTo>
                <a:close/>
              </a:path>
              <a:path w="76200" h="1363345">
                <a:moveTo>
                  <a:pt x="47244" y="75910"/>
                </a:moveTo>
                <a:lnTo>
                  <a:pt x="47244" y="63245"/>
                </a:lnTo>
                <a:lnTo>
                  <a:pt x="47080" y="75908"/>
                </a:lnTo>
                <a:lnTo>
                  <a:pt x="47244" y="75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383908" y="3322826"/>
            <a:ext cx="167640" cy="122809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986282" y="6575012"/>
            <a:ext cx="7134225" cy="66421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15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65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10" dirty="0">
                <a:latin typeface="Arial"/>
                <a:cs typeface="Arial"/>
              </a:rPr>
              <a:t> confidence</a:t>
            </a:r>
            <a:endParaRPr sz="1600">
              <a:latin typeface="Arial"/>
              <a:cs typeface="Arial"/>
            </a:endParaRPr>
          </a:p>
          <a:p>
            <a:pPr marL="1381760">
              <a:lnSpc>
                <a:spcPts val="1210"/>
              </a:lnSpc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4" name="object 1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8072" y="1715020"/>
            <a:ext cx="6506209" cy="4736465"/>
            <a:chOff x="1338072" y="1715020"/>
            <a:chExt cx="6506209" cy="4736465"/>
          </a:xfrm>
        </p:grpSpPr>
        <p:sp>
          <p:nvSpPr>
            <p:cNvPr id="3" name="object 3"/>
            <p:cNvSpPr/>
            <p:nvPr/>
          </p:nvSpPr>
          <p:spPr>
            <a:xfrm>
              <a:off x="3202686" y="1922526"/>
              <a:ext cx="13335" cy="4077970"/>
            </a:xfrm>
            <a:custGeom>
              <a:avLst/>
              <a:gdLst/>
              <a:ahLst/>
              <a:cxnLst/>
              <a:rect l="l" t="t" r="r" b="b"/>
              <a:pathLst>
                <a:path w="13335" h="4077970">
                  <a:moveTo>
                    <a:pt x="0" y="4077462"/>
                  </a:moveTo>
                  <a:lnTo>
                    <a:pt x="12953" y="4077462"/>
                  </a:lnTo>
                  <a:lnTo>
                    <a:pt x="12953" y="0"/>
                  </a:lnTo>
                  <a:lnTo>
                    <a:pt x="0" y="0"/>
                  </a:lnTo>
                  <a:lnTo>
                    <a:pt x="0" y="4077462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9810" y="1900428"/>
              <a:ext cx="913130" cy="22225"/>
            </a:xfrm>
            <a:custGeom>
              <a:avLst/>
              <a:gdLst/>
              <a:ahLst/>
              <a:cxnLst/>
              <a:rect l="l" t="t" r="r" b="b"/>
              <a:pathLst>
                <a:path w="913130" h="22225">
                  <a:moveTo>
                    <a:pt x="912876" y="22097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22098"/>
                  </a:lnTo>
                  <a:lnTo>
                    <a:pt x="912876" y="2209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19" y="1867662"/>
              <a:ext cx="829055" cy="1280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9568" y="1899424"/>
              <a:ext cx="913765" cy="23495"/>
            </a:xfrm>
            <a:custGeom>
              <a:avLst/>
              <a:gdLst/>
              <a:ahLst/>
              <a:cxnLst/>
              <a:rect l="l" t="t" r="r" b="b"/>
              <a:pathLst>
                <a:path w="913764" h="23494">
                  <a:moveTo>
                    <a:pt x="0" y="23101"/>
                  </a:moveTo>
                  <a:lnTo>
                    <a:pt x="913358" y="23101"/>
                  </a:lnTo>
                  <a:lnTo>
                    <a:pt x="913358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8516" y="1922526"/>
              <a:ext cx="13335" cy="4077970"/>
            </a:xfrm>
            <a:custGeom>
              <a:avLst/>
              <a:gdLst/>
              <a:ahLst/>
              <a:cxnLst/>
              <a:rect l="l" t="t" r="r" b="b"/>
              <a:pathLst>
                <a:path w="13335" h="4077970">
                  <a:moveTo>
                    <a:pt x="0" y="4077462"/>
                  </a:moveTo>
                  <a:lnTo>
                    <a:pt x="12953" y="4077462"/>
                  </a:lnTo>
                  <a:lnTo>
                    <a:pt x="12953" y="0"/>
                  </a:lnTo>
                  <a:lnTo>
                    <a:pt x="0" y="0"/>
                  </a:lnTo>
                  <a:lnTo>
                    <a:pt x="0" y="4077462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9" y="1900428"/>
              <a:ext cx="913130" cy="22225"/>
            </a:xfrm>
            <a:custGeom>
              <a:avLst/>
              <a:gdLst/>
              <a:ahLst/>
              <a:cxnLst/>
              <a:rect l="l" t="t" r="r" b="b"/>
              <a:pathLst>
                <a:path w="913129" h="22225">
                  <a:moveTo>
                    <a:pt x="912876" y="22097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912876" y="2209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7550" y="1867662"/>
              <a:ext cx="835152" cy="1280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15398" y="1899424"/>
              <a:ext cx="913765" cy="23495"/>
            </a:xfrm>
            <a:custGeom>
              <a:avLst/>
              <a:gdLst/>
              <a:ahLst/>
              <a:cxnLst/>
              <a:rect l="l" t="t" r="r" b="b"/>
              <a:pathLst>
                <a:path w="913764" h="23494">
                  <a:moveTo>
                    <a:pt x="0" y="23101"/>
                  </a:moveTo>
                  <a:lnTo>
                    <a:pt x="913358" y="23101"/>
                  </a:lnTo>
                  <a:lnTo>
                    <a:pt x="913358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2686" y="1900428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12954" y="22097"/>
                  </a:moveTo>
                  <a:lnTo>
                    <a:pt x="12954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12954" y="2209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54345" y="1922526"/>
              <a:ext cx="12700" cy="4077970"/>
            </a:xfrm>
            <a:custGeom>
              <a:avLst/>
              <a:gdLst/>
              <a:ahLst/>
              <a:cxnLst/>
              <a:rect l="l" t="t" r="r" b="b"/>
              <a:pathLst>
                <a:path w="12700" h="4077970">
                  <a:moveTo>
                    <a:pt x="0" y="4077462"/>
                  </a:moveTo>
                  <a:lnTo>
                    <a:pt x="12191" y="4077462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4077462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41470" y="1900428"/>
              <a:ext cx="913130" cy="22225"/>
            </a:xfrm>
            <a:custGeom>
              <a:avLst/>
              <a:gdLst/>
              <a:ahLst/>
              <a:cxnLst/>
              <a:rect l="l" t="t" r="r" b="b"/>
              <a:pathLst>
                <a:path w="913129" h="22225">
                  <a:moveTo>
                    <a:pt x="912876" y="22097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912876" y="2209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3379" y="1867662"/>
              <a:ext cx="835152" cy="1280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41228" y="1899424"/>
              <a:ext cx="913765" cy="23495"/>
            </a:xfrm>
            <a:custGeom>
              <a:avLst/>
              <a:gdLst/>
              <a:ahLst/>
              <a:cxnLst/>
              <a:rect l="l" t="t" r="r" b="b"/>
              <a:pathLst>
                <a:path w="913764" h="23494">
                  <a:moveTo>
                    <a:pt x="0" y="23101"/>
                  </a:moveTo>
                  <a:lnTo>
                    <a:pt x="913358" y="23101"/>
                  </a:lnTo>
                  <a:lnTo>
                    <a:pt x="913358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8516" y="1900428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12953" y="22097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12953" y="2209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0175" y="1922526"/>
              <a:ext cx="12700" cy="4077970"/>
            </a:xfrm>
            <a:custGeom>
              <a:avLst/>
              <a:gdLst/>
              <a:ahLst/>
              <a:cxnLst/>
              <a:rect l="l" t="t" r="r" b="b"/>
              <a:pathLst>
                <a:path w="12700" h="4077970">
                  <a:moveTo>
                    <a:pt x="0" y="4077462"/>
                  </a:moveTo>
                  <a:lnTo>
                    <a:pt x="12191" y="4077462"/>
                  </a:lnTo>
                  <a:lnTo>
                    <a:pt x="12191" y="0"/>
                  </a:lnTo>
                  <a:lnTo>
                    <a:pt x="0" y="0"/>
                  </a:lnTo>
                  <a:lnTo>
                    <a:pt x="0" y="4077462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66537" y="1900428"/>
              <a:ext cx="913765" cy="22225"/>
            </a:xfrm>
            <a:custGeom>
              <a:avLst/>
              <a:gdLst/>
              <a:ahLst/>
              <a:cxnLst/>
              <a:rect l="l" t="t" r="r" b="b"/>
              <a:pathLst>
                <a:path w="913764" h="22225">
                  <a:moveTo>
                    <a:pt x="913638" y="22097"/>
                  </a:moveTo>
                  <a:lnTo>
                    <a:pt x="913638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913638" y="2209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9210" y="1867662"/>
              <a:ext cx="835152" cy="1280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67058" y="1899424"/>
              <a:ext cx="913130" cy="23495"/>
            </a:xfrm>
            <a:custGeom>
              <a:avLst/>
              <a:gdLst/>
              <a:ahLst/>
              <a:cxnLst/>
              <a:rect l="l" t="t" r="r" b="b"/>
              <a:pathLst>
                <a:path w="913129" h="23494">
                  <a:moveTo>
                    <a:pt x="0" y="23101"/>
                  </a:moveTo>
                  <a:lnTo>
                    <a:pt x="912596" y="23101"/>
                  </a:lnTo>
                  <a:lnTo>
                    <a:pt x="912596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54345" y="190042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191" y="22097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12191" y="2209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05243" y="1922526"/>
              <a:ext cx="13335" cy="4077970"/>
            </a:xfrm>
            <a:custGeom>
              <a:avLst/>
              <a:gdLst/>
              <a:ahLst/>
              <a:cxnLst/>
              <a:rect l="l" t="t" r="r" b="b"/>
              <a:pathLst>
                <a:path w="13334" h="4077970">
                  <a:moveTo>
                    <a:pt x="0" y="4077462"/>
                  </a:moveTo>
                  <a:lnTo>
                    <a:pt x="12953" y="4077462"/>
                  </a:lnTo>
                  <a:lnTo>
                    <a:pt x="12953" y="0"/>
                  </a:lnTo>
                  <a:lnTo>
                    <a:pt x="0" y="0"/>
                  </a:lnTo>
                  <a:lnTo>
                    <a:pt x="0" y="4077462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92368" y="1900428"/>
              <a:ext cx="913130" cy="22225"/>
            </a:xfrm>
            <a:custGeom>
              <a:avLst/>
              <a:gdLst/>
              <a:ahLst/>
              <a:cxnLst/>
              <a:rect l="l" t="t" r="r" b="b"/>
              <a:pathLst>
                <a:path w="913129" h="22225">
                  <a:moveTo>
                    <a:pt x="912876" y="22097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912876" y="22097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4277" y="1867662"/>
              <a:ext cx="835152" cy="1280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92888" y="1899424"/>
              <a:ext cx="913130" cy="23495"/>
            </a:xfrm>
            <a:custGeom>
              <a:avLst/>
              <a:gdLst/>
              <a:ahLst/>
              <a:cxnLst/>
              <a:rect l="l" t="t" r="r" b="b"/>
              <a:pathLst>
                <a:path w="913129" h="23494">
                  <a:moveTo>
                    <a:pt x="0" y="23101"/>
                  </a:moveTo>
                  <a:lnTo>
                    <a:pt x="912596" y="23101"/>
                  </a:lnTo>
                  <a:lnTo>
                    <a:pt x="912596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80175" y="190042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12700" h="22225">
                  <a:moveTo>
                    <a:pt x="12191" y="22097"/>
                  </a:moveTo>
                  <a:lnTo>
                    <a:pt x="12191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12191" y="2209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8198" y="1867662"/>
              <a:ext cx="912876" cy="1280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917956" y="1899424"/>
              <a:ext cx="913765" cy="23495"/>
            </a:xfrm>
            <a:custGeom>
              <a:avLst/>
              <a:gdLst/>
              <a:ahLst/>
              <a:cxnLst/>
              <a:rect l="l" t="t" r="r" b="b"/>
              <a:pathLst>
                <a:path w="913765" h="23494">
                  <a:moveTo>
                    <a:pt x="0" y="23101"/>
                  </a:moveTo>
                  <a:lnTo>
                    <a:pt x="913358" y="23101"/>
                  </a:lnTo>
                  <a:lnTo>
                    <a:pt x="913358" y="0"/>
                  </a:lnTo>
                  <a:lnTo>
                    <a:pt x="0" y="0"/>
                  </a:lnTo>
                  <a:lnTo>
                    <a:pt x="0" y="23101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05243" y="1900428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2953" y="22097"/>
                  </a:moveTo>
                  <a:lnTo>
                    <a:pt x="12953" y="0"/>
                  </a:lnTo>
                  <a:lnTo>
                    <a:pt x="0" y="0"/>
                  </a:lnTo>
                  <a:lnTo>
                    <a:pt x="0" y="22097"/>
                  </a:lnTo>
                  <a:lnTo>
                    <a:pt x="12953" y="2209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9810" y="1716024"/>
              <a:ext cx="5541645" cy="184785"/>
            </a:xfrm>
            <a:custGeom>
              <a:avLst/>
              <a:gdLst/>
              <a:ahLst/>
              <a:cxnLst/>
              <a:rect l="l" t="t" r="r" b="b"/>
              <a:pathLst>
                <a:path w="5541645" h="184785">
                  <a:moveTo>
                    <a:pt x="5541264" y="184403"/>
                  </a:moveTo>
                  <a:lnTo>
                    <a:pt x="5541264" y="0"/>
                  </a:lnTo>
                  <a:lnTo>
                    <a:pt x="0" y="0"/>
                  </a:lnTo>
                  <a:lnTo>
                    <a:pt x="0" y="184404"/>
                  </a:lnTo>
                  <a:lnTo>
                    <a:pt x="5541264" y="184403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7877" y="1764792"/>
              <a:ext cx="1402079" cy="777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7877" y="1842515"/>
              <a:ext cx="1402079" cy="7772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95905" y="1721358"/>
              <a:ext cx="5529580" cy="173990"/>
            </a:xfrm>
            <a:custGeom>
              <a:avLst/>
              <a:gdLst/>
              <a:ahLst/>
              <a:cxnLst/>
              <a:rect l="l" t="t" r="r" b="b"/>
              <a:pathLst>
                <a:path w="5529580" h="173989">
                  <a:moveTo>
                    <a:pt x="0" y="173736"/>
                  </a:moveTo>
                  <a:lnTo>
                    <a:pt x="0" y="0"/>
                  </a:lnTo>
                  <a:lnTo>
                    <a:pt x="5529072" y="0"/>
                  </a:lnTo>
                  <a:lnTo>
                    <a:pt x="5529072" y="173736"/>
                  </a:lnTo>
                  <a:lnTo>
                    <a:pt x="0" y="173736"/>
                  </a:lnTo>
                  <a:close/>
                </a:path>
              </a:pathLst>
            </a:custGeom>
            <a:ln w="12674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368" y="5186172"/>
              <a:ext cx="835152" cy="12801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0368" y="4677155"/>
              <a:ext cx="829055" cy="1280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0368" y="4167377"/>
              <a:ext cx="835152" cy="1280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38072" y="3657600"/>
              <a:ext cx="914400" cy="10972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8072" y="3767327"/>
              <a:ext cx="914400" cy="1097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8072" y="3147822"/>
              <a:ext cx="896111" cy="1097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38072" y="3257550"/>
              <a:ext cx="896111" cy="10972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8072" y="2638044"/>
              <a:ext cx="914400" cy="1097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8072" y="2747772"/>
              <a:ext cx="914400" cy="10972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38072" y="2128266"/>
              <a:ext cx="914400" cy="10972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38072" y="2237994"/>
              <a:ext cx="914400" cy="10972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2289810" y="1922526"/>
              <a:ext cx="913130" cy="4077970"/>
            </a:xfrm>
            <a:custGeom>
              <a:avLst/>
              <a:gdLst/>
              <a:ahLst/>
              <a:cxnLst/>
              <a:rect l="l" t="t" r="r" b="b"/>
              <a:pathLst>
                <a:path w="913130" h="4077970">
                  <a:moveTo>
                    <a:pt x="912876" y="4077462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4077462"/>
                  </a:lnTo>
                  <a:lnTo>
                    <a:pt x="912876" y="4077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89810" y="3167633"/>
              <a:ext cx="125095" cy="1076960"/>
            </a:xfrm>
            <a:custGeom>
              <a:avLst/>
              <a:gdLst/>
              <a:ahLst/>
              <a:cxnLst/>
              <a:rect l="l" t="t" r="r" b="b"/>
              <a:pathLst>
                <a:path w="125094" h="1076960">
                  <a:moveTo>
                    <a:pt x="64008" y="1048512"/>
                  </a:moveTo>
                  <a:lnTo>
                    <a:pt x="61341" y="1037247"/>
                  </a:lnTo>
                  <a:lnTo>
                    <a:pt x="54102" y="1028039"/>
                  </a:lnTo>
                  <a:lnTo>
                    <a:pt x="43434" y="1021842"/>
                  </a:lnTo>
                  <a:lnTo>
                    <a:pt x="30480" y="1019556"/>
                  </a:lnTo>
                  <a:lnTo>
                    <a:pt x="17526" y="1021842"/>
                  </a:lnTo>
                  <a:lnTo>
                    <a:pt x="6858" y="1028039"/>
                  </a:lnTo>
                  <a:lnTo>
                    <a:pt x="0" y="1036764"/>
                  </a:lnTo>
                  <a:lnTo>
                    <a:pt x="0" y="1060145"/>
                  </a:lnTo>
                  <a:lnTo>
                    <a:pt x="6858" y="1068616"/>
                  </a:lnTo>
                  <a:lnTo>
                    <a:pt x="17526" y="1074559"/>
                  </a:lnTo>
                  <a:lnTo>
                    <a:pt x="30480" y="1076706"/>
                  </a:lnTo>
                  <a:lnTo>
                    <a:pt x="43434" y="1074559"/>
                  </a:lnTo>
                  <a:lnTo>
                    <a:pt x="54102" y="1068616"/>
                  </a:lnTo>
                  <a:lnTo>
                    <a:pt x="61341" y="1059675"/>
                  </a:lnTo>
                  <a:lnTo>
                    <a:pt x="64008" y="1048512"/>
                  </a:lnTo>
                  <a:close/>
                </a:path>
                <a:path w="125094" h="1076960">
                  <a:moveTo>
                    <a:pt x="124968" y="28956"/>
                  </a:moveTo>
                  <a:lnTo>
                    <a:pt x="122301" y="17691"/>
                  </a:lnTo>
                  <a:lnTo>
                    <a:pt x="115062" y="8483"/>
                  </a:lnTo>
                  <a:lnTo>
                    <a:pt x="104394" y="2286"/>
                  </a:lnTo>
                  <a:lnTo>
                    <a:pt x="91440" y="0"/>
                  </a:lnTo>
                  <a:lnTo>
                    <a:pt x="78486" y="2286"/>
                  </a:lnTo>
                  <a:lnTo>
                    <a:pt x="67818" y="8483"/>
                  </a:lnTo>
                  <a:lnTo>
                    <a:pt x="60579" y="17691"/>
                  </a:lnTo>
                  <a:lnTo>
                    <a:pt x="57912" y="28956"/>
                  </a:lnTo>
                  <a:lnTo>
                    <a:pt x="60579" y="40233"/>
                  </a:lnTo>
                  <a:lnTo>
                    <a:pt x="67818" y="49441"/>
                  </a:lnTo>
                  <a:lnTo>
                    <a:pt x="78486" y="55638"/>
                  </a:lnTo>
                  <a:lnTo>
                    <a:pt x="91440" y="57912"/>
                  </a:lnTo>
                  <a:lnTo>
                    <a:pt x="104394" y="55638"/>
                  </a:lnTo>
                  <a:lnTo>
                    <a:pt x="115062" y="49441"/>
                  </a:lnTo>
                  <a:lnTo>
                    <a:pt x="122301" y="40233"/>
                  </a:lnTo>
                  <a:lnTo>
                    <a:pt x="124968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69642" y="2148839"/>
              <a:ext cx="188595" cy="2605405"/>
            </a:xfrm>
            <a:custGeom>
              <a:avLst/>
              <a:gdLst/>
              <a:ahLst/>
              <a:cxnLst/>
              <a:rect l="l" t="t" r="r" b="b"/>
              <a:pathLst>
                <a:path w="188594" h="2605404">
                  <a:moveTo>
                    <a:pt x="67056" y="2577084"/>
                  </a:moveTo>
                  <a:lnTo>
                    <a:pt x="64389" y="2565819"/>
                  </a:lnTo>
                  <a:lnTo>
                    <a:pt x="57150" y="2556611"/>
                  </a:lnTo>
                  <a:lnTo>
                    <a:pt x="46482" y="2550414"/>
                  </a:lnTo>
                  <a:lnTo>
                    <a:pt x="33528" y="2548128"/>
                  </a:lnTo>
                  <a:lnTo>
                    <a:pt x="20243" y="2550414"/>
                  </a:lnTo>
                  <a:lnTo>
                    <a:pt x="9613" y="2556611"/>
                  </a:lnTo>
                  <a:lnTo>
                    <a:pt x="2552" y="2565819"/>
                  </a:lnTo>
                  <a:lnTo>
                    <a:pt x="0" y="2577084"/>
                  </a:lnTo>
                  <a:lnTo>
                    <a:pt x="2552" y="2587929"/>
                  </a:lnTo>
                  <a:lnTo>
                    <a:pt x="9613" y="2596896"/>
                  </a:lnTo>
                  <a:lnTo>
                    <a:pt x="20243" y="2603017"/>
                  </a:lnTo>
                  <a:lnTo>
                    <a:pt x="33528" y="2605278"/>
                  </a:lnTo>
                  <a:lnTo>
                    <a:pt x="46482" y="2603017"/>
                  </a:lnTo>
                  <a:lnTo>
                    <a:pt x="57150" y="2596896"/>
                  </a:lnTo>
                  <a:lnTo>
                    <a:pt x="64389" y="2587929"/>
                  </a:lnTo>
                  <a:lnTo>
                    <a:pt x="67056" y="2577084"/>
                  </a:lnTo>
                  <a:close/>
                </a:path>
                <a:path w="188594" h="2605404">
                  <a:moveTo>
                    <a:pt x="127254" y="28194"/>
                  </a:moveTo>
                  <a:lnTo>
                    <a:pt x="124701" y="17043"/>
                  </a:lnTo>
                  <a:lnTo>
                    <a:pt x="117729" y="8102"/>
                  </a:lnTo>
                  <a:lnTo>
                    <a:pt x="107315" y="2159"/>
                  </a:lnTo>
                  <a:lnTo>
                    <a:pt x="94488" y="0"/>
                  </a:lnTo>
                  <a:lnTo>
                    <a:pt x="81203" y="2159"/>
                  </a:lnTo>
                  <a:lnTo>
                    <a:pt x="70573" y="8102"/>
                  </a:lnTo>
                  <a:lnTo>
                    <a:pt x="63512" y="17043"/>
                  </a:lnTo>
                  <a:lnTo>
                    <a:pt x="60960" y="28194"/>
                  </a:lnTo>
                  <a:lnTo>
                    <a:pt x="63512" y="39471"/>
                  </a:lnTo>
                  <a:lnTo>
                    <a:pt x="70573" y="48679"/>
                  </a:lnTo>
                  <a:lnTo>
                    <a:pt x="81203" y="54876"/>
                  </a:lnTo>
                  <a:lnTo>
                    <a:pt x="94488" y="57150"/>
                  </a:lnTo>
                  <a:lnTo>
                    <a:pt x="107315" y="54876"/>
                  </a:lnTo>
                  <a:lnTo>
                    <a:pt x="117729" y="48679"/>
                  </a:lnTo>
                  <a:lnTo>
                    <a:pt x="124701" y="39471"/>
                  </a:lnTo>
                  <a:lnTo>
                    <a:pt x="127254" y="28194"/>
                  </a:lnTo>
                  <a:close/>
                </a:path>
                <a:path w="188594" h="2605404">
                  <a:moveTo>
                    <a:pt x="188214" y="537972"/>
                  </a:moveTo>
                  <a:lnTo>
                    <a:pt x="185648" y="526707"/>
                  </a:lnTo>
                  <a:lnTo>
                    <a:pt x="178587" y="517499"/>
                  </a:lnTo>
                  <a:lnTo>
                    <a:pt x="167957" y="511302"/>
                  </a:lnTo>
                  <a:lnTo>
                    <a:pt x="154686" y="509016"/>
                  </a:lnTo>
                  <a:lnTo>
                    <a:pt x="141846" y="511302"/>
                  </a:lnTo>
                  <a:lnTo>
                    <a:pt x="131445" y="517499"/>
                  </a:lnTo>
                  <a:lnTo>
                    <a:pt x="124460" y="526707"/>
                  </a:lnTo>
                  <a:lnTo>
                    <a:pt x="121920" y="537972"/>
                  </a:lnTo>
                  <a:lnTo>
                    <a:pt x="124460" y="549249"/>
                  </a:lnTo>
                  <a:lnTo>
                    <a:pt x="131445" y="558457"/>
                  </a:lnTo>
                  <a:lnTo>
                    <a:pt x="141846" y="564654"/>
                  </a:lnTo>
                  <a:lnTo>
                    <a:pt x="154686" y="566928"/>
                  </a:lnTo>
                  <a:lnTo>
                    <a:pt x="167957" y="564654"/>
                  </a:lnTo>
                  <a:lnTo>
                    <a:pt x="178587" y="558457"/>
                  </a:lnTo>
                  <a:lnTo>
                    <a:pt x="185648" y="549249"/>
                  </a:lnTo>
                  <a:lnTo>
                    <a:pt x="188214" y="537972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51760" y="3677411"/>
              <a:ext cx="128270" cy="1076960"/>
            </a:xfrm>
            <a:custGeom>
              <a:avLst/>
              <a:gdLst/>
              <a:ahLst/>
              <a:cxnLst/>
              <a:rect l="l" t="t" r="r" b="b"/>
              <a:pathLst>
                <a:path w="128269" h="1076960">
                  <a:moveTo>
                    <a:pt x="67056" y="1048512"/>
                  </a:moveTo>
                  <a:lnTo>
                    <a:pt x="64490" y="1037247"/>
                  </a:lnTo>
                  <a:lnTo>
                    <a:pt x="57429" y="1028039"/>
                  </a:lnTo>
                  <a:lnTo>
                    <a:pt x="46799" y="1021842"/>
                  </a:lnTo>
                  <a:lnTo>
                    <a:pt x="33528" y="1019556"/>
                  </a:lnTo>
                  <a:lnTo>
                    <a:pt x="20574" y="1021842"/>
                  </a:lnTo>
                  <a:lnTo>
                    <a:pt x="9906" y="1028039"/>
                  </a:lnTo>
                  <a:lnTo>
                    <a:pt x="2667" y="1037247"/>
                  </a:lnTo>
                  <a:lnTo>
                    <a:pt x="0" y="1048512"/>
                  </a:lnTo>
                  <a:lnTo>
                    <a:pt x="2667" y="1059357"/>
                  </a:lnTo>
                  <a:lnTo>
                    <a:pt x="9906" y="1068324"/>
                  </a:lnTo>
                  <a:lnTo>
                    <a:pt x="20574" y="1074445"/>
                  </a:lnTo>
                  <a:lnTo>
                    <a:pt x="33528" y="1076706"/>
                  </a:lnTo>
                  <a:lnTo>
                    <a:pt x="46799" y="1074445"/>
                  </a:lnTo>
                  <a:lnTo>
                    <a:pt x="57429" y="1068324"/>
                  </a:lnTo>
                  <a:lnTo>
                    <a:pt x="64490" y="1059357"/>
                  </a:lnTo>
                  <a:lnTo>
                    <a:pt x="67056" y="1048512"/>
                  </a:lnTo>
                  <a:close/>
                </a:path>
                <a:path w="128269" h="1076960">
                  <a:moveTo>
                    <a:pt x="128016" y="28956"/>
                  </a:moveTo>
                  <a:lnTo>
                    <a:pt x="125349" y="17691"/>
                  </a:lnTo>
                  <a:lnTo>
                    <a:pt x="118110" y="8483"/>
                  </a:lnTo>
                  <a:lnTo>
                    <a:pt x="107442" y="2286"/>
                  </a:lnTo>
                  <a:lnTo>
                    <a:pt x="94488" y="0"/>
                  </a:lnTo>
                  <a:lnTo>
                    <a:pt x="81534" y="2286"/>
                  </a:lnTo>
                  <a:lnTo>
                    <a:pt x="70866" y="8483"/>
                  </a:lnTo>
                  <a:lnTo>
                    <a:pt x="63627" y="17691"/>
                  </a:lnTo>
                  <a:lnTo>
                    <a:pt x="60960" y="28956"/>
                  </a:lnTo>
                  <a:lnTo>
                    <a:pt x="63627" y="40119"/>
                  </a:lnTo>
                  <a:lnTo>
                    <a:pt x="70866" y="49060"/>
                  </a:lnTo>
                  <a:lnTo>
                    <a:pt x="81534" y="55003"/>
                  </a:lnTo>
                  <a:lnTo>
                    <a:pt x="94488" y="57150"/>
                  </a:lnTo>
                  <a:lnTo>
                    <a:pt x="107442" y="55003"/>
                  </a:lnTo>
                  <a:lnTo>
                    <a:pt x="118110" y="49060"/>
                  </a:lnTo>
                  <a:lnTo>
                    <a:pt x="125349" y="40119"/>
                  </a:lnTo>
                  <a:lnTo>
                    <a:pt x="128016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73680" y="3677411"/>
              <a:ext cx="250190" cy="2096770"/>
            </a:xfrm>
            <a:custGeom>
              <a:avLst/>
              <a:gdLst/>
              <a:ahLst/>
              <a:cxnLst/>
              <a:rect l="l" t="t" r="r" b="b"/>
              <a:pathLst>
                <a:path w="250189" h="2096770">
                  <a:moveTo>
                    <a:pt x="67056" y="2068068"/>
                  </a:moveTo>
                  <a:lnTo>
                    <a:pt x="64389" y="2056803"/>
                  </a:lnTo>
                  <a:lnTo>
                    <a:pt x="57150" y="2047595"/>
                  </a:lnTo>
                  <a:lnTo>
                    <a:pt x="46482" y="2041398"/>
                  </a:lnTo>
                  <a:lnTo>
                    <a:pt x="33528" y="2039112"/>
                  </a:lnTo>
                  <a:lnTo>
                    <a:pt x="20574" y="2041398"/>
                  </a:lnTo>
                  <a:lnTo>
                    <a:pt x="9906" y="2047595"/>
                  </a:lnTo>
                  <a:lnTo>
                    <a:pt x="2667" y="2056803"/>
                  </a:lnTo>
                  <a:lnTo>
                    <a:pt x="0" y="2068068"/>
                  </a:lnTo>
                  <a:lnTo>
                    <a:pt x="2667" y="2078913"/>
                  </a:lnTo>
                  <a:lnTo>
                    <a:pt x="9906" y="2087880"/>
                  </a:lnTo>
                  <a:lnTo>
                    <a:pt x="20574" y="2094001"/>
                  </a:lnTo>
                  <a:lnTo>
                    <a:pt x="33528" y="2096262"/>
                  </a:lnTo>
                  <a:lnTo>
                    <a:pt x="46482" y="2094001"/>
                  </a:lnTo>
                  <a:lnTo>
                    <a:pt x="57150" y="2087880"/>
                  </a:lnTo>
                  <a:lnTo>
                    <a:pt x="64389" y="2078913"/>
                  </a:lnTo>
                  <a:lnTo>
                    <a:pt x="67056" y="2068068"/>
                  </a:lnTo>
                  <a:close/>
                </a:path>
                <a:path w="250189" h="2096770">
                  <a:moveTo>
                    <a:pt x="249936" y="28956"/>
                  </a:moveTo>
                  <a:lnTo>
                    <a:pt x="247269" y="17691"/>
                  </a:lnTo>
                  <a:lnTo>
                    <a:pt x="240030" y="8483"/>
                  </a:lnTo>
                  <a:lnTo>
                    <a:pt x="229362" y="2286"/>
                  </a:lnTo>
                  <a:lnTo>
                    <a:pt x="216408" y="0"/>
                  </a:lnTo>
                  <a:lnTo>
                    <a:pt x="203123" y="2286"/>
                  </a:lnTo>
                  <a:lnTo>
                    <a:pt x="192493" y="8483"/>
                  </a:lnTo>
                  <a:lnTo>
                    <a:pt x="185432" y="17691"/>
                  </a:lnTo>
                  <a:lnTo>
                    <a:pt x="182880" y="28956"/>
                  </a:lnTo>
                  <a:lnTo>
                    <a:pt x="185432" y="40119"/>
                  </a:lnTo>
                  <a:lnTo>
                    <a:pt x="192493" y="49060"/>
                  </a:lnTo>
                  <a:lnTo>
                    <a:pt x="203123" y="55003"/>
                  </a:lnTo>
                  <a:lnTo>
                    <a:pt x="216408" y="57150"/>
                  </a:lnTo>
                  <a:lnTo>
                    <a:pt x="229362" y="55003"/>
                  </a:lnTo>
                  <a:lnTo>
                    <a:pt x="240030" y="49060"/>
                  </a:lnTo>
                  <a:lnTo>
                    <a:pt x="247269" y="40119"/>
                  </a:lnTo>
                  <a:lnTo>
                    <a:pt x="24993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017520" y="2657855"/>
              <a:ext cx="127635" cy="2606040"/>
            </a:xfrm>
            <a:custGeom>
              <a:avLst/>
              <a:gdLst/>
              <a:ahLst/>
              <a:cxnLst/>
              <a:rect l="l" t="t" r="r" b="b"/>
              <a:pathLst>
                <a:path w="127635" h="2606040">
                  <a:moveTo>
                    <a:pt x="66294" y="28956"/>
                  </a:moveTo>
                  <a:lnTo>
                    <a:pt x="63741" y="17691"/>
                  </a:lnTo>
                  <a:lnTo>
                    <a:pt x="56769" y="8483"/>
                  </a:lnTo>
                  <a:lnTo>
                    <a:pt x="46355" y="2286"/>
                  </a:lnTo>
                  <a:lnTo>
                    <a:pt x="33528" y="0"/>
                  </a:lnTo>
                  <a:lnTo>
                    <a:pt x="20243" y="2286"/>
                  </a:lnTo>
                  <a:lnTo>
                    <a:pt x="9613" y="8483"/>
                  </a:lnTo>
                  <a:lnTo>
                    <a:pt x="2552" y="17691"/>
                  </a:lnTo>
                  <a:lnTo>
                    <a:pt x="0" y="28956"/>
                  </a:lnTo>
                  <a:lnTo>
                    <a:pt x="2552" y="40233"/>
                  </a:lnTo>
                  <a:lnTo>
                    <a:pt x="9613" y="49441"/>
                  </a:lnTo>
                  <a:lnTo>
                    <a:pt x="20243" y="55638"/>
                  </a:lnTo>
                  <a:lnTo>
                    <a:pt x="33528" y="57912"/>
                  </a:lnTo>
                  <a:lnTo>
                    <a:pt x="46355" y="55638"/>
                  </a:lnTo>
                  <a:lnTo>
                    <a:pt x="56769" y="49441"/>
                  </a:lnTo>
                  <a:lnTo>
                    <a:pt x="63741" y="40233"/>
                  </a:lnTo>
                  <a:lnTo>
                    <a:pt x="66294" y="28956"/>
                  </a:lnTo>
                  <a:close/>
                </a:path>
                <a:path w="127635" h="2606040">
                  <a:moveTo>
                    <a:pt x="127254" y="2577846"/>
                  </a:moveTo>
                  <a:lnTo>
                    <a:pt x="124688" y="2566581"/>
                  </a:lnTo>
                  <a:lnTo>
                    <a:pt x="117627" y="2557373"/>
                  </a:lnTo>
                  <a:lnTo>
                    <a:pt x="106997" y="2551176"/>
                  </a:lnTo>
                  <a:lnTo>
                    <a:pt x="93726" y="2548890"/>
                  </a:lnTo>
                  <a:lnTo>
                    <a:pt x="80886" y="2551176"/>
                  </a:lnTo>
                  <a:lnTo>
                    <a:pt x="70485" y="2557373"/>
                  </a:lnTo>
                  <a:lnTo>
                    <a:pt x="63500" y="2566581"/>
                  </a:lnTo>
                  <a:lnTo>
                    <a:pt x="60960" y="2577846"/>
                  </a:lnTo>
                  <a:lnTo>
                    <a:pt x="63500" y="2588691"/>
                  </a:lnTo>
                  <a:lnTo>
                    <a:pt x="70485" y="2597658"/>
                  </a:lnTo>
                  <a:lnTo>
                    <a:pt x="80886" y="2603779"/>
                  </a:lnTo>
                  <a:lnTo>
                    <a:pt x="93726" y="2606040"/>
                  </a:lnTo>
                  <a:lnTo>
                    <a:pt x="106997" y="2603779"/>
                  </a:lnTo>
                  <a:lnTo>
                    <a:pt x="117627" y="2597658"/>
                  </a:lnTo>
                  <a:lnTo>
                    <a:pt x="124688" y="2588691"/>
                  </a:lnTo>
                  <a:lnTo>
                    <a:pt x="127254" y="257784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38677" y="3167633"/>
              <a:ext cx="67310" cy="58419"/>
            </a:xfrm>
            <a:custGeom>
              <a:avLst/>
              <a:gdLst/>
              <a:ahLst/>
              <a:cxnLst/>
              <a:rect l="l" t="t" r="r" b="b"/>
              <a:pathLst>
                <a:path w="67310" h="58419">
                  <a:moveTo>
                    <a:pt x="67056" y="28955"/>
                  </a:moveTo>
                  <a:lnTo>
                    <a:pt x="64496" y="17680"/>
                  </a:lnTo>
                  <a:lnTo>
                    <a:pt x="57435" y="8477"/>
                  </a:lnTo>
                  <a:lnTo>
                    <a:pt x="46803" y="2274"/>
                  </a:lnTo>
                  <a:lnTo>
                    <a:pt x="33528" y="0"/>
                  </a:lnTo>
                  <a:lnTo>
                    <a:pt x="20574" y="2274"/>
                  </a:lnTo>
                  <a:lnTo>
                    <a:pt x="9906" y="8477"/>
                  </a:lnTo>
                  <a:lnTo>
                    <a:pt x="2667" y="17680"/>
                  </a:lnTo>
                  <a:lnTo>
                    <a:pt x="0" y="28955"/>
                  </a:lnTo>
                  <a:lnTo>
                    <a:pt x="2666" y="40231"/>
                  </a:lnTo>
                  <a:lnTo>
                    <a:pt x="9906" y="49434"/>
                  </a:lnTo>
                  <a:lnTo>
                    <a:pt x="20574" y="55637"/>
                  </a:lnTo>
                  <a:lnTo>
                    <a:pt x="33528" y="57911"/>
                  </a:lnTo>
                  <a:lnTo>
                    <a:pt x="46803" y="55637"/>
                  </a:lnTo>
                  <a:lnTo>
                    <a:pt x="57435" y="49434"/>
                  </a:lnTo>
                  <a:lnTo>
                    <a:pt x="64496" y="40231"/>
                  </a:lnTo>
                  <a:lnTo>
                    <a:pt x="67056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5905" y="1927860"/>
              <a:ext cx="0" cy="4077970"/>
            </a:xfrm>
            <a:custGeom>
              <a:avLst/>
              <a:gdLst/>
              <a:ahLst/>
              <a:cxnLst/>
              <a:rect l="l" t="t" r="r" b="b"/>
              <a:pathLst>
                <a:path h="4077970">
                  <a:moveTo>
                    <a:pt x="0" y="4077462"/>
                  </a:moveTo>
                  <a:lnTo>
                    <a:pt x="0" y="0"/>
                  </a:lnTo>
                </a:path>
              </a:pathLst>
            </a:custGeom>
            <a:ln w="1267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95905" y="5998984"/>
              <a:ext cx="913765" cy="12700"/>
            </a:xfrm>
            <a:custGeom>
              <a:avLst/>
              <a:gdLst/>
              <a:ahLst/>
              <a:cxnLst/>
              <a:rect l="l" t="t" r="r" b="b"/>
              <a:pathLst>
                <a:path w="913764" h="12700">
                  <a:moveTo>
                    <a:pt x="0" y="0"/>
                  </a:moveTo>
                  <a:lnTo>
                    <a:pt x="0" y="12674"/>
                  </a:lnTo>
                  <a:lnTo>
                    <a:pt x="913638" y="12674"/>
                  </a:lnTo>
                  <a:lnTo>
                    <a:pt x="9136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15639" y="1922526"/>
              <a:ext cx="913130" cy="4077970"/>
            </a:xfrm>
            <a:custGeom>
              <a:avLst/>
              <a:gdLst/>
              <a:ahLst/>
              <a:cxnLst/>
              <a:rect l="l" t="t" r="r" b="b"/>
              <a:pathLst>
                <a:path w="913129" h="4077970">
                  <a:moveTo>
                    <a:pt x="912876" y="4077462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4077462"/>
                  </a:lnTo>
                  <a:lnTo>
                    <a:pt x="912876" y="4077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34511" y="4187189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10" h="57150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252" y="2274"/>
                  </a:lnTo>
                  <a:lnTo>
                    <a:pt x="9620" y="8477"/>
                  </a:lnTo>
                  <a:lnTo>
                    <a:pt x="2559" y="17680"/>
                  </a:lnTo>
                  <a:lnTo>
                    <a:pt x="0" y="28955"/>
                  </a:lnTo>
                  <a:lnTo>
                    <a:pt x="2559" y="40112"/>
                  </a:lnTo>
                  <a:lnTo>
                    <a:pt x="9620" y="49053"/>
                  </a:lnTo>
                  <a:lnTo>
                    <a:pt x="20252" y="54994"/>
                  </a:lnTo>
                  <a:lnTo>
                    <a:pt x="33527" y="57149"/>
                  </a:lnTo>
                  <a:lnTo>
                    <a:pt x="46481" y="54994"/>
                  </a:lnTo>
                  <a:lnTo>
                    <a:pt x="57149" y="49053"/>
                  </a:lnTo>
                  <a:lnTo>
                    <a:pt x="64388" y="40112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55670" y="2657855"/>
              <a:ext cx="189230" cy="3115945"/>
            </a:xfrm>
            <a:custGeom>
              <a:avLst/>
              <a:gdLst/>
              <a:ahLst/>
              <a:cxnLst/>
              <a:rect l="l" t="t" r="r" b="b"/>
              <a:pathLst>
                <a:path w="189229" h="3115945">
                  <a:moveTo>
                    <a:pt x="67056" y="28956"/>
                  </a:moveTo>
                  <a:lnTo>
                    <a:pt x="64490" y="17691"/>
                  </a:lnTo>
                  <a:lnTo>
                    <a:pt x="57429" y="8483"/>
                  </a:lnTo>
                  <a:lnTo>
                    <a:pt x="46799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40233"/>
                  </a:lnTo>
                  <a:lnTo>
                    <a:pt x="9906" y="49441"/>
                  </a:lnTo>
                  <a:lnTo>
                    <a:pt x="20574" y="55638"/>
                  </a:lnTo>
                  <a:lnTo>
                    <a:pt x="33528" y="57912"/>
                  </a:lnTo>
                  <a:lnTo>
                    <a:pt x="46799" y="55638"/>
                  </a:lnTo>
                  <a:lnTo>
                    <a:pt x="57429" y="49441"/>
                  </a:lnTo>
                  <a:lnTo>
                    <a:pt x="64490" y="40233"/>
                  </a:lnTo>
                  <a:lnTo>
                    <a:pt x="67056" y="28956"/>
                  </a:lnTo>
                  <a:close/>
                </a:path>
                <a:path w="189229" h="3115945">
                  <a:moveTo>
                    <a:pt x="128016" y="2577846"/>
                  </a:moveTo>
                  <a:lnTo>
                    <a:pt x="125349" y="2566581"/>
                  </a:lnTo>
                  <a:lnTo>
                    <a:pt x="118110" y="2557373"/>
                  </a:lnTo>
                  <a:lnTo>
                    <a:pt x="107442" y="2551176"/>
                  </a:lnTo>
                  <a:lnTo>
                    <a:pt x="94488" y="2548890"/>
                  </a:lnTo>
                  <a:lnTo>
                    <a:pt x="81534" y="2551176"/>
                  </a:lnTo>
                  <a:lnTo>
                    <a:pt x="70866" y="2557373"/>
                  </a:lnTo>
                  <a:lnTo>
                    <a:pt x="63627" y="2566581"/>
                  </a:lnTo>
                  <a:lnTo>
                    <a:pt x="60960" y="2577846"/>
                  </a:lnTo>
                  <a:lnTo>
                    <a:pt x="63627" y="2588691"/>
                  </a:lnTo>
                  <a:lnTo>
                    <a:pt x="70866" y="2597658"/>
                  </a:lnTo>
                  <a:lnTo>
                    <a:pt x="81534" y="2603779"/>
                  </a:lnTo>
                  <a:lnTo>
                    <a:pt x="94488" y="2606040"/>
                  </a:lnTo>
                  <a:lnTo>
                    <a:pt x="107442" y="2603779"/>
                  </a:lnTo>
                  <a:lnTo>
                    <a:pt x="118110" y="2597658"/>
                  </a:lnTo>
                  <a:lnTo>
                    <a:pt x="125349" y="2588691"/>
                  </a:lnTo>
                  <a:lnTo>
                    <a:pt x="128016" y="2577846"/>
                  </a:lnTo>
                  <a:close/>
                </a:path>
                <a:path w="189229" h="3115945">
                  <a:moveTo>
                    <a:pt x="188976" y="3087624"/>
                  </a:moveTo>
                  <a:lnTo>
                    <a:pt x="186309" y="3076359"/>
                  </a:lnTo>
                  <a:lnTo>
                    <a:pt x="179070" y="3067151"/>
                  </a:lnTo>
                  <a:lnTo>
                    <a:pt x="168402" y="3060954"/>
                  </a:lnTo>
                  <a:lnTo>
                    <a:pt x="155448" y="3058668"/>
                  </a:lnTo>
                  <a:lnTo>
                    <a:pt x="142494" y="3060954"/>
                  </a:lnTo>
                  <a:lnTo>
                    <a:pt x="131826" y="3067151"/>
                  </a:lnTo>
                  <a:lnTo>
                    <a:pt x="124587" y="3076359"/>
                  </a:lnTo>
                  <a:lnTo>
                    <a:pt x="121920" y="3087624"/>
                  </a:lnTo>
                  <a:lnTo>
                    <a:pt x="124587" y="3098469"/>
                  </a:lnTo>
                  <a:lnTo>
                    <a:pt x="131826" y="3107436"/>
                  </a:lnTo>
                  <a:lnTo>
                    <a:pt x="142494" y="3113557"/>
                  </a:lnTo>
                  <a:lnTo>
                    <a:pt x="155448" y="3115818"/>
                  </a:lnTo>
                  <a:lnTo>
                    <a:pt x="168402" y="3113557"/>
                  </a:lnTo>
                  <a:lnTo>
                    <a:pt x="179070" y="3107436"/>
                  </a:lnTo>
                  <a:lnTo>
                    <a:pt x="186309" y="3098469"/>
                  </a:lnTo>
                  <a:lnTo>
                    <a:pt x="188976" y="308762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38550" y="3167633"/>
              <a:ext cx="67310" cy="58419"/>
            </a:xfrm>
            <a:custGeom>
              <a:avLst/>
              <a:gdLst/>
              <a:ahLst/>
              <a:cxnLst/>
              <a:rect l="l" t="t" r="r" b="b"/>
              <a:pathLst>
                <a:path w="67310" h="58419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5"/>
                  </a:lnTo>
                  <a:lnTo>
                    <a:pt x="2666" y="40231"/>
                  </a:lnTo>
                  <a:lnTo>
                    <a:pt x="9905" y="49434"/>
                  </a:lnTo>
                  <a:lnTo>
                    <a:pt x="20573" y="55637"/>
                  </a:lnTo>
                  <a:lnTo>
                    <a:pt x="33527" y="57911"/>
                  </a:lnTo>
                  <a:lnTo>
                    <a:pt x="46481" y="55637"/>
                  </a:lnTo>
                  <a:lnTo>
                    <a:pt x="57149" y="49434"/>
                  </a:lnTo>
                  <a:lnTo>
                    <a:pt x="64388" y="40231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99510" y="2657855"/>
              <a:ext cx="67310" cy="58419"/>
            </a:xfrm>
            <a:custGeom>
              <a:avLst/>
              <a:gdLst/>
              <a:ahLst/>
              <a:cxnLst/>
              <a:rect l="l" t="t" r="r" b="b"/>
              <a:pathLst>
                <a:path w="67310" h="58419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5"/>
                  </a:lnTo>
                  <a:lnTo>
                    <a:pt x="2666" y="40231"/>
                  </a:lnTo>
                  <a:lnTo>
                    <a:pt x="9905" y="49434"/>
                  </a:lnTo>
                  <a:lnTo>
                    <a:pt x="20573" y="55637"/>
                  </a:lnTo>
                  <a:lnTo>
                    <a:pt x="33527" y="57911"/>
                  </a:lnTo>
                  <a:lnTo>
                    <a:pt x="46481" y="55637"/>
                  </a:lnTo>
                  <a:lnTo>
                    <a:pt x="57149" y="49434"/>
                  </a:lnTo>
                  <a:lnTo>
                    <a:pt x="64388" y="40231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60470" y="2148839"/>
              <a:ext cx="249554" cy="3625215"/>
            </a:xfrm>
            <a:custGeom>
              <a:avLst/>
              <a:gdLst/>
              <a:ahLst/>
              <a:cxnLst/>
              <a:rect l="l" t="t" r="r" b="b"/>
              <a:pathLst>
                <a:path w="249554" h="3625215">
                  <a:moveTo>
                    <a:pt x="67056" y="28194"/>
                  </a:moveTo>
                  <a:lnTo>
                    <a:pt x="64389" y="17043"/>
                  </a:lnTo>
                  <a:lnTo>
                    <a:pt x="57150" y="8102"/>
                  </a:lnTo>
                  <a:lnTo>
                    <a:pt x="46482" y="2159"/>
                  </a:lnTo>
                  <a:lnTo>
                    <a:pt x="33528" y="0"/>
                  </a:lnTo>
                  <a:lnTo>
                    <a:pt x="20243" y="2159"/>
                  </a:lnTo>
                  <a:lnTo>
                    <a:pt x="9613" y="8102"/>
                  </a:lnTo>
                  <a:lnTo>
                    <a:pt x="2552" y="17043"/>
                  </a:lnTo>
                  <a:lnTo>
                    <a:pt x="0" y="28194"/>
                  </a:lnTo>
                  <a:lnTo>
                    <a:pt x="2552" y="39471"/>
                  </a:lnTo>
                  <a:lnTo>
                    <a:pt x="9613" y="48679"/>
                  </a:lnTo>
                  <a:lnTo>
                    <a:pt x="20243" y="54876"/>
                  </a:lnTo>
                  <a:lnTo>
                    <a:pt x="33528" y="57150"/>
                  </a:lnTo>
                  <a:lnTo>
                    <a:pt x="46482" y="54876"/>
                  </a:lnTo>
                  <a:lnTo>
                    <a:pt x="57150" y="48679"/>
                  </a:lnTo>
                  <a:lnTo>
                    <a:pt x="64389" y="39471"/>
                  </a:lnTo>
                  <a:lnTo>
                    <a:pt x="67056" y="28194"/>
                  </a:lnTo>
                  <a:close/>
                </a:path>
                <a:path w="249554" h="3625215">
                  <a:moveTo>
                    <a:pt x="128016" y="3596640"/>
                  </a:moveTo>
                  <a:lnTo>
                    <a:pt x="125349" y="3585375"/>
                  </a:lnTo>
                  <a:lnTo>
                    <a:pt x="118110" y="3576167"/>
                  </a:lnTo>
                  <a:lnTo>
                    <a:pt x="107442" y="3569970"/>
                  </a:lnTo>
                  <a:lnTo>
                    <a:pt x="94488" y="3567684"/>
                  </a:lnTo>
                  <a:lnTo>
                    <a:pt x="81203" y="3569970"/>
                  </a:lnTo>
                  <a:lnTo>
                    <a:pt x="70573" y="3576167"/>
                  </a:lnTo>
                  <a:lnTo>
                    <a:pt x="63512" y="3585375"/>
                  </a:lnTo>
                  <a:lnTo>
                    <a:pt x="60960" y="3596640"/>
                  </a:lnTo>
                  <a:lnTo>
                    <a:pt x="63512" y="3607485"/>
                  </a:lnTo>
                  <a:lnTo>
                    <a:pt x="70573" y="3616452"/>
                  </a:lnTo>
                  <a:lnTo>
                    <a:pt x="81203" y="3622573"/>
                  </a:lnTo>
                  <a:lnTo>
                    <a:pt x="94488" y="3624834"/>
                  </a:lnTo>
                  <a:lnTo>
                    <a:pt x="107442" y="3622573"/>
                  </a:lnTo>
                  <a:lnTo>
                    <a:pt x="118110" y="3616452"/>
                  </a:lnTo>
                  <a:lnTo>
                    <a:pt x="125349" y="3607485"/>
                  </a:lnTo>
                  <a:lnTo>
                    <a:pt x="128016" y="3596640"/>
                  </a:lnTo>
                  <a:close/>
                </a:path>
                <a:path w="249554" h="3625215">
                  <a:moveTo>
                    <a:pt x="188214" y="1047750"/>
                  </a:moveTo>
                  <a:lnTo>
                    <a:pt x="185648" y="1036485"/>
                  </a:lnTo>
                  <a:lnTo>
                    <a:pt x="178587" y="1027277"/>
                  </a:lnTo>
                  <a:lnTo>
                    <a:pt x="167957" y="1021080"/>
                  </a:lnTo>
                  <a:lnTo>
                    <a:pt x="154686" y="1018794"/>
                  </a:lnTo>
                  <a:lnTo>
                    <a:pt x="141846" y="1021080"/>
                  </a:lnTo>
                  <a:lnTo>
                    <a:pt x="131445" y="1027277"/>
                  </a:lnTo>
                  <a:lnTo>
                    <a:pt x="124460" y="1036485"/>
                  </a:lnTo>
                  <a:lnTo>
                    <a:pt x="121920" y="1047750"/>
                  </a:lnTo>
                  <a:lnTo>
                    <a:pt x="124460" y="1059027"/>
                  </a:lnTo>
                  <a:lnTo>
                    <a:pt x="131445" y="1068235"/>
                  </a:lnTo>
                  <a:lnTo>
                    <a:pt x="141846" y="1074432"/>
                  </a:lnTo>
                  <a:lnTo>
                    <a:pt x="154686" y="1076706"/>
                  </a:lnTo>
                  <a:lnTo>
                    <a:pt x="167957" y="1074432"/>
                  </a:lnTo>
                  <a:lnTo>
                    <a:pt x="178587" y="1068235"/>
                  </a:lnTo>
                  <a:lnTo>
                    <a:pt x="185648" y="1059027"/>
                  </a:lnTo>
                  <a:lnTo>
                    <a:pt x="188214" y="1047750"/>
                  </a:lnTo>
                  <a:close/>
                </a:path>
                <a:path w="249554" h="3625215">
                  <a:moveTo>
                    <a:pt x="249174" y="3086862"/>
                  </a:moveTo>
                  <a:lnTo>
                    <a:pt x="246608" y="3075597"/>
                  </a:lnTo>
                  <a:lnTo>
                    <a:pt x="239547" y="3066389"/>
                  </a:lnTo>
                  <a:lnTo>
                    <a:pt x="228917" y="3060192"/>
                  </a:lnTo>
                  <a:lnTo>
                    <a:pt x="215646" y="3057906"/>
                  </a:lnTo>
                  <a:lnTo>
                    <a:pt x="202692" y="3060192"/>
                  </a:lnTo>
                  <a:lnTo>
                    <a:pt x="192024" y="3066389"/>
                  </a:lnTo>
                  <a:lnTo>
                    <a:pt x="184785" y="3075597"/>
                  </a:lnTo>
                  <a:lnTo>
                    <a:pt x="182118" y="3086862"/>
                  </a:lnTo>
                  <a:lnTo>
                    <a:pt x="184785" y="3097707"/>
                  </a:lnTo>
                  <a:lnTo>
                    <a:pt x="192024" y="3106674"/>
                  </a:lnTo>
                  <a:lnTo>
                    <a:pt x="202692" y="3112795"/>
                  </a:lnTo>
                  <a:lnTo>
                    <a:pt x="215646" y="3115056"/>
                  </a:lnTo>
                  <a:lnTo>
                    <a:pt x="228917" y="3112795"/>
                  </a:lnTo>
                  <a:lnTo>
                    <a:pt x="239547" y="3106674"/>
                  </a:lnTo>
                  <a:lnTo>
                    <a:pt x="246608" y="3097707"/>
                  </a:lnTo>
                  <a:lnTo>
                    <a:pt x="249174" y="3086862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03548" y="3677411"/>
              <a:ext cx="128270" cy="1076960"/>
            </a:xfrm>
            <a:custGeom>
              <a:avLst/>
              <a:gdLst/>
              <a:ahLst/>
              <a:cxnLst/>
              <a:rect l="l" t="t" r="r" b="b"/>
              <a:pathLst>
                <a:path w="128270" h="1076960">
                  <a:moveTo>
                    <a:pt x="67056" y="28956"/>
                  </a:moveTo>
                  <a:lnTo>
                    <a:pt x="64389" y="17691"/>
                  </a:lnTo>
                  <a:lnTo>
                    <a:pt x="57150" y="8483"/>
                  </a:lnTo>
                  <a:lnTo>
                    <a:pt x="46482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40119"/>
                  </a:lnTo>
                  <a:lnTo>
                    <a:pt x="9906" y="49060"/>
                  </a:lnTo>
                  <a:lnTo>
                    <a:pt x="20574" y="55003"/>
                  </a:lnTo>
                  <a:lnTo>
                    <a:pt x="33528" y="57150"/>
                  </a:lnTo>
                  <a:lnTo>
                    <a:pt x="46482" y="55003"/>
                  </a:lnTo>
                  <a:lnTo>
                    <a:pt x="57150" y="49060"/>
                  </a:lnTo>
                  <a:lnTo>
                    <a:pt x="64389" y="40119"/>
                  </a:lnTo>
                  <a:lnTo>
                    <a:pt x="67056" y="28956"/>
                  </a:lnTo>
                  <a:close/>
                </a:path>
                <a:path w="128270" h="1076960">
                  <a:moveTo>
                    <a:pt x="128016" y="1048512"/>
                  </a:moveTo>
                  <a:lnTo>
                    <a:pt x="125349" y="1037247"/>
                  </a:lnTo>
                  <a:lnTo>
                    <a:pt x="118110" y="1028039"/>
                  </a:lnTo>
                  <a:lnTo>
                    <a:pt x="107442" y="1021842"/>
                  </a:lnTo>
                  <a:lnTo>
                    <a:pt x="94488" y="1019556"/>
                  </a:lnTo>
                  <a:lnTo>
                    <a:pt x="81534" y="1021842"/>
                  </a:lnTo>
                  <a:lnTo>
                    <a:pt x="70866" y="1028039"/>
                  </a:lnTo>
                  <a:lnTo>
                    <a:pt x="63627" y="1037247"/>
                  </a:lnTo>
                  <a:lnTo>
                    <a:pt x="60960" y="1048512"/>
                  </a:lnTo>
                  <a:lnTo>
                    <a:pt x="63627" y="1059357"/>
                  </a:lnTo>
                  <a:lnTo>
                    <a:pt x="70866" y="1068324"/>
                  </a:lnTo>
                  <a:lnTo>
                    <a:pt x="81534" y="1074445"/>
                  </a:lnTo>
                  <a:lnTo>
                    <a:pt x="94488" y="1076706"/>
                  </a:lnTo>
                  <a:lnTo>
                    <a:pt x="107442" y="1074445"/>
                  </a:lnTo>
                  <a:lnTo>
                    <a:pt x="118110" y="1068324"/>
                  </a:lnTo>
                  <a:lnTo>
                    <a:pt x="125349" y="1059357"/>
                  </a:lnTo>
                  <a:lnTo>
                    <a:pt x="128016" y="1048512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21736" y="5998984"/>
              <a:ext cx="913130" cy="12700"/>
            </a:xfrm>
            <a:custGeom>
              <a:avLst/>
              <a:gdLst/>
              <a:ahLst/>
              <a:cxnLst/>
              <a:rect l="l" t="t" r="r" b="b"/>
              <a:pathLst>
                <a:path w="913129" h="12700">
                  <a:moveTo>
                    <a:pt x="0" y="0"/>
                  </a:moveTo>
                  <a:lnTo>
                    <a:pt x="0" y="12674"/>
                  </a:lnTo>
                  <a:lnTo>
                    <a:pt x="912876" y="12674"/>
                  </a:lnTo>
                  <a:lnTo>
                    <a:pt x="912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41470" y="1922526"/>
              <a:ext cx="913130" cy="4077970"/>
            </a:xfrm>
            <a:custGeom>
              <a:avLst/>
              <a:gdLst/>
              <a:ahLst/>
              <a:cxnLst/>
              <a:rect l="l" t="t" r="r" b="b"/>
              <a:pathLst>
                <a:path w="913129" h="4077970">
                  <a:moveTo>
                    <a:pt x="912876" y="4077462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4077462"/>
                  </a:lnTo>
                  <a:lnTo>
                    <a:pt x="912876" y="40774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38422" y="2148839"/>
              <a:ext cx="188595" cy="2605405"/>
            </a:xfrm>
            <a:custGeom>
              <a:avLst/>
              <a:gdLst/>
              <a:ahLst/>
              <a:cxnLst/>
              <a:rect l="l" t="t" r="r" b="b"/>
              <a:pathLst>
                <a:path w="188595" h="2605404">
                  <a:moveTo>
                    <a:pt x="67056" y="1557528"/>
                  </a:moveTo>
                  <a:lnTo>
                    <a:pt x="64389" y="1546263"/>
                  </a:lnTo>
                  <a:lnTo>
                    <a:pt x="57150" y="1537055"/>
                  </a:lnTo>
                  <a:lnTo>
                    <a:pt x="46482" y="1530858"/>
                  </a:lnTo>
                  <a:lnTo>
                    <a:pt x="33528" y="1528572"/>
                  </a:lnTo>
                  <a:lnTo>
                    <a:pt x="20243" y="1530858"/>
                  </a:lnTo>
                  <a:lnTo>
                    <a:pt x="9613" y="1537055"/>
                  </a:lnTo>
                  <a:lnTo>
                    <a:pt x="2552" y="1546263"/>
                  </a:lnTo>
                  <a:lnTo>
                    <a:pt x="0" y="1557528"/>
                  </a:lnTo>
                  <a:lnTo>
                    <a:pt x="2552" y="1568691"/>
                  </a:lnTo>
                  <a:lnTo>
                    <a:pt x="9613" y="1577632"/>
                  </a:lnTo>
                  <a:lnTo>
                    <a:pt x="20243" y="1583575"/>
                  </a:lnTo>
                  <a:lnTo>
                    <a:pt x="33528" y="1585722"/>
                  </a:lnTo>
                  <a:lnTo>
                    <a:pt x="46482" y="1583575"/>
                  </a:lnTo>
                  <a:lnTo>
                    <a:pt x="57150" y="1577632"/>
                  </a:lnTo>
                  <a:lnTo>
                    <a:pt x="64389" y="1568691"/>
                  </a:lnTo>
                  <a:lnTo>
                    <a:pt x="67056" y="1557528"/>
                  </a:lnTo>
                  <a:close/>
                </a:path>
                <a:path w="188595" h="2605404">
                  <a:moveTo>
                    <a:pt x="127254" y="2577084"/>
                  </a:moveTo>
                  <a:lnTo>
                    <a:pt x="124701" y="2565819"/>
                  </a:lnTo>
                  <a:lnTo>
                    <a:pt x="117729" y="2556611"/>
                  </a:lnTo>
                  <a:lnTo>
                    <a:pt x="107315" y="2550414"/>
                  </a:lnTo>
                  <a:lnTo>
                    <a:pt x="94488" y="2548128"/>
                  </a:lnTo>
                  <a:lnTo>
                    <a:pt x="81203" y="2550414"/>
                  </a:lnTo>
                  <a:lnTo>
                    <a:pt x="70573" y="2556611"/>
                  </a:lnTo>
                  <a:lnTo>
                    <a:pt x="63512" y="2565819"/>
                  </a:lnTo>
                  <a:lnTo>
                    <a:pt x="60960" y="2577084"/>
                  </a:lnTo>
                  <a:lnTo>
                    <a:pt x="63512" y="2587929"/>
                  </a:lnTo>
                  <a:lnTo>
                    <a:pt x="70573" y="2596896"/>
                  </a:lnTo>
                  <a:lnTo>
                    <a:pt x="81203" y="2603017"/>
                  </a:lnTo>
                  <a:lnTo>
                    <a:pt x="94488" y="2605278"/>
                  </a:lnTo>
                  <a:lnTo>
                    <a:pt x="107315" y="2603017"/>
                  </a:lnTo>
                  <a:lnTo>
                    <a:pt x="117729" y="2596896"/>
                  </a:lnTo>
                  <a:lnTo>
                    <a:pt x="124701" y="2587929"/>
                  </a:lnTo>
                  <a:lnTo>
                    <a:pt x="127254" y="2577084"/>
                  </a:lnTo>
                  <a:close/>
                </a:path>
                <a:path w="188595" h="2605404">
                  <a:moveTo>
                    <a:pt x="188214" y="28194"/>
                  </a:moveTo>
                  <a:lnTo>
                    <a:pt x="185648" y="17043"/>
                  </a:lnTo>
                  <a:lnTo>
                    <a:pt x="178587" y="8102"/>
                  </a:lnTo>
                  <a:lnTo>
                    <a:pt x="167957" y="2159"/>
                  </a:lnTo>
                  <a:lnTo>
                    <a:pt x="154686" y="0"/>
                  </a:lnTo>
                  <a:lnTo>
                    <a:pt x="141732" y="2159"/>
                  </a:lnTo>
                  <a:lnTo>
                    <a:pt x="131064" y="8102"/>
                  </a:lnTo>
                  <a:lnTo>
                    <a:pt x="123825" y="17043"/>
                  </a:lnTo>
                  <a:lnTo>
                    <a:pt x="121158" y="28194"/>
                  </a:lnTo>
                  <a:lnTo>
                    <a:pt x="123825" y="39471"/>
                  </a:lnTo>
                  <a:lnTo>
                    <a:pt x="131064" y="48679"/>
                  </a:lnTo>
                  <a:lnTo>
                    <a:pt x="141732" y="54876"/>
                  </a:lnTo>
                  <a:lnTo>
                    <a:pt x="154686" y="57150"/>
                  </a:lnTo>
                  <a:lnTo>
                    <a:pt x="167957" y="54876"/>
                  </a:lnTo>
                  <a:lnTo>
                    <a:pt x="178587" y="48679"/>
                  </a:lnTo>
                  <a:lnTo>
                    <a:pt x="185648" y="39471"/>
                  </a:lnTo>
                  <a:lnTo>
                    <a:pt x="188214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20540" y="4187189"/>
              <a:ext cx="128270" cy="57150"/>
            </a:xfrm>
            <a:custGeom>
              <a:avLst/>
              <a:gdLst/>
              <a:ahLst/>
              <a:cxnLst/>
              <a:rect l="l" t="t" r="r" b="b"/>
              <a:pathLst>
                <a:path w="128270" h="57150">
                  <a:moveTo>
                    <a:pt x="128016" y="28956"/>
                  </a:moveTo>
                  <a:lnTo>
                    <a:pt x="125349" y="17691"/>
                  </a:lnTo>
                  <a:lnTo>
                    <a:pt x="118110" y="8483"/>
                  </a:lnTo>
                  <a:lnTo>
                    <a:pt x="107442" y="2286"/>
                  </a:lnTo>
                  <a:lnTo>
                    <a:pt x="94488" y="0"/>
                  </a:lnTo>
                  <a:lnTo>
                    <a:pt x="81534" y="2286"/>
                  </a:lnTo>
                  <a:lnTo>
                    <a:pt x="70866" y="8483"/>
                  </a:lnTo>
                  <a:lnTo>
                    <a:pt x="64058" y="17145"/>
                  </a:lnTo>
                  <a:lnTo>
                    <a:pt x="57429" y="8483"/>
                  </a:lnTo>
                  <a:lnTo>
                    <a:pt x="46799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40119"/>
                  </a:lnTo>
                  <a:lnTo>
                    <a:pt x="9906" y="49060"/>
                  </a:lnTo>
                  <a:lnTo>
                    <a:pt x="20574" y="55003"/>
                  </a:lnTo>
                  <a:lnTo>
                    <a:pt x="33528" y="57150"/>
                  </a:lnTo>
                  <a:lnTo>
                    <a:pt x="46799" y="55003"/>
                  </a:lnTo>
                  <a:lnTo>
                    <a:pt x="57429" y="49060"/>
                  </a:lnTo>
                  <a:lnTo>
                    <a:pt x="64058" y="40665"/>
                  </a:lnTo>
                  <a:lnTo>
                    <a:pt x="70866" y="49060"/>
                  </a:lnTo>
                  <a:lnTo>
                    <a:pt x="81534" y="55003"/>
                  </a:lnTo>
                  <a:lnTo>
                    <a:pt x="94488" y="57150"/>
                  </a:lnTo>
                  <a:lnTo>
                    <a:pt x="107442" y="55003"/>
                  </a:lnTo>
                  <a:lnTo>
                    <a:pt x="118110" y="49060"/>
                  </a:lnTo>
                  <a:lnTo>
                    <a:pt x="125349" y="40119"/>
                  </a:lnTo>
                  <a:lnTo>
                    <a:pt x="128016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64379" y="5206745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10" h="57150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5"/>
                  </a:lnTo>
                  <a:lnTo>
                    <a:pt x="2666" y="39790"/>
                  </a:lnTo>
                  <a:lnTo>
                    <a:pt x="9905" y="48767"/>
                  </a:lnTo>
                  <a:lnTo>
                    <a:pt x="20573" y="54887"/>
                  </a:lnTo>
                  <a:lnTo>
                    <a:pt x="33527" y="57149"/>
                  </a:lnTo>
                  <a:lnTo>
                    <a:pt x="46481" y="54887"/>
                  </a:lnTo>
                  <a:lnTo>
                    <a:pt x="57149" y="48767"/>
                  </a:lnTo>
                  <a:lnTo>
                    <a:pt x="64388" y="39790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5340" y="2657855"/>
              <a:ext cx="188595" cy="567690"/>
            </a:xfrm>
            <a:custGeom>
              <a:avLst/>
              <a:gdLst/>
              <a:ahLst/>
              <a:cxnLst/>
              <a:rect l="l" t="t" r="r" b="b"/>
              <a:pathLst>
                <a:path w="188595" h="567689">
                  <a:moveTo>
                    <a:pt x="67056" y="538734"/>
                  </a:moveTo>
                  <a:lnTo>
                    <a:pt x="64389" y="527469"/>
                  </a:lnTo>
                  <a:lnTo>
                    <a:pt x="57150" y="518261"/>
                  </a:lnTo>
                  <a:lnTo>
                    <a:pt x="46482" y="512064"/>
                  </a:lnTo>
                  <a:lnTo>
                    <a:pt x="33528" y="509778"/>
                  </a:lnTo>
                  <a:lnTo>
                    <a:pt x="20243" y="512064"/>
                  </a:lnTo>
                  <a:lnTo>
                    <a:pt x="9613" y="518261"/>
                  </a:lnTo>
                  <a:lnTo>
                    <a:pt x="2552" y="527469"/>
                  </a:lnTo>
                  <a:lnTo>
                    <a:pt x="0" y="538734"/>
                  </a:lnTo>
                  <a:lnTo>
                    <a:pt x="2552" y="550011"/>
                  </a:lnTo>
                  <a:lnTo>
                    <a:pt x="9613" y="559219"/>
                  </a:lnTo>
                  <a:lnTo>
                    <a:pt x="20243" y="565416"/>
                  </a:lnTo>
                  <a:lnTo>
                    <a:pt x="33528" y="567690"/>
                  </a:lnTo>
                  <a:lnTo>
                    <a:pt x="46482" y="565416"/>
                  </a:lnTo>
                  <a:lnTo>
                    <a:pt x="57150" y="559219"/>
                  </a:lnTo>
                  <a:lnTo>
                    <a:pt x="64389" y="550011"/>
                  </a:lnTo>
                  <a:lnTo>
                    <a:pt x="67056" y="538734"/>
                  </a:lnTo>
                  <a:close/>
                </a:path>
                <a:path w="188595" h="567689">
                  <a:moveTo>
                    <a:pt x="188214" y="28956"/>
                  </a:moveTo>
                  <a:lnTo>
                    <a:pt x="185648" y="17691"/>
                  </a:lnTo>
                  <a:lnTo>
                    <a:pt x="178587" y="8483"/>
                  </a:lnTo>
                  <a:lnTo>
                    <a:pt x="167957" y="2286"/>
                  </a:lnTo>
                  <a:lnTo>
                    <a:pt x="154686" y="0"/>
                  </a:lnTo>
                  <a:lnTo>
                    <a:pt x="141732" y="2286"/>
                  </a:lnTo>
                  <a:lnTo>
                    <a:pt x="131064" y="8483"/>
                  </a:lnTo>
                  <a:lnTo>
                    <a:pt x="123825" y="17691"/>
                  </a:lnTo>
                  <a:lnTo>
                    <a:pt x="121158" y="28956"/>
                  </a:lnTo>
                  <a:lnTo>
                    <a:pt x="123825" y="40233"/>
                  </a:lnTo>
                  <a:lnTo>
                    <a:pt x="131064" y="49441"/>
                  </a:lnTo>
                  <a:lnTo>
                    <a:pt x="141732" y="55638"/>
                  </a:lnTo>
                  <a:lnTo>
                    <a:pt x="154686" y="57912"/>
                  </a:lnTo>
                  <a:lnTo>
                    <a:pt x="167957" y="55638"/>
                  </a:lnTo>
                  <a:lnTo>
                    <a:pt x="178587" y="49441"/>
                  </a:lnTo>
                  <a:lnTo>
                    <a:pt x="185648" y="40233"/>
                  </a:lnTo>
                  <a:lnTo>
                    <a:pt x="188214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807458" y="3167633"/>
              <a:ext cx="189230" cy="2606040"/>
            </a:xfrm>
            <a:custGeom>
              <a:avLst/>
              <a:gdLst/>
              <a:ahLst/>
              <a:cxnLst/>
              <a:rect l="l" t="t" r="r" b="b"/>
              <a:pathLst>
                <a:path w="189229" h="2606040">
                  <a:moveTo>
                    <a:pt x="67056" y="2577846"/>
                  </a:moveTo>
                  <a:lnTo>
                    <a:pt x="64490" y="2566581"/>
                  </a:lnTo>
                  <a:lnTo>
                    <a:pt x="57429" y="2557373"/>
                  </a:lnTo>
                  <a:lnTo>
                    <a:pt x="46799" y="2551176"/>
                  </a:lnTo>
                  <a:lnTo>
                    <a:pt x="33528" y="2548890"/>
                  </a:lnTo>
                  <a:lnTo>
                    <a:pt x="20574" y="2551176"/>
                  </a:lnTo>
                  <a:lnTo>
                    <a:pt x="9906" y="2557373"/>
                  </a:lnTo>
                  <a:lnTo>
                    <a:pt x="2667" y="2566581"/>
                  </a:lnTo>
                  <a:lnTo>
                    <a:pt x="0" y="2577846"/>
                  </a:lnTo>
                  <a:lnTo>
                    <a:pt x="2667" y="2588691"/>
                  </a:lnTo>
                  <a:lnTo>
                    <a:pt x="9906" y="2597658"/>
                  </a:lnTo>
                  <a:lnTo>
                    <a:pt x="20574" y="2603779"/>
                  </a:lnTo>
                  <a:lnTo>
                    <a:pt x="33528" y="2606040"/>
                  </a:lnTo>
                  <a:lnTo>
                    <a:pt x="46799" y="2603779"/>
                  </a:lnTo>
                  <a:lnTo>
                    <a:pt x="57429" y="2597658"/>
                  </a:lnTo>
                  <a:lnTo>
                    <a:pt x="64490" y="2588691"/>
                  </a:lnTo>
                  <a:lnTo>
                    <a:pt x="67056" y="2577846"/>
                  </a:lnTo>
                  <a:close/>
                </a:path>
                <a:path w="189229" h="2606040">
                  <a:moveTo>
                    <a:pt x="188976" y="28956"/>
                  </a:moveTo>
                  <a:lnTo>
                    <a:pt x="186309" y="17691"/>
                  </a:lnTo>
                  <a:lnTo>
                    <a:pt x="179070" y="8483"/>
                  </a:lnTo>
                  <a:lnTo>
                    <a:pt x="168402" y="2286"/>
                  </a:lnTo>
                  <a:lnTo>
                    <a:pt x="155448" y="0"/>
                  </a:lnTo>
                  <a:lnTo>
                    <a:pt x="142494" y="2286"/>
                  </a:lnTo>
                  <a:lnTo>
                    <a:pt x="131826" y="8483"/>
                  </a:lnTo>
                  <a:lnTo>
                    <a:pt x="124587" y="17691"/>
                  </a:lnTo>
                  <a:lnTo>
                    <a:pt x="121920" y="28956"/>
                  </a:lnTo>
                  <a:lnTo>
                    <a:pt x="124587" y="40233"/>
                  </a:lnTo>
                  <a:lnTo>
                    <a:pt x="131826" y="49441"/>
                  </a:lnTo>
                  <a:lnTo>
                    <a:pt x="142494" y="55638"/>
                  </a:lnTo>
                  <a:lnTo>
                    <a:pt x="155448" y="57912"/>
                  </a:lnTo>
                  <a:lnTo>
                    <a:pt x="168402" y="55638"/>
                  </a:lnTo>
                  <a:lnTo>
                    <a:pt x="179070" y="49441"/>
                  </a:lnTo>
                  <a:lnTo>
                    <a:pt x="186309" y="40233"/>
                  </a:lnTo>
                  <a:lnTo>
                    <a:pt x="18897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90337" y="2148840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10" h="57150">
                  <a:moveTo>
                    <a:pt x="67055" y="28194"/>
                  </a:moveTo>
                  <a:lnTo>
                    <a:pt x="64388" y="17037"/>
                  </a:lnTo>
                  <a:lnTo>
                    <a:pt x="57149" y="8096"/>
                  </a:lnTo>
                  <a:lnTo>
                    <a:pt x="46481" y="2155"/>
                  </a:lnTo>
                  <a:lnTo>
                    <a:pt x="33527" y="0"/>
                  </a:lnTo>
                  <a:lnTo>
                    <a:pt x="20573" y="2155"/>
                  </a:lnTo>
                  <a:lnTo>
                    <a:pt x="9905" y="8096"/>
                  </a:lnTo>
                  <a:lnTo>
                    <a:pt x="2666" y="17037"/>
                  </a:lnTo>
                  <a:lnTo>
                    <a:pt x="0" y="28194"/>
                  </a:lnTo>
                  <a:lnTo>
                    <a:pt x="2666" y="39469"/>
                  </a:lnTo>
                  <a:lnTo>
                    <a:pt x="9905" y="48672"/>
                  </a:lnTo>
                  <a:lnTo>
                    <a:pt x="20573" y="54875"/>
                  </a:lnTo>
                  <a:lnTo>
                    <a:pt x="33527" y="57150"/>
                  </a:lnTo>
                  <a:lnTo>
                    <a:pt x="46481" y="54875"/>
                  </a:lnTo>
                  <a:lnTo>
                    <a:pt x="57149" y="48672"/>
                  </a:lnTo>
                  <a:lnTo>
                    <a:pt x="64388" y="39469"/>
                  </a:lnTo>
                  <a:lnTo>
                    <a:pt x="67055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47566" y="5998984"/>
              <a:ext cx="913130" cy="12700"/>
            </a:xfrm>
            <a:custGeom>
              <a:avLst/>
              <a:gdLst/>
              <a:ahLst/>
              <a:cxnLst/>
              <a:rect l="l" t="t" r="r" b="b"/>
              <a:pathLst>
                <a:path w="913129" h="12700">
                  <a:moveTo>
                    <a:pt x="0" y="0"/>
                  </a:moveTo>
                  <a:lnTo>
                    <a:pt x="0" y="12674"/>
                  </a:lnTo>
                  <a:lnTo>
                    <a:pt x="912876" y="12674"/>
                  </a:lnTo>
                  <a:lnTo>
                    <a:pt x="912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66537" y="1922526"/>
              <a:ext cx="913765" cy="4077970"/>
            </a:xfrm>
            <a:custGeom>
              <a:avLst/>
              <a:gdLst/>
              <a:ahLst/>
              <a:cxnLst/>
              <a:rect l="l" t="t" r="r" b="b"/>
              <a:pathLst>
                <a:path w="913764" h="4077970">
                  <a:moveTo>
                    <a:pt x="913638" y="4077461"/>
                  </a:moveTo>
                  <a:lnTo>
                    <a:pt x="913638" y="0"/>
                  </a:lnTo>
                  <a:lnTo>
                    <a:pt x="0" y="0"/>
                  </a:lnTo>
                  <a:lnTo>
                    <a:pt x="0" y="4077462"/>
                  </a:lnTo>
                  <a:lnTo>
                    <a:pt x="913638" y="4077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63490" y="5206745"/>
              <a:ext cx="189230" cy="567055"/>
            </a:xfrm>
            <a:custGeom>
              <a:avLst/>
              <a:gdLst/>
              <a:ahLst/>
              <a:cxnLst/>
              <a:rect l="l" t="t" r="r" b="b"/>
              <a:pathLst>
                <a:path w="189229" h="567054">
                  <a:moveTo>
                    <a:pt x="67056" y="28956"/>
                  </a:moveTo>
                  <a:lnTo>
                    <a:pt x="64490" y="17691"/>
                  </a:lnTo>
                  <a:lnTo>
                    <a:pt x="57429" y="8483"/>
                  </a:lnTo>
                  <a:lnTo>
                    <a:pt x="46799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39801"/>
                  </a:lnTo>
                  <a:lnTo>
                    <a:pt x="9906" y="48768"/>
                  </a:lnTo>
                  <a:lnTo>
                    <a:pt x="20574" y="54889"/>
                  </a:lnTo>
                  <a:lnTo>
                    <a:pt x="33528" y="57150"/>
                  </a:lnTo>
                  <a:lnTo>
                    <a:pt x="46799" y="54889"/>
                  </a:lnTo>
                  <a:lnTo>
                    <a:pt x="57429" y="48768"/>
                  </a:lnTo>
                  <a:lnTo>
                    <a:pt x="64490" y="39801"/>
                  </a:lnTo>
                  <a:lnTo>
                    <a:pt x="67056" y="28956"/>
                  </a:lnTo>
                  <a:close/>
                </a:path>
                <a:path w="189229" h="567054">
                  <a:moveTo>
                    <a:pt x="188976" y="538734"/>
                  </a:moveTo>
                  <a:lnTo>
                    <a:pt x="186309" y="527469"/>
                  </a:lnTo>
                  <a:lnTo>
                    <a:pt x="179070" y="518261"/>
                  </a:lnTo>
                  <a:lnTo>
                    <a:pt x="168402" y="512064"/>
                  </a:lnTo>
                  <a:lnTo>
                    <a:pt x="155448" y="509778"/>
                  </a:lnTo>
                  <a:lnTo>
                    <a:pt x="142494" y="512064"/>
                  </a:lnTo>
                  <a:lnTo>
                    <a:pt x="131826" y="518261"/>
                  </a:lnTo>
                  <a:lnTo>
                    <a:pt x="124587" y="527469"/>
                  </a:lnTo>
                  <a:lnTo>
                    <a:pt x="121920" y="538734"/>
                  </a:lnTo>
                  <a:lnTo>
                    <a:pt x="124587" y="549579"/>
                  </a:lnTo>
                  <a:lnTo>
                    <a:pt x="131826" y="558546"/>
                  </a:lnTo>
                  <a:lnTo>
                    <a:pt x="142494" y="564667"/>
                  </a:lnTo>
                  <a:lnTo>
                    <a:pt x="155448" y="566928"/>
                  </a:lnTo>
                  <a:lnTo>
                    <a:pt x="168402" y="564667"/>
                  </a:lnTo>
                  <a:lnTo>
                    <a:pt x="179070" y="558546"/>
                  </a:lnTo>
                  <a:lnTo>
                    <a:pt x="186309" y="549579"/>
                  </a:lnTo>
                  <a:lnTo>
                    <a:pt x="188976" y="53873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46370" y="2148839"/>
              <a:ext cx="371475" cy="2605405"/>
            </a:xfrm>
            <a:custGeom>
              <a:avLst/>
              <a:gdLst/>
              <a:ahLst/>
              <a:cxnLst/>
              <a:rect l="l" t="t" r="r" b="b"/>
              <a:pathLst>
                <a:path w="371475" h="2605404">
                  <a:moveTo>
                    <a:pt x="67056" y="28194"/>
                  </a:moveTo>
                  <a:lnTo>
                    <a:pt x="64389" y="17043"/>
                  </a:lnTo>
                  <a:lnTo>
                    <a:pt x="57150" y="8102"/>
                  </a:lnTo>
                  <a:lnTo>
                    <a:pt x="46482" y="2159"/>
                  </a:lnTo>
                  <a:lnTo>
                    <a:pt x="33528" y="0"/>
                  </a:lnTo>
                  <a:lnTo>
                    <a:pt x="20574" y="2159"/>
                  </a:lnTo>
                  <a:lnTo>
                    <a:pt x="9906" y="8102"/>
                  </a:lnTo>
                  <a:lnTo>
                    <a:pt x="2667" y="17043"/>
                  </a:lnTo>
                  <a:lnTo>
                    <a:pt x="0" y="28194"/>
                  </a:lnTo>
                  <a:lnTo>
                    <a:pt x="2667" y="39471"/>
                  </a:lnTo>
                  <a:lnTo>
                    <a:pt x="9906" y="48679"/>
                  </a:lnTo>
                  <a:lnTo>
                    <a:pt x="20574" y="54876"/>
                  </a:lnTo>
                  <a:lnTo>
                    <a:pt x="33528" y="57150"/>
                  </a:lnTo>
                  <a:lnTo>
                    <a:pt x="46482" y="54876"/>
                  </a:lnTo>
                  <a:lnTo>
                    <a:pt x="57150" y="48679"/>
                  </a:lnTo>
                  <a:lnTo>
                    <a:pt x="64389" y="39471"/>
                  </a:lnTo>
                  <a:lnTo>
                    <a:pt x="67056" y="28194"/>
                  </a:lnTo>
                  <a:close/>
                </a:path>
                <a:path w="371475" h="2605404">
                  <a:moveTo>
                    <a:pt x="128016" y="1047750"/>
                  </a:moveTo>
                  <a:lnTo>
                    <a:pt x="125349" y="1036485"/>
                  </a:lnTo>
                  <a:lnTo>
                    <a:pt x="118110" y="1027277"/>
                  </a:lnTo>
                  <a:lnTo>
                    <a:pt x="107442" y="1021080"/>
                  </a:lnTo>
                  <a:lnTo>
                    <a:pt x="94488" y="1018794"/>
                  </a:lnTo>
                  <a:lnTo>
                    <a:pt x="81534" y="1021080"/>
                  </a:lnTo>
                  <a:lnTo>
                    <a:pt x="70866" y="1027277"/>
                  </a:lnTo>
                  <a:lnTo>
                    <a:pt x="63627" y="1036485"/>
                  </a:lnTo>
                  <a:lnTo>
                    <a:pt x="60960" y="1047750"/>
                  </a:lnTo>
                  <a:lnTo>
                    <a:pt x="63627" y="1059027"/>
                  </a:lnTo>
                  <a:lnTo>
                    <a:pt x="70866" y="1068235"/>
                  </a:lnTo>
                  <a:lnTo>
                    <a:pt x="81534" y="1074432"/>
                  </a:lnTo>
                  <a:lnTo>
                    <a:pt x="94488" y="1076706"/>
                  </a:lnTo>
                  <a:lnTo>
                    <a:pt x="107442" y="1074432"/>
                  </a:lnTo>
                  <a:lnTo>
                    <a:pt x="118110" y="1068235"/>
                  </a:lnTo>
                  <a:lnTo>
                    <a:pt x="125349" y="1059027"/>
                  </a:lnTo>
                  <a:lnTo>
                    <a:pt x="128016" y="1047750"/>
                  </a:lnTo>
                  <a:close/>
                </a:path>
                <a:path w="371475" h="2605404">
                  <a:moveTo>
                    <a:pt x="188976" y="2577084"/>
                  </a:moveTo>
                  <a:lnTo>
                    <a:pt x="186309" y="2565819"/>
                  </a:lnTo>
                  <a:lnTo>
                    <a:pt x="179070" y="2556611"/>
                  </a:lnTo>
                  <a:lnTo>
                    <a:pt x="168402" y="2550414"/>
                  </a:lnTo>
                  <a:lnTo>
                    <a:pt x="155448" y="2548128"/>
                  </a:lnTo>
                  <a:lnTo>
                    <a:pt x="142494" y="2550414"/>
                  </a:lnTo>
                  <a:lnTo>
                    <a:pt x="131826" y="2556611"/>
                  </a:lnTo>
                  <a:lnTo>
                    <a:pt x="124587" y="2565819"/>
                  </a:lnTo>
                  <a:lnTo>
                    <a:pt x="121920" y="2577084"/>
                  </a:lnTo>
                  <a:lnTo>
                    <a:pt x="124587" y="2587929"/>
                  </a:lnTo>
                  <a:lnTo>
                    <a:pt x="131826" y="2596896"/>
                  </a:lnTo>
                  <a:lnTo>
                    <a:pt x="142494" y="2603017"/>
                  </a:lnTo>
                  <a:lnTo>
                    <a:pt x="155448" y="2605278"/>
                  </a:lnTo>
                  <a:lnTo>
                    <a:pt x="168402" y="2603017"/>
                  </a:lnTo>
                  <a:lnTo>
                    <a:pt x="179070" y="2596896"/>
                  </a:lnTo>
                  <a:lnTo>
                    <a:pt x="186309" y="2587929"/>
                  </a:lnTo>
                  <a:lnTo>
                    <a:pt x="188976" y="2577084"/>
                  </a:lnTo>
                  <a:close/>
                </a:path>
                <a:path w="371475" h="2605404">
                  <a:moveTo>
                    <a:pt x="371094" y="2067306"/>
                  </a:moveTo>
                  <a:lnTo>
                    <a:pt x="368528" y="2056041"/>
                  </a:lnTo>
                  <a:lnTo>
                    <a:pt x="361467" y="2046833"/>
                  </a:lnTo>
                  <a:lnTo>
                    <a:pt x="350837" y="2040636"/>
                  </a:lnTo>
                  <a:lnTo>
                    <a:pt x="337566" y="2038350"/>
                  </a:lnTo>
                  <a:lnTo>
                    <a:pt x="324726" y="2040636"/>
                  </a:lnTo>
                  <a:lnTo>
                    <a:pt x="314325" y="2046833"/>
                  </a:lnTo>
                  <a:lnTo>
                    <a:pt x="307340" y="2056041"/>
                  </a:lnTo>
                  <a:lnTo>
                    <a:pt x="304800" y="2067306"/>
                  </a:lnTo>
                  <a:lnTo>
                    <a:pt x="307340" y="2078469"/>
                  </a:lnTo>
                  <a:lnTo>
                    <a:pt x="314325" y="2087410"/>
                  </a:lnTo>
                  <a:lnTo>
                    <a:pt x="324726" y="2093353"/>
                  </a:lnTo>
                  <a:lnTo>
                    <a:pt x="337566" y="2095500"/>
                  </a:lnTo>
                  <a:lnTo>
                    <a:pt x="350837" y="2093353"/>
                  </a:lnTo>
                  <a:lnTo>
                    <a:pt x="361467" y="2087410"/>
                  </a:lnTo>
                  <a:lnTo>
                    <a:pt x="368528" y="2078469"/>
                  </a:lnTo>
                  <a:lnTo>
                    <a:pt x="371094" y="206730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11368" y="2148839"/>
              <a:ext cx="250190" cy="3115310"/>
            </a:xfrm>
            <a:custGeom>
              <a:avLst/>
              <a:gdLst/>
              <a:ahLst/>
              <a:cxnLst/>
              <a:rect l="l" t="t" r="r" b="b"/>
              <a:pathLst>
                <a:path w="250189" h="3115310">
                  <a:moveTo>
                    <a:pt x="67056" y="3086862"/>
                  </a:moveTo>
                  <a:lnTo>
                    <a:pt x="64490" y="3075597"/>
                  </a:lnTo>
                  <a:lnTo>
                    <a:pt x="57429" y="3066389"/>
                  </a:lnTo>
                  <a:lnTo>
                    <a:pt x="46799" y="3060192"/>
                  </a:lnTo>
                  <a:lnTo>
                    <a:pt x="33528" y="3057906"/>
                  </a:lnTo>
                  <a:lnTo>
                    <a:pt x="20574" y="3060192"/>
                  </a:lnTo>
                  <a:lnTo>
                    <a:pt x="9906" y="3066389"/>
                  </a:lnTo>
                  <a:lnTo>
                    <a:pt x="2667" y="3075597"/>
                  </a:lnTo>
                  <a:lnTo>
                    <a:pt x="0" y="3086862"/>
                  </a:lnTo>
                  <a:lnTo>
                    <a:pt x="2667" y="3097707"/>
                  </a:lnTo>
                  <a:lnTo>
                    <a:pt x="9906" y="3106674"/>
                  </a:lnTo>
                  <a:lnTo>
                    <a:pt x="20574" y="3112795"/>
                  </a:lnTo>
                  <a:lnTo>
                    <a:pt x="33528" y="3115056"/>
                  </a:lnTo>
                  <a:lnTo>
                    <a:pt x="46799" y="3112795"/>
                  </a:lnTo>
                  <a:lnTo>
                    <a:pt x="57429" y="3106674"/>
                  </a:lnTo>
                  <a:lnTo>
                    <a:pt x="64490" y="3097707"/>
                  </a:lnTo>
                  <a:lnTo>
                    <a:pt x="67056" y="3086862"/>
                  </a:lnTo>
                  <a:close/>
                </a:path>
                <a:path w="250189" h="3115310">
                  <a:moveTo>
                    <a:pt x="128016" y="28194"/>
                  </a:moveTo>
                  <a:lnTo>
                    <a:pt x="125349" y="17043"/>
                  </a:lnTo>
                  <a:lnTo>
                    <a:pt x="118110" y="8102"/>
                  </a:lnTo>
                  <a:lnTo>
                    <a:pt x="107442" y="2159"/>
                  </a:lnTo>
                  <a:lnTo>
                    <a:pt x="94488" y="0"/>
                  </a:lnTo>
                  <a:lnTo>
                    <a:pt x="81534" y="2159"/>
                  </a:lnTo>
                  <a:lnTo>
                    <a:pt x="70866" y="8102"/>
                  </a:lnTo>
                  <a:lnTo>
                    <a:pt x="63627" y="17043"/>
                  </a:lnTo>
                  <a:lnTo>
                    <a:pt x="60960" y="28194"/>
                  </a:lnTo>
                  <a:lnTo>
                    <a:pt x="63627" y="39471"/>
                  </a:lnTo>
                  <a:lnTo>
                    <a:pt x="70866" y="48679"/>
                  </a:lnTo>
                  <a:lnTo>
                    <a:pt x="81534" y="54876"/>
                  </a:lnTo>
                  <a:lnTo>
                    <a:pt x="94488" y="57150"/>
                  </a:lnTo>
                  <a:lnTo>
                    <a:pt x="107442" y="54876"/>
                  </a:lnTo>
                  <a:lnTo>
                    <a:pt x="118110" y="48679"/>
                  </a:lnTo>
                  <a:lnTo>
                    <a:pt x="125349" y="39471"/>
                  </a:lnTo>
                  <a:lnTo>
                    <a:pt x="128016" y="28194"/>
                  </a:lnTo>
                  <a:close/>
                </a:path>
                <a:path w="250189" h="3115310">
                  <a:moveTo>
                    <a:pt x="249936" y="1557528"/>
                  </a:moveTo>
                  <a:lnTo>
                    <a:pt x="247269" y="1546263"/>
                  </a:lnTo>
                  <a:lnTo>
                    <a:pt x="240030" y="1537055"/>
                  </a:lnTo>
                  <a:lnTo>
                    <a:pt x="229362" y="1530858"/>
                  </a:lnTo>
                  <a:lnTo>
                    <a:pt x="216408" y="1528572"/>
                  </a:lnTo>
                  <a:lnTo>
                    <a:pt x="203454" y="1530858"/>
                  </a:lnTo>
                  <a:lnTo>
                    <a:pt x="192786" y="1537055"/>
                  </a:lnTo>
                  <a:lnTo>
                    <a:pt x="185547" y="1546263"/>
                  </a:lnTo>
                  <a:lnTo>
                    <a:pt x="182880" y="1557528"/>
                  </a:lnTo>
                  <a:lnTo>
                    <a:pt x="185547" y="1568691"/>
                  </a:lnTo>
                  <a:lnTo>
                    <a:pt x="192786" y="1577632"/>
                  </a:lnTo>
                  <a:lnTo>
                    <a:pt x="203454" y="1583575"/>
                  </a:lnTo>
                  <a:lnTo>
                    <a:pt x="216408" y="1585722"/>
                  </a:lnTo>
                  <a:lnTo>
                    <a:pt x="229362" y="1583575"/>
                  </a:lnTo>
                  <a:lnTo>
                    <a:pt x="240030" y="1577632"/>
                  </a:lnTo>
                  <a:lnTo>
                    <a:pt x="247269" y="1568691"/>
                  </a:lnTo>
                  <a:lnTo>
                    <a:pt x="249936" y="1557528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855208" y="2657855"/>
              <a:ext cx="128270" cy="58419"/>
            </a:xfrm>
            <a:custGeom>
              <a:avLst/>
              <a:gdLst/>
              <a:ahLst/>
              <a:cxnLst/>
              <a:rect l="l" t="t" r="r" b="b"/>
              <a:pathLst>
                <a:path w="128270" h="58419">
                  <a:moveTo>
                    <a:pt x="128016" y="28956"/>
                  </a:moveTo>
                  <a:lnTo>
                    <a:pt x="125349" y="17691"/>
                  </a:lnTo>
                  <a:lnTo>
                    <a:pt x="118110" y="8483"/>
                  </a:lnTo>
                  <a:lnTo>
                    <a:pt x="107442" y="2286"/>
                  </a:lnTo>
                  <a:lnTo>
                    <a:pt x="94488" y="0"/>
                  </a:lnTo>
                  <a:lnTo>
                    <a:pt x="81203" y="2286"/>
                  </a:lnTo>
                  <a:lnTo>
                    <a:pt x="70573" y="8483"/>
                  </a:lnTo>
                  <a:lnTo>
                    <a:pt x="63944" y="17132"/>
                  </a:lnTo>
                  <a:lnTo>
                    <a:pt x="57150" y="8483"/>
                  </a:lnTo>
                  <a:lnTo>
                    <a:pt x="46482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40233"/>
                  </a:lnTo>
                  <a:lnTo>
                    <a:pt x="9906" y="49441"/>
                  </a:lnTo>
                  <a:lnTo>
                    <a:pt x="20574" y="55638"/>
                  </a:lnTo>
                  <a:lnTo>
                    <a:pt x="33528" y="57912"/>
                  </a:lnTo>
                  <a:lnTo>
                    <a:pt x="46482" y="55638"/>
                  </a:lnTo>
                  <a:lnTo>
                    <a:pt x="57150" y="49441"/>
                  </a:lnTo>
                  <a:lnTo>
                    <a:pt x="63944" y="40805"/>
                  </a:lnTo>
                  <a:lnTo>
                    <a:pt x="70573" y="49441"/>
                  </a:lnTo>
                  <a:lnTo>
                    <a:pt x="81203" y="55638"/>
                  </a:lnTo>
                  <a:lnTo>
                    <a:pt x="94488" y="57912"/>
                  </a:lnTo>
                  <a:lnTo>
                    <a:pt x="107442" y="55638"/>
                  </a:lnTo>
                  <a:lnTo>
                    <a:pt x="118110" y="49441"/>
                  </a:lnTo>
                  <a:lnTo>
                    <a:pt x="125349" y="40233"/>
                  </a:lnTo>
                  <a:lnTo>
                    <a:pt x="12801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073395" y="5998984"/>
              <a:ext cx="913130" cy="12700"/>
            </a:xfrm>
            <a:custGeom>
              <a:avLst/>
              <a:gdLst/>
              <a:ahLst/>
              <a:cxnLst/>
              <a:rect l="l" t="t" r="r" b="b"/>
              <a:pathLst>
                <a:path w="913129" h="12700">
                  <a:moveTo>
                    <a:pt x="0" y="0"/>
                  </a:moveTo>
                  <a:lnTo>
                    <a:pt x="0" y="12674"/>
                  </a:lnTo>
                  <a:lnTo>
                    <a:pt x="912876" y="12674"/>
                  </a:lnTo>
                  <a:lnTo>
                    <a:pt x="912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92368" y="1922526"/>
              <a:ext cx="913130" cy="4077970"/>
            </a:xfrm>
            <a:custGeom>
              <a:avLst/>
              <a:gdLst/>
              <a:ahLst/>
              <a:cxnLst/>
              <a:rect l="l" t="t" r="r" b="b"/>
              <a:pathLst>
                <a:path w="913129" h="4077970">
                  <a:moveTo>
                    <a:pt x="912876" y="4077461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4077461"/>
                  </a:lnTo>
                  <a:lnTo>
                    <a:pt x="912876" y="4077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89319" y="4696967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10" h="57150">
                  <a:moveTo>
                    <a:pt x="67055" y="28956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6"/>
                  </a:lnTo>
                  <a:lnTo>
                    <a:pt x="2666" y="39790"/>
                  </a:lnTo>
                  <a:lnTo>
                    <a:pt x="9905" y="48768"/>
                  </a:lnTo>
                  <a:lnTo>
                    <a:pt x="20573" y="54887"/>
                  </a:lnTo>
                  <a:lnTo>
                    <a:pt x="33527" y="57150"/>
                  </a:lnTo>
                  <a:lnTo>
                    <a:pt x="46481" y="54887"/>
                  </a:lnTo>
                  <a:lnTo>
                    <a:pt x="57149" y="48768"/>
                  </a:lnTo>
                  <a:lnTo>
                    <a:pt x="64388" y="39790"/>
                  </a:lnTo>
                  <a:lnTo>
                    <a:pt x="67055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50280" y="2657855"/>
              <a:ext cx="189230" cy="2606040"/>
            </a:xfrm>
            <a:custGeom>
              <a:avLst/>
              <a:gdLst/>
              <a:ahLst/>
              <a:cxnLst/>
              <a:rect l="l" t="t" r="r" b="b"/>
              <a:pathLst>
                <a:path w="189229" h="2606040">
                  <a:moveTo>
                    <a:pt x="67056" y="1558290"/>
                  </a:moveTo>
                  <a:lnTo>
                    <a:pt x="64389" y="1547025"/>
                  </a:lnTo>
                  <a:lnTo>
                    <a:pt x="57150" y="1537817"/>
                  </a:lnTo>
                  <a:lnTo>
                    <a:pt x="46482" y="1531620"/>
                  </a:lnTo>
                  <a:lnTo>
                    <a:pt x="33528" y="1529334"/>
                  </a:lnTo>
                  <a:lnTo>
                    <a:pt x="20574" y="1531620"/>
                  </a:lnTo>
                  <a:lnTo>
                    <a:pt x="9906" y="1537817"/>
                  </a:lnTo>
                  <a:lnTo>
                    <a:pt x="2667" y="1547025"/>
                  </a:lnTo>
                  <a:lnTo>
                    <a:pt x="0" y="1558290"/>
                  </a:lnTo>
                  <a:lnTo>
                    <a:pt x="2667" y="1569453"/>
                  </a:lnTo>
                  <a:lnTo>
                    <a:pt x="9906" y="1578394"/>
                  </a:lnTo>
                  <a:lnTo>
                    <a:pt x="20574" y="1584337"/>
                  </a:lnTo>
                  <a:lnTo>
                    <a:pt x="33528" y="1586484"/>
                  </a:lnTo>
                  <a:lnTo>
                    <a:pt x="46482" y="1584337"/>
                  </a:lnTo>
                  <a:lnTo>
                    <a:pt x="57150" y="1578394"/>
                  </a:lnTo>
                  <a:lnTo>
                    <a:pt x="64389" y="1569453"/>
                  </a:lnTo>
                  <a:lnTo>
                    <a:pt x="67056" y="1558290"/>
                  </a:lnTo>
                  <a:close/>
                </a:path>
                <a:path w="189229" h="2606040">
                  <a:moveTo>
                    <a:pt x="128016" y="2577846"/>
                  </a:moveTo>
                  <a:lnTo>
                    <a:pt x="125349" y="2566581"/>
                  </a:lnTo>
                  <a:lnTo>
                    <a:pt x="118110" y="2557373"/>
                  </a:lnTo>
                  <a:lnTo>
                    <a:pt x="107442" y="2551176"/>
                  </a:lnTo>
                  <a:lnTo>
                    <a:pt x="94488" y="2548890"/>
                  </a:lnTo>
                  <a:lnTo>
                    <a:pt x="81534" y="2551176"/>
                  </a:lnTo>
                  <a:lnTo>
                    <a:pt x="70866" y="2557373"/>
                  </a:lnTo>
                  <a:lnTo>
                    <a:pt x="63627" y="2566581"/>
                  </a:lnTo>
                  <a:lnTo>
                    <a:pt x="60960" y="2577846"/>
                  </a:lnTo>
                  <a:lnTo>
                    <a:pt x="63627" y="2588691"/>
                  </a:lnTo>
                  <a:lnTo>
                    <a:pt x="70866" y="2597658"/>
                  </a:lnTo>
                  <a:lnTo>
                    <a:pt x="81534" y="2603779"/>
                  </a:lnTo>
                  <a:lnTo>
                    <a:pt x="94488" y="2606040"/>
                  </a:lnTo>
                  <a:lnTo>
                    <a:pt x="107442" y="2603779"/>
                  </a:lnTo>
                  <a:lnTo>
                    <a:pt x="118110" y="2597658"/>
                  </a:lnTo>
                  <a:lnTo>
                    <a:pt x="125349" y="2588691"/>
                  </a:lnTo>
                  <a:lnTo>
                    <a:pt x="128016" y="2577846"/>
                  </a:lnTo>
                  <a:close/>
                </a:path>
                <a:path w="189229" h="2606040">
                  <a:moveTo>
                    <a:pt x="188976" y="28956"/>
                  </a:moveTo>
                  <a:lnTo>
                    <a:pt x="186309" y="17691"/>
                  </a:lnTo>
                  <a:lnTo>
                    <a:pt x="179070" y="8483"/>
                  </a:lnTo>
                  <a:lnTo>
                    <a:pt x="168402" y="2286"/>
                  </a:lnTo>
                  <a:lnTo>
                    <a:pt x="155448" y="0"/>
                  </a:lnTo>
                  <a:lnTo>
                    <a:pt x="142494" y="2286"/>
                  </a:lnTo>
                  <a:lnTo>
                    <a:pt x="131826" y="8483"/>
                  </a:lnTo>
                  <a:lnTo>
                    <a:pt x="124587" y="17691"/>
                  </a:lnTo>
                  <a:lnTo>
                    <a:pt x="121920" y="28956"/>
                  </a:lnTo>
                  <a:lnTo>
                    <a:pt x="124587" y="40233"/>
                  </a:lnTo>
                  <a:lnTo>
                    <a:pt x="131826" y="49441"/>
                  </a:lnTo>
                  <a:lnTo>
                    <a:pt x="142494" y="55638"/>
                  </a:lnTo>
                  <a:lnTo>
                    <a:pt x="155448" y="57912"/>
                  </a:lnTo>
                  <a:lnTo>
                    <a:pt x="168402" y="55638"/>
                  </a:lnTo>
                  <a:lnTo>
                    <a:pt x="179070" y="49441"/>
                  </a:lnTo>
                  <a:lnTo>
                    <a:pt x="186309" y="40233"/>
                  </a:lnTo>
                  <a:lnTo>
                    <a:pt x="18897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94119" y="3167633"/>
              <a:ext cx="67310" cy="58419"/>
            </a:xfrm>
            <a:custGeom>
              <a:avLst/>
              <a:gdLst/>
              <a:ahLst/>
              <a:cxnLst/>
              <a:rect l="l" t="t" r="r" b="b"/>
              <a:pathLst>
                <a:path w="67310" h="58419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252" y="2274"/>
                  </a:lnTo>
                  <a:lnTo>
                    <a:pt x="9620" y="8477"/>
                  </a:lnTo>
                  <a:lnTo>
                    <a:pt x="2559" y="17680"/>
                  </a:lnTo>
                  <a:lnTo>
                    <a:pt x="0" y="28955"/>
                  </a:lnTo>
                  <a:lnTo>
                    <a:pt x="2559" y="40231"/>
                  </a:lnTo>
                  <a:lnTo>
                    <a:pt x="9620" y="49434"/>
                  </a:lnTo>
                  <a:lnTo>
                    <a:pt x="20252" y="55637"/>
                  </a:lnTo>
                  <a:lnTo>
                    <a:pt x="33527" y="57911"/>
                  </a:lnTo>
                  <a:lnTo>
                    <a:pt x="46481" y="55637"/>
                  </a:lnTo>
                  <a:lnTo>
                    <a:pt x="57149" y="49434"/>
                  </a:lnTo>
                  <a:lnTo>
                    <a:pt x="64388" y="40231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355080" y="3677411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66294" y="28955"/>
                  </a:moveTo>
                  <a:lnTo>
                    <a:pt x="63734" y="17680"/>
                  </a:lnTo>
                  <a:lnTo>
                    <a:pt x="56673" y="8477"/>
                  </a:lnTo>
                  <a:lnTo>
                    <a:pt x="46041" y="2274"/>
                  </a:lnTo>
                  <a:lnTo>
                    <a:pt x="32766" y="0"/>
                  </a:lnTo>
                  <a:lnTo>
                    <a:pt x="19931" y="2274"/>
                  </a:lnTo>
                  <a:lnTo>
                    <a:pt x="9525" y="8477"/>
                  </a:lnTo>
                  <a:lnTo>
                    <a:pt x="2547" y="17680"/>
                  </a:lnTo>
                  <a:lnTo>
                    <a:pt x="0" y="28955"/>
                  </a:lnTo>
                  <a:lnTo>
                    <a:pt x="2547" y="40112"/>
                  </a:lnTo>
                  <a:lnTo>
                    <a:pt x="9525" y="49053"/>
                  </a:lnTo>
                  <a:lnTo>
                    <a:pt x="19931" y="54994"/>
                  </a:lnTo>
                  <a:lnTo>
                    <a:pt x="32766" y="57149"/>
                  </a:lnTo>
                  <a:lnTo>
                    <a:pt x="46041" y="54994"/>
                  </a:lnTo>
                  <a:lnTo>
                    <a:pt x="56673" y="49053"/>
                  </a:lnTo>
                  <a:lnTo>
                    <a:pt x="63734" y="40112"/>
                  </a:lnTo>
                  <a:lnTo>
                    <a:pt x="66294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15278" y="2148839"/>
              <a:ext cx="189230" cy="3625215"/>
            </a:xfrm>
            <a:custGeom>
              <a:avLst/>
              <a:gdLst/>
              <a:ahLst/>
              <a:cxnLst/>
              <a:rect l="l" t="t" r="r" b="b"/>
              <a:pathLst>
                <a:path w="189229" h="3625215">
                  <a:moveTo>
                    <a:pt x="67056" y="28194"/>
                  </a:moveTo>
                  <a:lnTo>
                    <a:pt x="64490" y="17043"/>
                  </a:lnTo>
                  <a:lnTo>
                    <a:pt x="57429" y="8102"/>
                  </a:lnTo>
                  <a:lnTo>
                    <a:pt x="46799" y="2159"/>
                  </a:lnTo>
                  <a:lnTo>
                    <a:pt x="33528" y="0"/>
                  </a:lnTo>
                  <a:lnTo>
                    <a:pt x="20574" y="2159"/>
                  </a:lnTo>
                  <a:lnTo>
                    <a:pt x="9906" y="8102"/>
                  </a:lnTo>
                  <a:lnTo>
                    <a:pt x="2667" y="17043"/>
                  </a:lnTo>
                  <a:lnTo>
                    <a:pt x="0" y="28194"/>
                  </a:lnTo>
                  <a:lnTo>
                    <a:pt x="2667" y="39471"/>
                  </a:lnTo>
                  <a:lnTo>
                    <a:pt x="9906" y="48679"/>
                  </a:lnTo>
                  <a:lnTo>
                    <a:pt x="20574" y="54876"/>
                  </a:lnTo>
                  <a:lnTo>
                    <a:pt x="33528" y="57150"/>
                  </a:lnTo>
                  <a:lnTo>
                    <a:pt x="46799" y="54876"/>
                  </a:lnTo>
                  <a:lnTo>
                    <a:pt x="57429" y="48679"/>
                  </a:lnTo>
                  <a:lnTo>
                    <a:pt x="64490" y="39471"/>
                  </a:lnTo>
                  <a:lnTo>
                    <a:pt x="67056" y="28194"/>
                  </a:lnTo>
                  <a:close/>
                </a:path>
                <a:path w="189229" h="3625215">
                  <a:moveTo>
                    <a:pt x="188976" y="3596640"/>
                  </a:moveTo>
                  <a:lnTo>
                    <a:pt x="186309" y="3585375"/>
                  </a:lnTo>
                  <a:lnTo>
                    <a:pt x="179070" y="3576167"/>
                  </a:lnTo>
                  <a:lnTo>
                    <a:pt x="168402" y="3569970"/>
                  </a:lnTo>
                  <a:lnTo>
                    <a:pt x="155448" y="3567684"/>
                  </a:lnTo>
                  <a:lnTo>
                    <a:pt x="142494" y="3569970"/>
                  </a:lnTo>
                  <a:lnTo>
                    <a:pt x="131826" y="3576167"/>
                  </a:lnTo>
                  <a:lnTo>
                    <a:pt x="124587" y="3585375"/>
                  </a:lnTo>
                  <a:lnTo>
                    <a:pt x="121920" y="3596640"/>
                  </a:lnTo>
                  <a:lnTo>
                    <a:pt x="124587" y="3607485"/>
                  </a:lnTo>
                  <a:lnTo>
                    <a:pt x="131826" y="3616452"/>
                  </a:lnTo>
                  <a:lnTo>
                    <a:pt x="142494" y="3622573"/>
                  </a:lnTo>
                  <a:lnTo>
                    <a:pt x="155448" y="3624834"/>
                  </a:lnTo>
                  <a:lnTo>
                    <a:pt x="168402" y="3622573"/>
                  </a:lnTo>
                  <a:lnTo>
                    <a:pt x="179070" y="3616452"/>
                  </a:lnTo>
                  <a:lnTo>
                    <a:pt x="186309" y="3607485"/>
                  </a:lnTo>
                  <a:lnTo>
                    <a:pt x="188976" y="3596640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98157" y="5206745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956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6"/>
                  </a:lnTo>
                  <a:lnTo>
                    <a:pt x="2666" y="39790"/>
                  </a:lnTo>
                  <a:lnTo>
                    <a:pt x="9905" y="48768"/>
                  </a:lnTo>
                  <a:lnTo>
                    <a:pt x="20573" y="54887"/>
                  </a:lnTo>
                  <a:lnTo>
                    <a:pt x="33527" y="57150"/>
                  </a:lnTo>
                  <a:lnTo>
                    <a:pt x="46481" y="54887"/>
                  </a:lnTo>
                  <a:lnTo>
                    <a:pt x="57149" y="48768"/>
                  </a:lnTo>
                  <a:lnTo>
                    <a:pt x="64388" y="39790"/>
                  </a:lnTo>
                  <a:lnTo>
                    <a:pt x="67055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659118" y="4696967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956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6"/>
                  </a:lnTo>
                  <a:lnTo>
                    <a:pt x="2666" y="39790"/>
                  </a:lnTo>
                  <a:lnTo>
                    <a:pt x="9905" y="48768"/>
                  </a:lnTo>
                  <a:lnTo>
                    <a:pt x="20573" y="54887"/>
                  </a:lnTo>
                  <a:lnTo>
                    <a:pt x="33527" y="57150"/>
                  </a:lnTo>
                  <a:lnTo>
                    <a:pt x="46481" y="54887"/>
                  </a:lnTo>
                  <a:lnTo>
                    <a:pt x="57149" y="48768"/>
                  </a:lnTo>
                  <a:lnTo>
                    <a:pt x="64388" y="39790"/>
                  </a:lnTo>
                  <a:lnTo>
                    <a:pt x="67055" y="28956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20078" y="3677411"/>
              <a:ext cx="188595" cy="2096770"/>
            </a:xfrm>
            <a:custGeom>
              <a:avLst/>
              <a:gdLst/>
              <a:ahLst/>
              <a:cxnLst/>
              <a:rect l="l" t="t" r="r" b="b"/>
              <a:pathLst>
                <a:path w="188595" h="2096770">
                  <a:moveTo>
                    <a:pt x="67056" y="2068068"/>
                  </a:moveTo>
                  <a:lnTo>
                    <a:pt x="64389" y="2056803"/>
                  </a:lnTo>
                  <a:lnTo>
                    <a:pt x="57150" y="2047595"/>
                  </a:lnTo>
                  <a:lnTo>
                    <a:pt x="46482" y="2041398"/>
                  </a:lnTo>
                  <a:lnTo>
                    <a:pt x="33528" y="2039112"/>
                  </a:lnTo>
                  <a:lnTo>
                    <a:pt x="20243" y="2041398"/>
                  </a:lnTo>
                  <a:lnTo>
                    <a:pt x="9613" y="2047595"/>
                  </a:lnTo>
                  <a:lnTo>
                    <a:pt x="2552" y="2056803"/>
                  </a:lnTo>
                  <a:lnTo>
                    <a:pt x="0" y="2068068"/>
                  </a:lnTo>
                  <a:lnTo>
                    <a:pt x="2552" y="2078913"/>
                  </a:lnTo>
                  <a:lnTo>
                    <a:pt x="9613" y="2087880"/>
                  </a:lnTo>
                  <a:lnTo>
                    <a:pt x="20243" y="2094001"/>
                  </a:lnTo>
                  <a:lnTo>
                    <a:pt x="33528" y="2096262"/>
                  </a:lnTo>
                  <a:lnTo>
                    <a:pt x="46482" y="2094001"/>
                  </a:lnTo>
                  <a:lnTo>
                    <a:pt x="57150" y="2087880"/>
                  </a:lnTo>
                  <a:lnTo>
                    <a:pt x="64389" y="2078913"/>
                  </a:lnTo>
                  <a:lnTo>
                    <a:pt x="67056" y="2068068"/>
                  </a:lnTo>
                  <a:close/>
                </a:path>
                <a:path w="188595" h="2096770">
                  <a:moveTo>
                    <a:pt x="188214" y="28956"/>
                  </a:moveTo>
                  <a:lnTo>
                    <a:pt x="185648" y="17691"/>
                  </a:lnTo>
                  <a:lnTo>
                    <a:pt x="178587" y="8483"/>
                  </a:lnTo>
                  <a:lnTo>
                    <a:pt x="167957" y="2286"/>
                  </a:lnTo>
                  <a:lnTo>
                    <a:pt x="154686" y="0"/>
                  </a:lnTo>
                  <a:lnTo>
                    <a:pt x="141846" y="2286"/>
                  </a:lnTo>
                  <a:lnTo>
                    <a:pt x="131445" y="8483"/>
                  </a:lnTo>
                  <a:lnTo>
                    <a:pt x="124460" y="17691"/>
                  </a:lnTo>
                  <a:lnTo>
                    <a:pt x="121920" y="28956"/>
                  </a:lnTo>
                  <a:lnTo>
                    <a:pt x="124460" y="40119"/>
                  </a:lnTo>
                  <a:lnTo>
                    <a:pt x="131445" y="49060"/>
                  </a:lnTo>
                  <a:lnTo>
                    <a:pt x="141846" y="55003"/>
                  </a:lnTo>
                  <a:lnTo>
                    <a:pt x="154686" y="57150"/>
                  </a:lnTo>
                  <a:lnTo>
                    <a:pt x="167957" y="55003"/>
                  </a:lnTo>
                  <a:lnTo>
                    <a:pt x="178587" y="49060"/>
                  </a:lnTo>
                  <a:lnTo>
                    <a:pt x="185648" y="40119"/>
                  </a:lnTo>
                  <a:lnTo>
                    <a:pt x="188214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99225" y="5998984"/>
              <a:ext cx="913130" cy="12700"/>
            </a:xfrm>
            <a:custGeom>
              <a:avLst/>
              <a:gdLst/>
              <a:ahLst/>
              <a:cxnLst/>
              <a:rect l="l" t="t" r="r" b="b"/>
              <a:pathLst>
                <a:path w="913129" h="12700">
                  <a:moveTo>
                    <a:pt x="0" y="0"/>
                  </a:moveTo>
                  <a:lnTo>
                    <a:pt x="0" y="12674"/>
                  </a:lnTo>
                  <a:lnTo>
                    <a:pt x="912876" y="12674"/>
                  </a:lnTo>
                  <a:lnTo>
                    <a:pt x="9128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18198" y="1922526"/>
              <a:ext cx="913130" cy="4077970"/>
            </a:xfrm>
            <a:custGeom>
              <a:avLst/>
              <a:gdLst/>
              <a:ahLst/>
              <a:cxnLst/>
              <a:rect l="l" t="t" r="r" b="b"/>
              <a:pathLst>
                <a:path w="913129" h="4077970">
                  <a:moveTo>
                    <a:pt x="912876" y="4077461"/>
                  </a:moveTo>
                  <a:lnTo>
                    <a:pt x="912876" y="0"/>
                  </a:lnTo>
                  <a:lnTo>
                    <a:pt x="0" y="0"/>
                  </a:lnTo>
                  <a:lnTo>
                    <a:pt x="0" y="4077461"/>
                  </a:lnTo>
                  <a:lnTo>
                    <a:pt x="912876" y="4077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915150" y="2148840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194"/>
                  </a:moveTo>
                  <a:lnTo>
                    <a:pt x="64388" y="17037"/>
                  </a:lnTo>
                  <a:lnTo>
                    <a:pt x="57149" y="8096"/>
                  </a:lnTo>
                  <a:lnTo>
                    <a:pt x="46481" y="2155"/>
                  </a:lnTo>
                  <a:lnTo>
                    <a:pt x="33527" y="0"/>
                  </a:lnTo>
                  <a:lnTo>
                    <a:pt x="20573" y="2155"/>
                  </a:lnTo>
                  <a:lnTo>
                    <a:pt x="9905" y="8096"/>
                  </a:lnTo>
                  <a:lnTo>
                    <a:pt x="2666" y="17037"/>
                  </a:lnTo>
                  <a:lnTo>
                    <a:pt x="0" y="28194"/>
                  </a:lnTo>
                  <a:lnTo>
                    <a:pt x="2666" y="39469"/>
                  </a:lnTo>
                  <a:lnTo>
                    <a:pt x="9905" y="48672"/>
                  </a:lnTo>
                  <a:lnTo>
                    <a:pt x="20573" y="54875"/>
                  </a:lnTo>
                  <a:lnTo>
                    <a:pt x="33527" y="57150"/>
                  </a:lnTo>
                  <a:lnTo>
                    <a:pt x="46481" y="54875"/>
                  </a:lnTo>
                  <a:lnTo>
                    <a:pt x="57149" y="48672"/>
                  </a:lnTo>
                  <a:lnTo>
                    <a:pt x="64388" y="39469"/>
                  </a:lnTo>
                  <a:lnTo>
                    <a:pt x="67055" y="2819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976110" y="3167633"/>
              <a:ext cx="189230" cy="2606040"/>
            </a:xfrm>
            <a:custGeom>
              <a:avLst/>
              <a:gdLst/>
              <a:ahLst/>
              <a:cxnLst/>
              <a:rect l="l" t="t" r="r" b="b"/>
              <a:pathLst>
                <a:path w="189229" h="2606040">
                  <a:moveTo>
                    <a:pt x="67056" y="2577846"/>
                  </a:moveTo>
                  <a:lnTo>
                    <a:pt x="64389" y="2566581"/>
                  </a:lnTo>
                  <a:lnTo>
                    <a:pt x="57150" y="2557373"/>
                  </a:lnTo>
                  <a:lnTo>
                    <a:pt x="46482" y="2551176"/>
                  </a:lnTo>
                  <a:lnTo>
                    <a:pt x="33528" y="2548890"/>
                  </a:lnTo>
                  <a:lnTo>
                    <a:pt x="20574" y="2551176"/>
                  </a:lnTo>
                  <a:lnTo>
                    <a:pt x="9906" y="2557373"/>
                  </a:lnTo>
                  <a:lnTo>
                    <a:pt x="2667" y="2566581"/>
                  </a:lnTo>
                  <a:lnTo>
                    <a:pt x="0" y="2577846"/>
                  </a:lnTo>
                  <a:lnTo>
                    <a:pt x="2667" y="2588691"/>
                  </a:lnTo>
                  <a:lnTo>
                    <a:pt x="9906" y="2597658"/>
                  </a:lnTo>
                  <a:lnTo>
                    <a:pt x="20574" y="2603779"/>
                  </a:lnTo>
                  <a:lnTo>
                    <a:pt x="33528" y="2606040"/>
                  </a:lnTo>
                  <a:lnTo>
                    <a:pt x="46482" y="2603779"/>
                  </a:lnTo>
                  <a:lnTo>
                    <a:pt x="57150" y="2597658"/>
                  </a:lnTo>
                  <a:lnTo>
                    <a:pt x="64389" y="2588691"/>
                  </a:lnTo>
                  <a:lnTo>
                    <a:pt x="67056" y="2577846"/>
                  </a:lnTo>
                  <a:close/>
                </a:path>
                <a:path w="189229" h="2606040">
                  <a:moveTo>
                    <a:pt x="128016" y="28956"/>
                  </a:moveTo>
                  <a:lnTo>
                    <a:pt x="125349" y="17691"/>
                  </a:lnTo>
                  <a:lnTo>
                    <a:pt x="118110" y="8483"/>
                  </a:lnTo>
                  <a:lnTo>
                    <a:pt x="107442" y="2286"/>
                  </a:lnTo>
                  <a:lnTo>
                    <a:pt x="94488" y="0"/>
                  </a:lnTo>
                  <a:lnTo>
                    <a:pt x="81203" y="2286"/>
                  </a:lnTo>
                  <a:lnTo>
                    <a:pt x="70573" y="8483"/>
                  </a:lnTo>
                  <a:lnTo>
                    <a:pt x="63512" y="17691"/>
                  </a:lnTo>
                  <a:lnTo>
                    <a:pt x="60960" y="28956"/>
                  </a:lnTo>
                  <a:lnTo>
                    <a:pt x="63512" y="40233"/>
                  </a:lnTo>
                  <a:lnTo>
                    <a:pt x="70573" y="49441"/>
                  </a:lnTo>
                  <a:lnTo>
                    <a:pt x="81203" y="55638"/>
                  </a:lnTo>
                  <a:lnTo>
                    <a:pt x="94488" y="57912"/>
                  </a:lnTo>
                  <a:lnTo>
                    <a:pt x="107442" y="55638"/>
                  </a:lnTo>
                  <a:lnTo>
                    <a:pt x="118110" y="49441"/>
                  </a:lnTo>
                  <a:lnTo>
                    <a:pt x="125349" y="40233"/>
                  </a:lnTo>
                  <a:lnTo>
                    <a:pt x="128016" y="28956"/>
                  </a:lnTo>
                  <a:close/>
                </a:path>
                <a:path w="189229" h="2606040">
                  <a:moveTo>
                    <a:pt x="188976" y="538734"/>
                  </a:moveTo>
                  <a:lnTo>
                    <a:pt x="186309" y="527469"/>
                  </a:lnTo>
                  <a:lnTo>
                    <a:pt x="179070" y="518261"/>
                  </a:lnTo>
                  <a:lnTo>
                    <a:pt x="168402" y="512064"/>
                  </a:lnTo>
                  <a:lnTo>
                    <a:pt x="155448" y="509778"/>
                  </a:lnTo>
                  <a:lnTo>
                    <a:pt x="142163" y="512064"/>
                  </a:lnTo>
                  <a:lnTo>
                    <a:pt x="131533" y="518261"/>
                  </a:lnTo>
                  <a:lnTo>
                    <a:pt x="124472" y="527469"/>
                  </a:lnTo>
                  <a:lnTo>
                    <a:pt x="121920" y="538734"/>
                  </a:lnTo>
                  <a:lnTo>
                    <a:pt x="124472" y="549897"/>
                  </a:lnTo>
                  <a:lnTo>
                    <a:pt x="131533" y="558838"/>
                  </a:lnTo>
                  <a:lnTo>
                    <a:pt x="142163" y="564781"/>
                  </a:lnTo>
                  <a:lnTo>
                    <a:pt x="155448" y="566928"/>
                  </a:lnTo>
                  <a:lnTo>
                    <a:pt x="168402" y="564781"/>
                  </a:lnTo>
                  <a:lnTo>
                    <a:pt x="179070" y="558838"/>
                  </a:lnTo>
                  <a:lnTo>
                    <a:pt x="186309" y="549897"/>
                  </a:lnTo>
                  <a:lnTo>
                    <a:pt x="188976" y="53873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58990" y="2657855"/>
              <a:ext cx="249554" cy="3115945"/>
            </a:xfrm>
            <a:custGeom>
              <a:avLst/>
              <a:gdLst/>
              <a:ahLst/>
              <a:cxnLst/>
              <a:rect l="l" t="t" r="r" b="b"/>
              <a:pathLst>
                <a:path w="249554" h="3115945">
                  <a:moveTo>
                    <a:pt x="66294" y="2577846"/>
                  </a:moveTo>
                  <a:lnTo>
                    <a:pt x="63728" y="2566581"/>
                  </a:lnTo>
                  <a:lnTo>
                    <a:pt x="56667" y="2557373"/>
                  </a:lnTo>
                  <a:lnTo>
                    <a:pt x="46037" y="2551176"/>
                  </a:lnTo>
                  <a:lnTo>
                    <a:pt x="32766" y="2548890"/>
                  </a:lnTo>
                  <a:lnTo>
                    <a:pt x="19926" y="2551176"/>
                  </a:lnTo>
                  <a:lnTo>
                    <a:pt x="9525" y="2557373"/>
                  </a:lnTo>
                  <a:lnTo>
                    <a:pt x="2540" y="2566581"/>
                  </a:lnTo>
                  <a:lnTo>
                    <a:pt x="0" y="2577846"/>
                  </a:lnTo>
                  <a:lnTo>
                    <a:pt x="2540" y="2588691"/>
                  </a:lnTo>
                  <a:lnTo>
                    <a:pt x="9525" y="2597658"/>
                  </a:lnTo>
                  <a:lnTo>
                    <a:pt x="19926" y="2603779"/>
                  </a:lnTo>
                  <a:lnTo>
                    <a:pt x="32766" y="2606040"/>
                  </a:lnTo>
                  <a:lnTo>
                    <a:pt x="46037" y="2603779"/>
                  </a:lnTo>
                  <a:lnTo>
                    <a:pt x="56667" y="2597658"/>
                  </a:lnTo>
                  <a:lnTo>
                    <a:pt x="63728" y="2588691"/>
                  </a:lnTo>
                  <a:lnTo>
                    <a:pt x="66294" y="2577846"/>
                  </a:lnTo>
                  <a:close/>
                </a:path>
                <a:path w="249554" h="3115945">
                  <a:moveTo>
                    <a:pt x="188214" y="28956"/>
                  </a:moveTo>
                  <a:lnTo>
                    <a:pt x="185648" y="17691"/>
                  </a:lnTo>
                  <a:lnTo>
                    <a:pt x="178587" y="8483"/>
                  </a:lnTo>
                  <a:lnTo>
                    <a:pt x="167957" y="2286"/>
                  </a:lnTo>
                  <a:lnTo>
                    <a:pt x="154686" y="0"/>
                  </a:lnTo>
                  <a:lnTo>
                    <a:pt x="141732" y="2286"/>
                  </a:lnTo>
                  <a:lnTo>
                    <a:pt x="131064" y="8483"/>
                  </a:lnTo>
                  <a:lnTo>
                    <a:pt x="123825" y="17691"/>
                  </a:lnTo>
                  <a:lnTo>
                    <a:pt x="121158" y="28956"/>
                  </a:lnTo>
                  <a:lnTo>
                    <a:pt x="123825" y="40233"/>
                  </a:lnTo>
                  <a:lnTo>
                    <a:pt x="131064" y="49441"/>
                  </a:lnTo>
                  <a:lnTo>
                    <a:pt x="141732" y="55638"/>
                  </a:lnTo>
                  <a:lnTo>
                    <a:pt x="154686" y="57912"/>
                  </a:lnTo>
                  <a:lnTo>
                    <a:pt x="167957" y="55638"/>
                  </a:lnTo>
                  <a:lnTo>
                    <a:pt x="178587" y="49441"/>
                  </a:lnTo>
                  <a:lnTo>
                    <a:pt x="185648" y="40233"/>
                  </a:lnTo>
                  <a:lnTo>
                    <a:pt x="188214" y="28956"/>
                  </a:lnTo>
                  <a:close/>
                </a:path>
                <a:path w="249554" h="3115945">
                  <a:moveTo>
                    <a:pt x="249174" y="3087624"/>
                  </a:moveTo>
                  <a:lnTo>
                    <a:pt x="246507" y="3076359"/>
                  </a:lnTo>
                  <a:lnTo>
                    <a:pt x="239268" y="3067151"/>
                  </a:lnTo>
                  <a:lnTo>
                    <a:pt x="228600" y="3060954"/>
                  </a:lnTo>
                  <a:lnTo>
                    <a:pt x="215646" y="3058668"/>
                  </a:lnTo>
                  <a:lnTo>
                    <a:pt x="202692" y="3060954"/>
                  </a:lnTo>
                  <a:lnTo>
                    <a:pt x="192024" y="3067151"/>
                  </a:lnTo>
                  <a:lnTo>
                    <a:pt x="184785" y="3076359"/>
                  </a:lnTo>
                  <a:lnTo>
                    <a:pt x="182118" y="3087624"/>
                  </a:lnTo>
                  <a:lnTo>
                    <a:pt x="184785" y="3098469"/>
                  </a:lnTo>
                  <a:lnTo>
                    <a:pt x="192024" y="3107436"/>
                  </a:lnTo>
                  <a:lnTo>
                    <a:pt x="202692" y="3113557"/>
                  </a:lnTo>
                  <a:lnTo>
                    <a:pt x="215646" y="3115818"/>
                  </a:lnTo>
                  <a:lnTo>
                    <a:pt x="228600" y="3113557"/>
                  </a:lnTo>
                  <a:lnTo>
                    <a:pt x="239268" y="3107436"/>
                  </a:lnTo>
                  <a:lnTo>
                    <a:pt x="246507" y="3098469"/>
                  </a:lnTo>
                  <a:lnTo>
                    <a:pt x="249174" y="3087624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02068" y="2148840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194"/>
                  </a:moveTo>
                  <a:lnTo>
                    <a:pt x="64388" y="17037"/>
                  </a:lnTo>
                  <a:lnTo>
                    <a:pt x="57149" y="8096"/>
                  </a:lnTo>
                  <a:lnTo>
                    <a:pt x="46481" y="2155"/>
                  </a:lnTo>
                  <a:lnTo>
                    <a:pt x="33527" y="0"/>
                  </a:lnTo>
                  <a:lnTo>
                    <a:pt x="20573" y="2155"/>
                  </a:lnTo>
                  <a:lnTo>
                    <a:pt x="9905" y="8096"/>
                  </a:lnTo>
                  <a:lnTo>
                    <a:pt x="2666" y="17037"/>
                  </a:lnTo>
                  <a:lnTo>
                    <a:pt x="0" y="28194"/>
                  </a:lnTo>
                  <a:lnTo>
                    <a:pt x="2666" y="39469"/>
                  </a:lnTo>
                  <a:lnTo>
                    <a:pt x="9905" y="48672"/>
                  </a:lnTo>
                  <a:lnTo>
                    <a:pt x="20573" y="54875"/>
                  </a:lnTo>
                  <a:lnTo>
                    <a:pt x="33527" y="57150"/>
                  </a:lnTo>
                  <a:lnTo>
                    <a:pt x="46481" y="54875"/>
                  </a:lnTo>
                  <a:lnTo>
                    <a:pt x="57149" y="48672"/>
                  </a:lnTo>
                  <a:lnTo>
                    <a:pt x="64388" y="39469"/>
                  </a:lnTo>
                  <a:lnTo>
                    <a:pt x="67055" y="28194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63028" y="4696967"/>
              <a:ext cx="128270" cy="57150"/>
            </a:xfrm>
            <a:custGeom>
              <a:avLst/>
              <a:gdLst/>
              <a:ahLst/>
              <a:cxnLst/>
              <a:rect l="l" t="t" r="r" b="b"/>
              <a:pathLst>
                <a:path w="128270" h="57150">
                  <a:moveTo>
                    <a:pt x="128016" y="28956"/>
                  </a:moveTo>
                  <a:lnTo>
                    <a:pt x="125349" y="17691"/>
                  </a:lnTo>
                  <a:lnTo>
                    <a:pt x="118110" y="8483"/>
                  </a:lnTo>
                  <a:lnTo>
                    <a:pt x="107442" y="2286"/>
                  </a:lnTo>
                  <a:lnTo>
                    <a:pt x="94488" y="0"/>
                  </a:lnTo>
                  <a:lnTo>
                    <a:pt x="81203" y="2286"/>
                  </a:lnTo>
                  <a:lnTo>
                    <a:pt x="70573" y="8483"/>
                  </a:lnTo>
                  <a:lnTo>
                    <a:pt x="63944" y="17132"/>
                  </a:lnTo>
                  <a:lnTo>
                    <a:pt x="57150" y="8483"/>
                  </a:lnTo>
                  <a:lnTo>
                    <a:pt x="46482" y="2286"/>
                  </a:lnTo>
                  <a:lnTo>
                    <a:pt x="33528" y="0"/>
                  </a:lnTo>
                  <a:lnTo>
                    <a:pt x="20574" y="2286"/>
                  </a:lnTo>
                  <a:lnTo>
                    <a:pt x="9906" y="8483"/>
                  </a:lnTo>
                  <a:lnTo>
                    <a:pt x="2667" y="17691"/>
                  </a:lnTo>
                  <a:lnTo>
                    <a:pt x="0" y="28956"/>
                  </a:lnTo>
                  <a:lnTo>
                    <a:pt x="2667" y="39801"/>
                  </a:lnTo>
                  <a:lnTo>
                    <a:pt x="9906" y="48768"/>
                  </a:lnTo>
                  <a:lnTo>
                    <a:pt x="20574" y="54889"/>
                  </a:lnTo>
                  <a:lnTo>
                    <a:pt x="33528" y="57150"/>
                  </a:lnTo>
                  <a:lnTo>
                    <a:pt x="46482" y="54889"/>
                  </a:lnTo>
                  <a:lnTo>
                    <a:pt x="57150" y="48768"/>
                  </a:lnTo>
                  <a:lnTo>
                    <a:pt x="63944" y="40360"/>
                  </a:lnTo>
                  <a:lnTo>
                    <a:pt x="70573" y="48768"/>
                  </a:lnTo>
                  <a:lnTo>
                    <a:pt x="81203" y="54889"/>
                  </a:lnTo>
                  <a:lnTo>
                    <a:pt x="94488" y="57150"/>
                  </a:lnTo>
                  <a:lnTo>
                    <a:pt x="107442" y="54889"/>
                  </a:lnTo>
                  <a:lnTo>
                    <a:pt x="118110" y="48768"/>
                  </a:lnTo>
                  <a:lnTo>
                    <a:pt x="125349" y="39801"/>
                  </a:lnTo>
                  <a:lnTo>
                    <a:pt x="128016" y="28956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84948" y="4187189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955"/>
                  </a:moveTo>
                  <a:lnTo>
                    <a:pt x="64388" y="17680"/>
                  </a:lnTo>
                  <a:lnTo>
                    <a:pt x="57149" y="8477"/>
                  </a:lnTo>
                  <a:lnTo>
                    <a:pt x="46481" y="2274"/>
                  </a:lnTo>
                  <a:lnTo>
                    <a:pt x="33527" y="0"/>
                  </a:lnTo>
                  <a:lnTo>
                    <a:pt x="20252" y="2274"/>
                  </a:lnTo>
                  <a:lnTo>
                    <a:pt x="9620" y="8477"/>
                  </a:lnTo>
                  <a:lnTo>
                    <a:pt x="2559" y="17680"/>
                  </a:lnTo>
                  <a:lnTo>
                    <a:pt x="0" y="28955"/>
                  </a:lnTo>
                  <a:lnTo>
                    <a:pt x="2559" y="40112"/>
                  </a:lnTo>
                  <a:lnTo>
                    <a:pt x="9620" y="49053"/>
                  </a:lnTo>
                  <a:lnTo>
                    <a:pt x="20252" y="54994"/>
                  </a:lnTo>
                  <a:lnTo>
                    <a:pt x="33527" y="57149"/>
                  </a:lnTo>
                  <a:lnTo>
                    <a:pt x="46481" y="54994"/>
                  </a:lnTo>
                  <a:lnTo>
                    <a:pt x="57149" y="49053"/>
                  </a:lnTo>
                  <a:lnTo>
                    <a:pt x="64388" y="40112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416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06106" y="4187189"/>
              <a:ext cx="67310" cy="57150"/>
            </a:xfrm>
            <a:custGeom>
              <a:avLst/>
              <a:gdLst/>
              <a:ahLst/>
              <a:cxnLst/>
              <a:rect l="l" t="t" r="r" b="b"/>
              <a:pathLst>
                <a:path w="67309" h="57150">
                  <a:moveTo>
                    <a:pt x="67055" y="28955"/>
                  </a:moveTo>
                  <a:lnTo>
                    <a:pt x="64496" y="17680"/>
                  </a:lnTo>
                  <a:lnTo>
                    <a:pt x="57435" y="8477"/>
                  </a:lnTo>
                  <a:lnTo>
                    <a:pt x="46803" y="2274"/>
                  </a:lnTo>
                  <a:lnTo>
                    <a:pt x="33527" y="0"/>
                  </a:lnTo>
                  <a:lnTo>
                    <a:pt x="20573" y="2274"/>
                  </a:lnTo>
                  <a:lnTo>
                    <a:pt x="9905" y="8477"/>
                  </a:lnTo>
                  <a:lnTo>
                    <a:pt x="2666" y="17680"/>
                  </a:lnTo>
                  <a:lnTo>
                    <a:pt x="0" y="28955"/>
                  </a:lnTo>
                  <a:lnTo>
                    <a:pt x="2666" y="40112"/>
                  </a:lnTo>
                  <a:lnTo>
                    <a:pt x="9905" y="49053"/>
                  </a:lnTo>
                  <a:lnTo>
                    <a:pt x="20573" y="54994"/>
                  </a:lnTo>
                  <a:lnTo>
                    <a:pt x="33527" y="57149"/>
                  </a:lnTo>
                  <a:lnTo>
                    <a:pt x="46803" y="54994"/>
                  </a:lnTo>
                  <a:lnTo>
                    <a:pt x="57435" y="49053"/>
                  </a:lnTo>
                  <a:lnTo>
                    <a:pt x="64496" y="40112"/>
                  </a:lnTo>
                  <a:lnTo>
                    <a:pt x="67055" y="28955"/>
                  </a:lnTo>
                  <a:close/>
                </a:path>
              </a:pathLst>
            </a:custGeom>
            <a:solidFill>
              <a:srgbClr val="D34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24293" y="1927860"/>
              <a:ext cx="913765" cy="4077970"/>
            </a:xfrm>
            <a:custGeom>
              <a:avLst/>
              <a:gdLst/>
              <a:ahLst/>
              <a:cxnLst/>
              <a:rect l="l" t="t" r="r" b="b"/>
              <a:pathLst>
                <a:path w="913765" h="4077970">
                  <a:moveTo>
                    <a:pt x="913637" y="0"/>
                  </a:moveTo>
                  <a:lnTo>
                    <a:pt x="913637" y="4077462"/>
                  </a:lnTo>
                  <a:lnTo>
                    <a:pt x="0" y="4077462"/>
                  </a:lnTo>
                </a:path>
              </a:pathLst>
            </a:custGeom>
            <a:ln w="1267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708910" y="6047231"/>
              <a:ext cx="4582795" cy="403860"/>
            </a:xfrm>
            <a:custGeom>
              <a:avLst/>
              <a:gdLst/>
              <a:ahLst/>
              <a:cxnLst/>
              <a:rect l="l" t="t" r="r" b="b"/>
              <a:pathLst>
                <a:path w="4582795" h="403860">
                  <a:moveTo>
                    <a:pt x="1586484" y="397764"/>
                  </a:moveTo>
                  <a:lnTo>
                    <a:pt x="75526" y="177812"/>
                  </a:lnTo>
                  <a:lnTo>
                    <a:pt x="80772" y="143256"/>
                  </a:lnTo>
                  <a:lnTo>
                    <a:pt x="0" y="169926"/>
                  </a:lnTo>
                  <a:lnTo>
                    <a:pt x="61722" y="213347"/>
                  </a:lnTo>
                  <a:lnTo>
                    <a:pt x="69342" y="218694"/>
                  </a:lnTo>
                  <a:lnTo>
                    <a:pt x="74587" y="183997"/>
                  </a:lnTo>
                  <a:lnTo>
                    <a:pt x="1584960" y="403860"/>
                  </a:lnTo>
                  <a:lnTo>
                    <a:pt x="1586484" y="397764"/>
                  </a:lnTo>
                  <a:close/>
                </a:path>
                <a:path w="4582795" h="403860">
                  <a:moveTo>
                    <a:pt x="4582668" y="16764"/>
                  </a:moveTo>
                  <a:lnTo>
                    <a:pt x="4499610" y="0"/>
                  </a:lnTo>
                  <a:lnTo>
                    <a:pt x="4508766" y="33820"/>
                  </a:lnTo>
                  <a:lnTo>
                    <a:pt x="3269742" y="372618"/>
                  </a:lnTo>
                  <a:lnTo>
                    <a:pt x="3271266" y="378714"/>
                  </a:lnTo>
                  <a:lnTo>
                    <a:pt x="4510405" y="39878"/>
                  </a:lnTo>
                  <a:lnTo>
                    <a:pt x="4519422" y="73152"/>
                  </a:lnTo>
                  <a:lnTo>
                    <a:pt x="4522470" y="70446"/>
                  </a:lnTo>
                  <a:lnTo>
                    <a:pt x="4582668" y="16764"/>
                  </a:lnTo>
                  <a:close/>
                </a:path>
              </a:pathLst>
            </a:custGeom>
            <a:solidFill>
              <a:srgbClr val="8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25645" y="6002274"/>
              <a:ext cx="2362200" cy="246379"/>
            </a:xfrm>
            <a:custGeom>
              <a:avLst/>
              <a:gdLst/>
              <a:ahLst/>
              <a:cxnLst/>
              <a:rect l="l" t="t" r="r" b="b"/>
              <a:pathLst>
                <a:path w="2362200" h="246379">
                  <a:moveTo>
                    <a:pt x="2362200" y="246125"/>
                  </a:moveTo>
                  <a:lnTo>
                    <a:pt x="2362200" y="0"/>
                  </a:lnTo>
                  <a:lnTo>
                    <a:pt x="0" y="0"/>
                  </a:lnTo>
                  <a:lnTo>
                    <a:pt x="0" y="246126"/>
                  </a:lnTo>
                  <a:lnTo>
                    <a:pt x="2362200" y="246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" name="object 9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20367" y="5695950"/>
            <a:ext cx="810768" cy="128015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920990" y="1828038"/>
            <a:ext cx="847343" cy="128015"/>
          </a:xfrm>
          <a:prstGeom prst="rect">
            <a:avLst/>
          </a:prstGeom>
        </p:spPr>
      </p:pic>
      <p:sp>
        <p:nvSpPr>
          <p:cNvPr id="99" name="object 99"/>
          <p:cNvSpPr/>
          <p:nvPr/>
        </p:nvSpPr>
        <p:spPr>
          <a:xfrm>
            <a:off x="7975092" y="2050542"/>
            <a:ext cx="67310" cy="58419"/>
          </a:xfrm>
          <a:custGeom>
            <a:avLst/>
            <a:gdLst/>
            <a:ahLst/>
            <a:cxnLst/>
            <a:rect l="l" t="t" r="r" b="b"/>
            <a:pathLst>
              <a:path w="67309" h="58419">
                <a:moveTo>
                  <a:pt x="67055" y="28955"/>
                </a:moveTo>
                <a:lnTo>
                  <a:pt x="64388" y="17680"/>
                </a:lnTo>
                <a:lnTo>
                  <a:pt x="57149" y="8477"/>
                </a:lnTo>
                <a:lnTo>
                  <a:pt x="46481" y="2274"/>
                </a:lnTo>
                <a:lnTo>
                  <a:pt x="33527" y="0"/>
                </a:lnTo>
                <a:lnTo>
                  <a:pt x="20573" y="2274"/>
                </a:lnTo>
                <a:lnTo>
                  <a:pt x="9905" y="8477"/>
                </a:lnTo>
                <a:lnTo>
                  <a:pt x="2666" y="17680"/>
                </a:lnTo>
                <a:lnTo>
                  <a:pt x="0" y="28955"/>
                </a:lnTo>
                <a:lnTo>
                  <a:pt x="2666" y="40231"/>
                </a:lnTo>
                <a:lnTo>
                  <a:pt x="9905" y="49434"/>
                </a:lnTo>
                <a:lnTo>
                  <a:pt x="20573" y="55637"/>
                </a:lnTo>
                <a:lnTo>
                  <a:pt x="33527" y="57911"/>
                </a:lnTo>
                <a:lnTo>
                  <a:pt x="46481" y="55637"/>
                </a:lnTo>
                <a:lnTo>
                  <a:pt x="57149" y="49434"/>
                </a:lnTo>
                <a:lnTo>
                  <a:pt x="64388" y="40231"/>
                </a:lnTo>
                <a:lnTo>
                  <a:pt x="67055" y="28955"/>
                </a:lnTo>
                <a:close/>
              </a:path>
            </a:pathLst>
          </a:custGeom>
          <a:solidFill>
            <a:srgbClr val="416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8154923" y="2030729"/>
            <a:ext cx="963294" cy="382270"/>
            <a:chOff x="8154923" y="2030729"/>
            <a:chExt cx="963294" cy="382270"/>
          </a:xfrm>
        </p:grpSpPr>
        <p:pic>
          <p:nvPicPr>
            <p:cNvPr id="101" name="object 1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54923" y="2030729"/>
              <a:ext cx="944879" cy="10972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54923" y="2140457"/>
              <a:ext cx="944879" cy="10972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54923" y="2193035"/>
              <a:ext cx="963168" cy="10972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54923" y="2302763"/>
              <a:ext cx="963168" cy="109728"/>
            </a:xfrm>
            <a:prstGeom prst="rect">
              <a:avLst/>
            </a:prstGeom>
          </p:spPr>
        </p:pic>
      </p:grpSp>
      <p:sp>
        <p:nvSpPr>
          <p:cNvPr id="105" name="object 105"/>
          <p:cNvSpPr/>
          <p:nvPr/>
        </p:nvSpPr>
        <p:spPr>
          <a:xfrm>
            <a:off x="7975092" y="2213610"/>
            <a:ext cx="67310" cy="57150"/>
          </a:xfrm>
          <a:custGeom>
            <a:avLst/>
            <a:gdLst/>
            <a:ahLst/>
            <a:cxnLst/>
            <a:rect l="l" t="t" r="r" b="b"/>
            <a:pathLst>
              <a:path w="67309" h="57150">
                <a:moveTo>
                  <a:pt x="67055" y="28194"/>
                </a:moveTo>
                <a:lnTo>
                  <a:pt x="64388" y="17359"/>
                </a:lnTo>
                <a:lnTo>
                  <a:pt x="57149" y="8382"/>
                </a:lnTo>
                <a:lnTo>
                  <a:pt x="46481" y="2262"/>
                </a:lnTo>
                <a:lnTo>
                  <a:pt x="33527" y="0"/>
                </a:lnTo>
                <a:lnTo>
                  <a:pt x="20573" y="2262"/>
                </a:lnTo>
                <a:lnTo>
                  <a:pt x="9905" y="8382"/>
                </a:lnTo>
                <a:lnTo>
                  <a:pt x="2666" y="17359"/>
                </a:lnTo>
                <a:lnTo>
                  <a:pt x="0" y="28194"/>
                </a:lnTo>
                <a:lnTo>
                  <a:pt x="2666" y="39469"/>
                </a:lnTo>
                <a:lnTo>
                  <a:pt x="9905" y="48672"/>
                </a:lnTo>
                <a:lnTo>
                  <a:pt x="20573" y="54875"/>
                </a:lnTo>
                <a:lnTo>
                  <a:pt x="33527" y="57150"/>
                </a:lnTo>
                <a:lnTo>
                  <a:pt x="46481" y="54875"/>
                </a:lnTo>
                <a:lnTo>
                  <a:pt x="57149" y="48672"/>
                </a:lnTo>
                <a:lnTo>
                  <a:pt x="64388" y="39469"/>
                </a:lnTo>
                <a:lnTo>
                  <a:pt x="67055" y="28194"/>
                </a:lnTo>
                <a:close/>
              </a:path>
            </a:pathLst>
          </a:custGeom>
          <a:solidFill>
            <a:srgbClr val="D34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Attacks</a:t>
            </a:r>
            <a:r>
              <a:rPr spc="-55" dirty="0"/>
              <a:t> </a:t>
            </a:r>
            <a:r>
              <a:rPr dirty="0"/>
              <a:t>Spanning</a:t>
            </a:r>
            <a:r>
              <a:rPr spc="-55" dirty="0"/>
              <a:t> </a:t>
            </a:r>
            <a:r>
              <a:rPr dirty="0"/>
              <a:t>Three</a:t>
            </a:r>
            <a:r>
              <a:rPr spc="-55" dirty="0"/>
              <a:t> </a:t>
            </a:r>
            <a:r>
              <a:rPr spc="-10" dirty="0"/>
              <a:t>Subsystems</a:t>
            </a:r>
          </a:p>
          <a:p>
            <a:pPr marL="273050" algn="ctr">
              <a:lnSpc>
                <a:spcPct val="100000"/>
              </a:lnSpc>
              <a:spcBef>
                <a:spcPts val="630"/>
              </a:spcBef>
            </a:pPr>
            <a:r>
              <a:rPr sz="1200" b="1" dirty="0">
                <a:latin typeface="Arial"/>
                <a:cs typeface="Arial"/>
              </a:rPr>
              <a:t>6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320289" y="1469897"/>
            <a:ext cx="2141220" cy="76200"/>
          </a:xfrm>
          <a:custGeom>
            <a:avLst/>
            <a:gdLst/>
            <a:ahLst/>
            <a:cxnLst/>
            <a:rect l="l" t="t" r="r" b="b"/>
            <a:pathLst>
              <a:path w="2141220" h="76200">
                <a:moveTo>
                  <a:pt x="76200" y="28222"/>
                </a:moveTo>
                <a:lnTo>
                  <a:pt x="76200" y="0"/>
                </a:lnTo>
                <a:lnTo>
                  <a:pt x="0" y="38099"/>
                </a:lnTo>
                <a:lnTo>
                  <a:pt x="63245" y="69722"/>
                </a:lnTo>
                <a:lnTo>
                  <a:pt x="63245" y="28193"/>
                </a:lnTo>
                <a:lnTo>
                  <a:pt x="76200" y="28222"/>
                </a:lnTo>
                <a:close/>
              </a:path>
              <a:path w="2141220" h="76200">
                <a:moveTo>
                  <a:pt x="2141220" y="51815"/>
                </a:moveTo>
                <a:lnTo>
                  <a:pt x="2141220" y="32765"/>
                </a:lnTo>
                <a:lnTo>
                  <a:pt x="63245" y="28193"/>
                </a:lnTo>
                <a:lnTo>
                  <a:pt x="63245" y="47243"/>
                </a:lnTo>
                <a:lnTo>
                  <a:pt x="2141220" y="51815"/>
                </a:lnTo>
                <a:close/>
              </a:path>
              <a:path w="2141220" h="76200">
                <a:moveTo>
                  <a:pt x="76200" y="76199"/>
                </a:moveTo>
                <a:lnTo>
                  <a:pt x="76200" y="47272"/>
                </a:lnTo>
                <a:lnTo>
                  <a:pt x="63245" y="47243"/>
                </a:lnTo>
                <a:lnTo>
                  <a:pt x="63245" y="69722"/>
                </a:lnTo>
                <a:lnTo>
                  <a:pt x="76200" y="76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43600" y="1469897"/>
            <a:ext cx="1907539" cy="76200"/>
          </a:xfrm>
          <a:custGeom>
            <a:avLst/>
            <a:gdLst/>
            <a:ahLst/>
            <a:cxnLst/>
            <a:rect l="l" t="t" r="r" b="b"/>
            <a:pathLst>
              <a:path w="1907540" h="76200">
                <a:moveTo>
                  <a:pt x="1844040" y="47243"/>
                </a:moveTo>
                <a:lnTo>
                  <a:pt x="1844040" y="28193"/>
                </a:lnTo>
                <a:lnTo>
                  <a:pt x="0" y="28194"/>
                </a:lnTo>
                <a:lnTo>
                  <a:pt x="0" y="47244"/>
                </a:lnTo>
                <a:lnTo>
                  <a:pt x="1844040" y="47243"/>
                </a:lnTo>
                <a:close/>
              </a:path>
              <a:path w="1907540" h="76200">
                <a:moveTo>
                  <a:pt x="1907285" y="38100"/>
                </a:moveTo>
                <a:lnTo>
                  <a:pt x="1831085" y="0"/>
                </a:lnTo>
                <a:lnTo>
                  <a:pt x="1831085" y="28193"/>
                </a:lnTo>
                <a:lnTo>
                  <a:pt x="1844040" y="28193"/>
                </a:lnTo>
                <a:lnTo>
                  <a:pt x="1844040" y="69722"/>
                </a:lnTo>
                <a:lnTo>
                  <a:pt x="1907285" y="38100"/>
                </a:lnTo>
                <a:close/>
              </a:path>
              <a:path w="1907540" h="76200">
                <a:moveTo>
                  <a:pt x="1844040" y="69722"/>
                </a:moveTo>
                <a:lnTo>
                  <a:pt x="1844040" y="47243"/>
                </a:lnTo>
                <a:lnTo>
                  <a:pt x="1831085" y="47243"/>
                </a:lnTo>
                <a:lnTo>
                  <a:pt x="1831085" y="76200"/>
                </a:lnTo>
                <a:lnTo>
                  <a:pt x="1844040" y="6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5632" y="4525517"/>
            <a:ext cx="76200" cy="1612900"/>
          </a:xfrm>
          <a:custGeom>
            <a:avLst/>
            <a:gdLst/>
            <a:ahLst/>
            <a:cxnLst/>
            <a:rect l="l" t="t" r="r" b="b"/>
            <a:pathLst>
              <a:path w="76200" h="1612900">
                <a:moveTo>
                  <a:pt x="76200" y="1536192"/>
                </a:moveTo>
                <a:lnTo>
                  <a:pt x="0" y="1536192"/>
                </a:lnTo>
                <a:lnTo>
                  <a:pt x="28956" y="1594104"/>
                </a:lnTo>
                <a:lnTo>
                  <a:pt x="28956" y="1548384"/>
                </a:lnTo>
                <a:lnTo>
                  <a:pt x="48006" y="1548384"/>
                </a:lnTo>
                <a:lnTo>
                  <a:pt x="48006" y="1592580"/>
                </a:lnTo>
                <a:lnTo>
                  <a:pt x="76200" y="1536192"/>
                </a:lnTo>
                <a:close/>
              </a:path>
              <a:path w="76200" h="1612900">
                <a:moveTo>
                  <a:pt x="48006" y="1536192"/>
                </a:moveTo>
                <a:lnTo>
                  <a:pt x="48006" y="0"/>
                </a:lnTo>
                <a:lnTo>
                  <a:pt x="28956" y="0"/>
                </a:lnTo>
                <a:lnTo>
                  <a:pt x="28956" y="1536192"/>
                </a:lnTo>
                <a:lnTo>
                  <a:pt x="48006" y="1536192"/>
                </a:lnTo>
                <a:close/>
              </a:path>
              <a:path w="76200" h="1612900">
                <a:moveTo>
                  <a:pt x="48006" y="1592580"/>
                </a:moveTo>
                <a:lnTo>
                  <a:pt x="48006" y="1548384"/>
                </a:lnTo>
                <a:lnTo>
                  <a:pt x="28956" y="1548384"/>
                </a:lnTo>
                <a:lnTo>
                  <a:pt x="28956" y="1594104"/>
                </a:lnTo>
                <a:lnTo>
                  <a:pt x="38100" y="1612392"/>
                </a:lnTo>
                <a:lnTo>
                  <a:pt x="48006" y="15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3158" y="2019300"/>
            <a:ext cx="76200" cy="1363345"/>
          </a:xfrm>
          <a:custGeom>
            <a:avLst/>
            <a:gdLst/>
            <a:ahLst/>
            <a:cxnLst/>
            <a:rect l="l" t="t" r="r" b="b"/>
            <a:pathLst>
              <a:path w="76200" h="1363345">
                <a:moveTo>
                  <a:pt x="76200" y="76199"/>
                </a:moveTo>
                <a:lnTo>
                  <a:pt x="38861" y="0"/>
                </a:lnTo>
                <a:lnTo>
                  <a:pt x="0" y="75437"/>
                </a:lnTo>
                <a:lnTo>
                  <a:pt x="28033" y="75718"/>
                </a:lnTo>
                <a:lnTo>
                  <a:pt x="28193" y="63245"/>
                </a:lnTo>
                <a:lnTo>
                  <a:pt x="47244" y="63245"/>
                </a:lnTo>
                <a:lnTo>
                  <a:pt x="47244" y="75910"/>
                </a:lnTo>
                <a:lnTo>
                  <a:pt x="76200" y="76199"/>
                </a:lnTo>
                <a:close/>
              </a:path>
              <a:path w="76200" h="1363345">
                <a:moveTo>
                  <a:pt x="47080" y="75908"/>
                </a:moveTo>
                <a:lnTo>
                  <a:pt x="28033" y="75718"/>
                </a:lnTo>
                <a:lnTo>
                  <a:pt x="11430" y="1362455"/>
                </a:lnTo>
                <a:lnTo>
                  <a:pt x="30480" y="1363217"/>
                </a:lnTo>
                <a:lnTo>
                  <a:pt x="47080" y="75908"/>
                </a:lnTo>
                <a:close/>
              </a:path>
              <a:path w="76200" h="1363345">
                <a:moveTo>
                  <a:pt x="47244" y="63245"/>
                </a:moveTo>
                <a:lnTo>
                  <a:pt x="28193" y="63245"/>
                </a:lnTo>
                <a:lnTo>
                  <a:pt x="28033" y="75718"/>
                </a:lnTo>
                <a:lnTo>
                  <a:pt x="47080" y="75908"/>
                </a:lnTo>
                <a:lnTo>
                  <a:pt x="47244" y="63245"/>
                </a:lnTo>
                <a:close/>
              </a:path>
              <a:path w="76200" h="1363345">
                <a:moveTo>
                  <a:pt x="47244" y="75910"/>
                </a:moveTo>
                <a:lnTo>
                  <a:pt x="47244" y="63245"/>
                </a:lnTo>
                <a:lnTo>
                  <a:pt x="47080" y="75908"/>
                </a:lnTo>
                <a:lnTo>
                  <a:pt x="47244" y="75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855980" y="5980200"/>
            <a:ext cx="6173470" cy="9544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529205" algn="ctr">
              <a:lnSpc>
                <a:spcPct val="100000"/>
              </a:lnSpc>
              <a:spcBef>
                <a:spcPts val="505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marL="3674745" marR="1163955" indent="635" algn="ctr">
              <a:lnSpc>
                <a:spcPct val="100000"/>
              </a:lnSpc>
              <a:spcBef>
                <a:spcPts val="484"/>
              </a:spcBef>
            </a:pPr>
            <a:r>
              <a:rPr sz="1200" b="1" dirty="0">
                <a:latin typeface="Arial"/>
                <a:cs typeface="Arial"/>
              </a:rPr>
              <a:t>15</a:t>
            </a:r>
            <a:r>
              <a:rPr sz="1200" b="1" spc="-10" dirty="0">
                <a:latin typeface="Arial"/>
                <a:cs typeface="Arial"/>
              </a:rPr>
              <a:t> Subsystems </a:t>
            </a:r>
            <a:r>
              <a:rPr sz="1200" b="1" dirty="0">
                <a:latin typeface="Arial"/>
                <a:cs typeface="Arial"/>
              </a:rPr>
              <a:t>each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vertical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band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70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1248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092436" y="6876699"/>
            <a:ext cx="15240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25" dirty="0"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55980" y="6927816"/>
            <a:ext cx="294068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dirty="0">
                <a:latin typeface="Arial"/>
                <a:cs typeface="Arial"/>
              </a:rPr>
              <a:t>80%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power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10" dirty="0">
                <a:latin typeface="Arial"/>
                <a:cs typeface="Arial"/>
              </a:rPr>
              <a:t> confidence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>
            <a:spLocks noGrp="1"/>
          </p:cNvSpPr>
          <p:nvPr>
            <p:ph type="ftr" sz="quarter" idx="5"/>
          </p:nvPr>
        </p:nvSpPr>
        <p:spPr>
          <a:xfrm>
            <a:off x="2355595" y="7289800"/>
            <a:ext cx="5005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820124" y="3344162"/>
            <a:ext cx="447675" cy="1228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8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000" b="1" dirty="0">
                <a:latin typeface="Arial"/>
                <a:cs typeface="Arial"/>
              </a:rPr>
              <a:t>Target </a:t>
            </a:r>
            <a:r>
              <a:rPr sz="1000" b="1" spc="-10" dirty="0">
                <a:latin typeface="Arial"/>
                <a:cs typeface="Arial"/>
              </a:rPr>
              <a:t>Subsystem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939" y="586231"/>
            <a:ext cx="614235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Framework</a:t>
            </a:r>
            <a:r>
              <a:rPr spc="-70" dirty="0"/>
              <a:t> </a:t>
            </a:r>
            <a:r>
              <a:rPr dirty="0"/>
              <a:t>for</a:t>
            </a:r>
            <a:r>
              <a:rPr spc="-60" dirty="0"/>
              <a:t> </a:t>
            </a:r>
            <a:r>
              <a:rPr dirty="0"/>
              <a:t>Applying</a:t>
            </a:r>
            <a:r>
              <a:rPr spc="-45" dirty="0"/>
              <a:t> </a:t>
            </a:r>
            <a:r>
              <a:rPr spc="-20" dirty="0"/>
              <a:t>STAT</a:t>
            </a:r>
          </a:p>
          <a:p>
            <a:pPr algn="ctr">
              <a:lnSpc>
                <a:spcPct val="100000"/>
              </a:lnSpc>
            </a:pPr>
            <a:r>
              <a:rPr dirty="0"/>
              <a:t>(or</a:t>
            </a:r>
            <a:r>
              <a:rPr spc="-7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Planning</a:t>
            </a:r>
            <a:r>
              <a:rPr spc="-65" dirty="0"/>
              <a:t> </a:t>
            </a:r>
            <a:r>
              <a:rPr dirty="0"/>
              <a:t>any</a:t>
            </a:r>
            <a:r>
              <a:rPr spc="-55" dirty="0"/>
              <a:t> </a:t>
            </a:r>
            <a:r>
              <a:rPr dirty="0"/>
              <a:t>Test</a:t>
            </a:r>
            <a:r>
              <a:rPr spc="-6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Evaluation)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7636" y="1736598"/>
            <a:ext cx="6791959" cy="749300"/>
            <a:chOff x="897636" y="1736598"/>
            <a:chExt cx="6791959" cy="749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1957578"/>
              <a:ext cx="6791706" cy="5280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0684" y="1959102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80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7" y="3048"/>
                  </a:lnTo>
                  <a:lnTo>
                    <a:pt x="6857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80">
                  <a:moveTo>
                    <a:pt x="6857" y="6096"/>
                  </a:moveTo>
                  <a:lnTo>
                    <a:pt x="6857" y="3048"/>
                  </a:lnTo>
                  <a:lnTo>
                    <a:pt x="3810" y="6096"/>
                  </a:lnTo>
                  <a:lnTo>
                    <a:pt x="6857" y="6096"/>
                  </a:lnTo>
                  <a:close/>
                </a:path>
                <a:path w="6788784" h="525780">
                  <a:moveTo>
                    <a:pt x="6857" y="519684"/>
                  </a:moveTo>
                  <a:lnTo>
                    <a:pt x="6857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7" y="519684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3810" y="519684"/>
                  </a:lnTo>
                  <a:lnTo>
                    <a:pt x="6857" y="522731"/>
                  </a:lnTo>
                  <a:lnTo>
                    <a:pt x="6857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857" y="525780"/>
                  </a:moveTo>
                  <a:lnTo>
                    <a:pt x="6857" y="522731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7" y="525780"/>
                  </a:lnTo>
                  <a:close/>
                </a:path>
                <a:path w="6788784" h="52578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5802" y="1745242"/>
              <a:ext cx="4715510" cy="316865"/>
            </a:xfrm>
            <a:custGeom>
              <a:avLst/>
              <a:gdLst/>
              <a:ahLst/>
              <a:cxnLst/>
              <a:rect l="l" t="t" r="r" b="b"/>
              <a:pathLst>
                <a:path w="4715510" h="316864">
                  <a:moveTo>
                    <a:pt x="1579" y="0"/>
                  </a:moveTo>
                  <a:lnTo>
                    <a:pt x="570" y="202"/>
                  </a:lnTo>
                  <a:lnTo>
                    <a:pt x="0" y="589"/>
                  </a:lnTo>
                  <a:lnTo>
                    <a:pt x="1579" y="0"/>
                  </a:lnTo>
                  <a:close/>
                </a:path>
                <a:path w="4715510" h="316864">
                  <a:moveTo>
                    <a:pt x="4700744" y="14216"/>
                  </a:moveTo>
                  <a:lnTo>
                    <a:pt x="4700563" y="13947"/>
                  </a:lnTo>
                  <a:lnTo>
                    <a:pt x="4700563" y="14216"/>
                  </a:lnTo>
                  <a:lnTo>
                    <a:pt x="4700744" y="14216"/>
                  </a:lnTo>
                  <a:close/>
                </a:path>
                <a:path w="4715510" h="316864">
                  <a:moveTo>
                    <a:pt x="4708987" y="26408"/>
                  </a:moveTo>
                  <a:close/>
                </a:path>
                <a:path w="4715510" h="316864">
                  <a:moveTo>
                    <a:pt x="4710018" y="27932"/>
                  </a:moveTo>
                  <a:lnTo>
                    <a:pt x="4709707" y="27471"/>
                  </a:lnTo>
                  <a:lnTo>
                    <a:pt x="4709707" y="27932"/>
                  </a:lnTo>
                  <a:lnTo>
                    <a:pt x="4710018" y="27932"/>
                  </a:lnTo>
                  <a:close/>
                </a:path>
                <a:path w="4715510" h="316864">
                  <a:moveTo>
                    <a:pt x="4710851" y="29456"/>
                  </a:moveTo>
                  <a:lnTo>
                    <a:pt x="4710766" y="29039"/>
                  </a:lnTo>
                  <a:lnTo>
                    <a:pt x="4710469" y="28598"/>
                  </a:lnTo>
                  <a:lnTo>
                    <a:pt x="4710469" y="29456"/>
                  </a:lnTo>
                  <a:lnTo>
                    <a:pt x="4710851" y="29456"/>
                  </a:lnTo>
                  <a:close/>
                </a:path>
                <a:path w="4715510" h="316864">
                  <a:moveTo>
                    <a:pt x="4711317" y="31742"/>
                  </a:moveTo>
                  <a:lnTo>
                    <a:pt x="4711231" y="31319"/>
                  </a:lnTo>
                  <a:lnTo>
                    <a:pt x="4711231" y="31742"/>
                  </a:lnTo>
                  <a:close/>
                </a:path>
                <a:path w="4715510" h="316864">
                  <a:moveTo>
                    <a:pt x="4714575" y="47744"/>
                  </a:moveTo>
                  <a:lnTo>
                    <a:pt x="4714279" y="46287"/>
                  </a:lnTo>
                  <a:lnTo>
                    <a:pt x="4714279" y="47744"/>
                  </a:lnTo>
                  <a:lnTo>
                    <a:pt x="4714575" y="47744"/>
                  </a:lnTo>
                  <a:close/>
                </a:path>
                <a:path w="4715510" h="316864">
                  <a:moveTo>
                    <a:pt x="4715041" y="266437"/>
                  </a:moveTo>
                  <a:lnTo>
                    <a:pt x="4715033" y="49991"/>
                  </a:lnTo>
                  <a:lnTo>
                    <a:pt x="4714279" y="267962"/>
                  </a:lnTo>
                  <a:lnTo>
                    <a:pt x="4713682" y="273109"/>
                  </a:lnTo>
                  <a:lnTo>
                    <a:pt x="4715041" y="266437"/>
                  </a:lnTo>
                  <a:close/>
                </a:path>
                <a:path w="4715510" h="316864">
                  <a:moveTo>
                    <a:pt x="4711978" y="281478"/>
                  </a:moveTo>
                  <a:lnTo>
                    <a:pt x="4710116" y="287426"/>
                  </a:lnTo>
                  <a:lnTo>
                    <a:pt x="4707651" y="292035"/>
                  </a:lnTo>
                  <a:lnTo>
                    <a:pt x="4710766" y="287428"/>
                  </a:lnTo>
                  <a:lnTo>
                    <a:pt x="4711978" y="281478"/>
                  </a:lnTo>
                  <a:close/>
                </a:path>
                <a:path w="4715510" h="316864">
                  <a:moveTo>
                    <a:pt x="4702369" y="299847"/>
                  </a:moveTo>
                  <a:lnTo>
                    <a:pt x="4699039" y="303776"/>
                  </a:lnTo>
                  <a:lnTo>
                    <a:pt x="4699039" y="304697"/>
                  </a:lnTo>
                  <a:lnTo>
                    <a:pt x="4702369" y="299847"/>
                  </a:lnTo>
                  <a:close/>
                </a:path>
                <a:path w="4715510" h="316864">
                  <a:moveTo>
                    <a:pt x="4698148" y="305300"/>
                  </a:moveTo>
                  <a:lnTo>
                    <a:pt x="4697515" y="305300"/>
                  </a:lnTo>
                  <a:lnTo>
                    <a:pt x="4695267" y="307247"/>
                  </a:lnTo>
                  <a:lnTo>
                    <a:pt x="4698148" y="305300"/>
                  </a:lnTo>
                  <a:close/>
                </a:path>
                <a:path w="4715510" h="316864">
                  <a:moveTo>
                    <a:pt x="4684477" y="314542"/>
                  </a:moveTo>
                  <a:lnTo>
                    <a:pt x="4679232" y="316814"/>
                  </a:lnTo>
                  <a:lnTo>
                    <a:pt x="4681929" y="316265"/>
                  </a:lnTo>
                  <a:lnTo>
                    <a:pt x="4684477" y="314542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8250" y="1736598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1203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93" y="2636"/>
                  </a:lnTo>
                  <a:lnTo>
                    <a:pt x="3047" y="41148"/>
                  </a:lnTo>
                  <a:lnTo>
                    <a:pt x="0" y="58674"/>
                  </a:lnTo>
                  <a:lnTo>
                    <a:pt x="5333" y="58979"/>
                  </a:lnTo>
                  <a:lnTo>
                    <a:pt x="5333" y="50292"/>
                  </a:lnTo>
                  <a:lnTo>
                    <a:pt x="10320" y="34623"/>
                  </a:lnTo>
                  <a:lnTo>
                    <a:pt x="19711" y="21202"/>
                  </a:lnTo>
                  <a:lnTo>
                    <a:pt x="32582" y="11087"/>
                  </a:lnTo>
                  <a:lnTo>
                    <a:pt x="48006" y="5334"/>
                  </a:lnTo>
                  <a:lnTo>
                    <a:pt x="52578" y="4572"/>
                  </a:lnTo>
                  <a:lnTo>
                    <a:pt x="4721203" y="4572"/>
                  </a:lnTo>
                  <a:close/>
                </a:path>
                <a:path w="4757420" h="329564">
                  <a:moveTo>
                    <a:pt x="4704587" y="329184"/>
                  </a:moveTo>
                  <a:lnTo>
                    <a:pt x="4704587" y="328314"/>
                  </a:lnTo>
                  <a:lnTo>
                    <a:pt x="5333" y="58979"/>
                  </a:lnTo>
                  <a:lnTo>
                    <a:pt x="5333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6418"/>
                  </a:lnTo>
                  <a:lnTo>
                    <a:pt x="9906" y="296418"/>
                  </a:lnTo>
                  <a:lnTo>
                    <a:pt x="9906" y="297942"/>
                  </a:lnTo>
                  <a:lnTo>
                    <a:pt x="10668" y="297942"/>
                  </a:lnTo>
                  <a:lnTo>
                    <a:pt x="10668" y="299466"/>
                  </a:lnTo>
                  <a:lnTo>
                    <a:pt x="11430" y="299466"/>
                  </a:lnTo>
                  <a:lnTo>
                    <a:pt x="11430" y="300990"/>
                  </a:lnTo>
                  <a:lnTo>
                    <a:pt x="12192" y="300990"/>
                  </a:lnTo>
                  <a:lnTo>
                    <a:pt x="12192" y="302514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4478" y="304800"/>
                  </a:lnTo>
                  <a:lnTo>
                    <a:pt x="14478" y="306324"/>
                  </a:lnTo>
                  <a:lnTo>
                    <a:pt x="15240" y="306324"/>
                  </a:lnTo>
                  <a:lnTo>
                    <a:pt x="16764" y="307848"/>
                  </a:lnTo>
                  <a:lnTo>
                    <a:pt x="16764" y="309372"/>
                  </a:lnTo>
                  <a:lnTo>
                    <a:pt x="17526" y="309372"/>
                  </a:lnTo>
                  <a:lnTo>
                    <a:pt x="24865" y="316588"/>
                  </a:lnTo>
                  <a:lnTo>
                    <a:pt x="33585" y="322373"/>
                  </a:lnTo>
                  <a:lnTo>
                    <a:pt x="43229" y="326420"/>
                  </a:lnTo>
                  <a:lnTo>
                    <a:pt x="53340" y="328422"/>
                  </a:lnTo>
                  <a:lnTo>
                    <a:pt x="4704587" y="329184"/>
                  </a:lnTo>
                  <a:close/>
                </a:path>
                <a:path w="4757420" h="329564">
                  <a:moveTo>
                    <a:pt x="4705069" y="328341"/>
                  </a:moveTo>
                  <a:lnTo>
                    <a:pt x="4704587" y="328314"/>
                  </a:lnTo>
                  <a:lnTo>
                    <a:pt x="4705069" y="328341"/>
                  </a:lnTo>
                  <a:close/>
                </a:path>
                <a:path w="4757420" h="329564">
                  <a:moveTo>
                    <a:pt x="4752594" y="296558"/>
                  </a:moveTo>
                  <a:lnTo>
                    <a:pt x="4752594" y="56388"/>
                  </a:lnTo>
                  <a:lnTo>
                    <a:pt x="4751832" y="276606"/>
                  </a:lnTo>
                  <a:lnTo>
                    <a:pt x="4750697" y="286397"/>
                  </a:lnTo>
                  <a:lnTo>
                    <a:pt x="4747669" y="296070"/>
                  </a:lnTo>
                  <a:lnTo>
                    <a:pt x="4742913" y="304965"/>
                  </a:lnTo>
                  <a:lnTo>
                    <a:pt x="4736592" y="312420"/>
                  </a:lnTo>
                  <a:lnTo>
                    <a:pt x="4736592" y="313944"/>
                  </a:lnTo>
                  <a:lnTo>
                    <a:pt x="4735068" y="313944"/>
                  </a:lnTo>
                  <a:lnTo>
                    <a:pt x="4729480" y="318785"/>
                  </a:lnTo>
                  <a:lnTo>
                    <a:pt x="4723171" y="322692"/>
                  </a:lnTo>
                  <a:lnTo>
                    <a:pt x="4716333" y="325654"/>
                  </a:lnTo>
                  <a:lnTo>
                    <a:pt x="4709160" y="327660"/>
                  </a:lnTo>
                  <a:lnTo>
                    <a:pt x="4705069" y="328341"/>
                  </a:lnTo>
                  <a:lnTo>
                    <a:pt x="4719766" y="329184"/>
                  </a:lnTo>
                  <a:lnTo>
                    <a:pt x="4727155" y="326324"/>
                  </a:lnTo>
                  <a:lnTo>
                    <a:pt x="4741683" y="314625"/>
                  </a:lnTo>
                  <a:lnTo>
                    <a:pt x="4751950" y="299155"/>
                  </a:lnTo>
                  <a:lnTo>
                    <a:pt x="4752594" y="296558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9129" y="29103"/>
                  </a:lnTo>
                  <a:lnTo>
                    <a:pt x="4737387" y="14811"/>
                  </a:lnTo>
                  <a:lnTo>
                    <a:pt x="4721818" y="4733"/>
                  </a:lnTo>
                  <a:lnTo>
                    <a:pt x="4721203" y="4572"/>
                  </a:lnTo>
                  <a:lnTo>
                    <a:pt x="4705350" y="4572"/>
                  </a:lnTo>
                  <a:lnTo>
                    <a:pt x="4709922" y="5334"/>
                  </a:lnTo>
                  <a:lnTo>
                    <a:pt x="4718154" y="7879"/>
                  </a:lnTo>
                  <a:lnTo>
                    <a:pt x="4725242" y="11368"/>
                  </a:lnTo>
                  <a:lnTo>
                    <a:pt x="4731719" y="15840"/>
                  </a:lnTo>
                  <a:lnTo>
                    <a:pt x="4738116" y="21336"/>
                  </a:lnTo>
                  <a:lnTo>
                    <a:pt x="4738116" y="22860"/>
                  </a:lnTo>
                  <a:lnTo>
                    <a:pt x="4738878" y="22860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974" y="30480"/>
                  </a:lnTo>
                  <a:lnTo>
                    <a:pt x="4744974" y="32004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100"/>
                  </a:lnTo>
                  <a:lnTo>
                    <a:pt x="4748784" y="38100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6388"/>
                  </a:lnTo>
                  <a:lnTo>
                    <a:pt x="4752594" y="56388"/>
                  </a:lnTo>
                  <a:lnTo>
                    <a:pt x="4752594" y="296558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43584" y="1741170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19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8250" y="1736598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9129" y="29103"/>
                  </a:lnTo>
                  <a:lnTo>
                    <a:pt x="4737387" y="14811"/>
                  </a:lnTo>
                  <a:lnTo>
                    <a:pt x="4721818" y="4733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1019" y="24524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1524" y="287274"/>
                  </a:lnTo>
                  <a:lnTo>
                    <a:pt x="3048" y="292608"/>
                  </a:lnTo>
                  <a:lnTo>
                    <a:pt x="7620" y="303276"/>
                  </a:lnTo>
                  <a:lnTo>
                    <a:pt x="9906" y="306705"/>
                  </a:lnTo>
                  <a:lnTo>
                    <a:pt x="9906" y="53340"/>
                  </a:lnTo>
                  <a:lnTo>
                    <a:pt x="10668" y="48006"/>
                  </a:lnTo>
                  <a:lnTo>
                    <a:pt x="13716" y="38862"/>
                  </a:lnTo>
                  <a:lnTo>
                    <a:pt x="18897" y="29937"/>
                  </a:lnTo>
                  <a:lnTo>
                    <a:pt x="18900" y="27607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1592" y="12026"/>
                  </a:lnTo>
                  <a:lnTo>
                    <a:pt x="52781" y="8039"/>
                  </a:lnTo>
                  <a:lnTo>
                    <a:pt x="58674" y="9017"/>
                  </a:lnTo>
                  <a:lnTo>
                    <a:pt x="4703826" y="9143"/>
                  </a:lnTo>
                  <a:lnTo>
                    <a:pt x="4743502" y="38873"/>
                  </a:lnTo>
                  <a:lnTo>
                    <a:pt x="4747260" y="54101"/>
                  </a:lnTo>
                  <a:lnTo>
                    <a:pt x="4747260" y="306222"/>
                  </a:lnTo>
                  <a:lnTo>
                    <a:pt x="4751950" y="29915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222"/>
                  </a:moveTo>
                  <a:lnTo>
                    <a:pt x="4747260" y="280415"/>
                  </a:lnTo>
                  <a:lnTo>
                    <a:pt x="4746498" y="284987"/>
                  </a:lnTo>
                  <a:lnTo>
                    <a:pt x="4740749" y="299434"/>
                  </a:lnTo>
                  <a:lnTo>
                    <a:pt x="4703064" y="323849"/>
                  </a:lnTo>
                  <a:lnTo>
                    <a:pt x="59436" y="324612"/>
                  </a:lnTo>
                  <a:lnTo>
                    <a:pt x="43647" y="321960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6705"/>
                  </a:lnTo>
                  <a:lnTo>
                    <a:pt x="44729" y="332355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155" y="326324"/>
                  </a:lnTo>
                  <a:lnTo>
                    <a:pt x="4741683" y="314625"/>
                  </a:lnTo>
                  <a:lnTo>
                    <a:pt x="4747260" y="306222"/>
                  </a:lnTo>
                  <a:close/>
                </a:path>
                <a:path w="4757420" h="334010">
                  <a:moveTo>
                    <a:pt x="19113" y="29565"/>
                  </a:moveTo>
                  <a:lnTo>
                    <a:pt x="18897" y="27609"/>
                  </a:lnTo>
                  <a:lnTo>
                    <a:pt x="18897" y="29937"/>
                  </a:lnTo>
                  <a:lnTo>
                    <a:pt x="19113" y="295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25955" y="1749805"/>
            <a:ext cx="23285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Determine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scope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test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7636" y="2478023"/>
            <a:ext cx="6791959" cy="689610"/>
            <a:chOff x="897636" y="2478023"/>
            <a:chExt cx="6791959" cy="68961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2638805"/>
              <a:ext cx="6791706" cy="528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0684" y="2641853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80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80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80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7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857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7" y="525780"/>
                  </a:lnTo>
                  <a:close/>
                </a:path>
                <a:path w="6788784" h="52578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8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80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5676" y="2486631"/>
              <a:ext cx="4715510" cy="317500"/>
            </a:xfrm>
            <a:custGeom>
              <a:avLst/>
              <a:gdLst/>
              <a:ahLst/>
              <a:cxnLst/>
              <a:rect l="l" t="t" r="r" b="b"/>
              <a:pathLst>
                <a:path w="4715510" h="317500">
                  <a:moveTo>
                    <a:pt x="1888" y="0"/>
                  </a:moveTo>
                  <a:lnTo>
                    <a:pt x="697" y="238"/>
                  </a:lnTo>
                  <a:lnTo>
                    <a:pt x="0" y="711"/>
                  </a:lnTo>
                  <a:lnTo>
                    <a:pt x="1888" y="0"/>
                  </a:lnTo>
                  <a:close/>
                </a:path>
                <a:path w="4715510" h="317500">
                  <a:moveTo>
                    <a:pt x="4699840" y="12728"/>
                  </a:moveTo>
                  <a:lnTo>
                    <a:pt x="4699260" y="11871"/>
                  </a:lnTo>
                  <a:lnTo>
                    <a:pt x="4699165" y="12728"/>
                  </a:lnTo>
                  <a:lnTo>
                    <a:pt x="4699840" y="12728"/>
                  </a:lnTo>
                  <a:close/>
                </a:path>
                <a:path w="4715510" h="317500">
                  <a:moveTo>
                    <a:pt x="4709113" y="26444"/>
                  </a:moveTo>
                  <a:close/>
                </a:path>
                <a:path w="4715510" h="317500">
                  <a:moveTo>
                    <a:pt x="4710144" y="27968"/>
                  </a:moveTo>
                  <a:lnTo>
                    <a:pt x="4709833" y="27508"/>
                  </a:lnTo>
                  <a:lnTo>
                    <a:pt x="4709833" y="27968"/>
                  </a:lnTo>
                  <a:lnTo>
                    <a:pt x="4710144" y="27968"/>
                  </a:lnTo>
                  <a:close/>
                </a:path>
                <a:path w="4715510" h="317500">
                  <a:moveTo>
                    <a:pt x="4711132" y="30254"/>
                  </a:moveTo>
                  <a:lnTo>
                    <a:pt x="4710892" y="29075"/>
                  </a:lnTo>
                  <a:lnTo>
                    <a:pt x="4710595" y="28635"/>
                  </a:lnTo>
                  <a:lnTo>
                    <a:pt x="4710595" y="30254"/>
                  </a:lnTo>
                  <a:lnTo>
                    <a:pt x="4711132" y="30254"/>
                  </a:lnTo>
                  <a:close/>
                </a:path>
                <a:path w="4715510" h="317500">
                  <a:moveTo>
                    <a:pt x="4711443" y="31778"/>
                  </a:moveTo>
                  <a:lnTo>
                    <a:pt x="4711357" y="31356"/>
                  </a:lnTo>
                  <a:lnTo>
                    <a:pt x="4711357" y="31778"/>
                  </a:lnTo>
                  <a:close/>
                </a:path>
                <a:path w="4715510" h="317500">
                  <a:moveTo>
                    <a:pt x="4714856" y="48542"/>
                  </a:moveTo>
                  <a:lnTo>
                    <a:pt x="4714405" y="46324"/>
                  </a:lnTo>
                  <a:lnTo>
                    <a:pt x="4714405" y="48542"/>
                  </a:lnTo>
                  <a:lnTo>
                    <a:pt x="4714856" y="48542"/>
                  </a:lnTo>
                  <a:close/>
                </a:path>
                <a:path w="4715510" h="317500">
                  <a:moveTo>
                    <a:pt x="4715167" y="266474"/>
                  </a:moveTo>
                  <a:lnTo>
                    <a:pt x="4715162" y="50041"/>
                  </a:lnTo>
                  <a:lnTo>
                    <a:pt x="4714405" y="268760"/>
                  </a:lnTo>
                  <a:lnTo>
                    <a:pt x="4710784" y="286296"/>
                  </a:lnTo>
                  <a:lnTo>
                    <a:pt x="4704281" y="297243"/>
                  </a:lnTo>
                  <a:lnTo>
                    <a:pt x="4710892" y="287465"/>
                  </a:lnTo>
                  <a:lnTo>
                    <a:pt x="4715167" y="266474"/>
                  </a:lnTo>
                  <a:close/>
                </a:path>
                <a:path w="4715510" h="317500">
                  <a:moveTo>
                    <a:pt x="4701195" y="301807"/>
                  </a:moveTo>
                  <a:lnTo>
                    <a:pt x="4692689" y="309112"/>
                  </a:lnTo>
                  <a:lnTo>
                    <a:pt x="4699260" y="304669"/>
                  </a:lnTo>
                  <a:lnTo>
                    <a:pt x="4701195" y="301807"/>
                  </a:lnTo>
                  <a:close/>
                </a:path>
                <a:path w="4715510" h="317500">
                  <a:moveTo>
                    <a:pt x="4686297" y="313434"/>
                  </a:moveTo>
                  <a:lnTo>
                    <a:pt x="4676445" y="317444"/>
                  </a:lnTo>
                  <a:lnTo>
                    <a:pt x="4682056" y="316302"/>
                  </a:lnTo>
                  <a:lnTo>
                    <a:pt x="4686297" y="313434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8250" y="2478023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837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849" y="2464"/>
                  </a:lnTo>
                  <a:lnTo>
                    <a:pt x="3047" y="41148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0292"/>
                  </a:lnTo>
                  <a:lnTo>
                    <a:pt x="10312" y="34585"/>
                  </a:lnTo>
                  <a:lnTo>
                    <a:pt x="19726" y="21207"/>
                  </a:lnTo>
                  <a:lnTo>
                    <a:pt x="32612" y="11131"/>
                  </a:lnTo>
                  <a:lnTo>
                    <a:pt x="48006" y="5334"/>
                  </a:lnTo>
                  <a:lnTo>
                    <a:pt x="52578" y="4680"/>
                  </a:lnTo>
                  <a:lnTo>
                    <a:pt x="4720837" y="4572"/>
                  </a:lnTo>
                  <a:close/>
                </a:path>
                <a:path w="4757420" h="329564">
                  <a:moveTo>
                    <a:pt x="4705350" y="329184"/>
                  </a:moveTo>
                  <a:lnTo>
                    <a:pt x="4705350" y="328349"/>
                  </a:lnTo>
                  <a:lnTo>
                    <a:pt x="5334" y="58979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6418"/>
                  </a:lnTo>
                  <a:lnTo>
                    <a:pt x="9906" y="296418"/>
                  </a:lnTo>
                  <a:lnTo>
                    <a:pt x="9906" y="297942"/>
                  </a:lnTo>
                  <a:lnTo>
                    <a:pt x="10668" y="297942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2192" y="300990"/>
                  </a:lnTo>
                  <a:lnTo>
                    <a:pt x="12192" y="302514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4478" y="304800"/>
                  </a:lnTo>
                  <a:lnTo>
                    <a:pt x="14478" y="306324"/>
                  </a:lnTo>
                  <a:lnTo>
                    <a:pt x="15240" y="306324"/>
                  </a:lnTo>
                  <a:lnTo>
                    <a:pt x="16764" y="307848"/>
                  </a:lnTo>
                  <a:lnTo>
                    <a:pt x="16764" y="309372"/>
                  </a:lnTo>
                  <a:lnTo>
                    <a:pt x="17526" y="309372"/>
                  </a:lnTo>
                  <a:lnTo>
                    <a:pt x="24842" y="316599"/>
                  </a:lnTo>
                  <a:lnTo>
                    <a:pt x="33204" y="322249"/>
                  </a:lnTo>
                  <a:lnTo>
                    <a:pt x="42489" y="326224"/>
                  </a:lnTo>
                  <a:lnTo>
                    <a:pt x="52578" y="328422"/>
                  </a:lnTo>
                  <a:lnTo>
                    <a:pt x="4705350" y="329184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77" y="4932"/>
                  </a:lnTo>
                  <a:lnTo>
                    <a:pt x="4704588" y="4572"/>
                  </a:lnTo>
                  <a:lnTo>
                    <a:pt x="4709160" y="5334"/>
                  </a:lnTo>
                  <a:lnTo>
                    <a:pt x="4716333" y="7339"/>
                  </a:lnTo>
                  <a:lnTo>
                    <a:pt x="4723171" y="10301"/>
                  </a:lnTo>
                  <a:lnTo>
                    <a:pt x="4729480" y="14208"/>
                  </a:lnTo>
                  <a:lnTo>
                    <a:pt x="4735068" y="19050"/>
                  </a:lnTo>
                  <a:lnTo>
                    <a:pt x="4736592" y="19812"/>
                  </a:lnTo>
                  <a:lnTo>
                    <a:pt x="4736592" y="21336"/>
                  </a:lnTo>
                  <a:lnTo>
                    <a:pt x="4737401" y="21383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50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5673" y="328368"/>
                  </a:moveTo>
                  <a:lnTo>
                    <a:pt x="4705350" y="328349"/>
                  </a:lnTo>
                  <a:lnTo>
                    <a:pt x="4705673" y="328368"/>
                  </a:lnTo>
                  <a:close/>
                </a:path>
                <a:path w="4757420" h="329564">
                  <a:moveTo>
                    <a:pt x="4752594" y="296505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10" y="294904"/>
                  </a:lnTo>
                  <a:lnTo>
                    <a:pt x="4739387" y="309757"/>
                  </a:lnTo>
                  <a:lnTo>
                    <a:pt x="4726309" y="320989"/>
                  </a:lnTo>
                  <a:lnTo>
                    <a:pt x="4709922" y="327660"/>
                  </a:lnTo>
                  <a:lnTo>
                    <a:pt x="4705673" y="328368"/>
                  </a:lnTo>
                  <a:lnTo>
                    <a:pt x="4719911" y="329184"/>
                  </a:lnTo>
                  <a:lnTo>
                    <a:pt x="4727268" y="326378"/>
                  </a:lnTo>
                  <a:lnTo>
                    <a:pt x="4741735" y="314710"/>
                  </a:lnTo>
                  <a:lnTo>
                    <a:pt x="4751916" y="299230"/>
                  </a:lnTo>
                  <a:lnTo>
                    <a:pt x="4752594" y="2965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3584" y="2482595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19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8250" y="2478023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92" y="28755"/>
                  </a:lnTo>
                  <a:lnTo>
                    <a:pt x="4737401" y="14711"/>
                  </a:lnTo>
                  <a:lnTo>
                    <a:pt x="4722177" y="4932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28" y="24995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1524" y="287274"/>
                  </a:lnTo>
                  <a:lnTo>
                    <a:pt x="3048" y="292608"/>
                  </a:lnTo>
                  <a:lnTo>
                    <a:pt x="8037" y="304114"/>
                  </a:lnTo>
                  <a:lnTo>
                    <a:pt x="9906" y="307047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1592" y="12026"/>
                  </a:lnTo>
                  <a:lnTo>
                    <a:pt x="52781" y="8039"/>
                  </a:lnTo>
                  <a:lnTo>
                    <a:pt x="58674" y="9017"/>
                  </a:lnTo>
                  <a:lnTo>
                    <a:pt x="4698492" y="9143"/>
                  </a:lnTo>
                  <a:lnTo>
                    <a:pt x="4735115" y="25760"/>
                  </a:lnTo>
                  <a:lnTo>
                    <a:pt x="4747260" y="54101"/>
                  </a:lnTo>
                  <a:lnTo>
                    <a:pt x="4747260" y="306310"/>
                  </a:lnTo>
                  <a:lnTo>
                    <a:pt x="4751916" y="29923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310"/>
                  </a:moveTo>
                  <a:lnTo>
                    <a:pt x="4747260" y="280415"/>
                  </a:lnTo>
                  <a:lnTo>
                    <a:pt x="4746498" y="284987"/>
                  </a:lnTo>
                  <a:lnTo>
                    <a:pt x="4740884" y="299610"/>
                  </a:lnTo>
                  <a:lnTo>
                    <a:pt x="4731119" y="311738"/>
                  </a:lnTo>
                  <a:lnTo>
                    <a:pt x="4718185" y="320397"/>
                  </a:lnTo>
                  <a:lnTo>
                    <a:pt x="4703064" y="324611"/>
                  </a:lnTo>
                  <a:lnTo>
                    <a:pt x="59436" y="324612"/>
                  </a:lnTo>
                  <a:lnTo>
                    <a:pt x="43647" y="321960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7047"/>
                  </a:lnTo>
                  <a:lnTo>
                    <a:pt x="44729" y="332355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68" y="326378"/>
                  </a:lnTo>
                  <a:lnTo>
                    <a:pt x="4741735" y="314710"/>
                  </a:lnTo>
                  <a:lnTo>
                    <a:pt x="4747260" y="306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8336" y="2032167"/>
            <a:ext cx="3807460" cy="103631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6364" indent="-114300">
              <a:lnSpc>
                <a:spcPct val="100000"/>
              </a:lnSpc>
              <a:spcBef>
                <a:spcPts val="100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Questions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035"/>
              </a:spcBef>
            </a:pPr>
            <a:r>
              <a:rPr sz="1600" b="1" dirty="0">
                <a:latin typeface="Arial"/>
                <a:cs typeface="Arial"/>
              </a:rPr>
              <a:t>Identify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appropriate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metrics</a:t>
            </a:r>
            <a:endParaRPr sz="16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4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How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should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measure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system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97636" y="3219450"/>
            <a:ext cx="6791959" cy="692150"/>
            <a:chOff x="897636" y="3219450"/>
            <a:chExt cx="6791959" cy="69215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3382518"/>
              <a:ext cx="6791706" cy="5288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00684" y="3383279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79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79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79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858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8" y="525780"/>
                  </a:lnTo>
                  <a:close/>
                </a:path>
                <a:path w="6788784" h="525779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5287" y="3227871"/>
              <a:ext cx="4716145" cy="318135"/>
            </a:xfrm>
            <a:custGeom>
              <a:avLst/>
              <a:gdLst/>
              <a:ahLst/>
              <a:cxnLst/>
              <a:rect l="l" t="t" r="r" b="b"/>
              <a:pathLst>
                <a:path w="4716145" h="318135">
                  <a:moveTo>
                    <a:pt x="3207" y="0"/>
                  </a:moveTo>
                  <a:lnTo>
                    <a:pt x="1086" y="425"/>
                  </a:lnTo>
                  <a:lnTo>
                    <a:pt x="0" y="1161"/>
                  </a:lnTo>
                  <a:lnTo>
                    <a:pt x="3207" y="0"/>
                  </a:lnTo>
                  <a:close/>
                </a:path>
                <a:path w="4716145" h="318135">
                  <a:moveTo>
                    <a:pt x="4699711" y="12147"/>
                  </a:moveTo>
                  <a:lnTo>
                    <a:pt x="4699575" y="12007"/>
                  </a:lnTo>
                  <a:lnTo>
                    <a:pt x="4699711" y="12147"/>
                  </a:lnTo>
                  <a:close/>
                </a:path>
                <a:path w="4716145" h="318135">
                  <a:moveTo>
                    <a:pt x="4709503" y="26631"/>
                  </a:moveTo>
                  <a:close/>
                </a:path>
                <a:path w="4716145" h="318135">
                  <a:moveTo>
                    <a:pt x="4710534" y="28155"/>
                  </a:moveTo>
                  <a:lnTo>
                    <a:pt x="4710223" y="27695"/>
                  </a:lnTo>
                  <a:lnTo>
                    <a:pt x="4710223" y="28155"/>
                  </a:lnTo>
                  <a:lnTo>
                    <a:pt x="4710534" y="28155"/>
                  </a:lnTo>
                  <a:close/>
                </a:path>
                <a:path w="4716145" h="318135">
                  <a:moveTo>
                    <a:pt x="4711522" y="30441"/>
                  </a:moveTo>
                  <a:lnTo>
                    <a:pt x="4711282" y="29262"/>
                  </a:lnTo>
                  <a:lnTo>
                    <a:pt x="4710985" y="28822"/>
                  </a:lnTo>
                  <a:lnTo>
                    <a:pt x="4710985" y="30441"/>
                  </a:lnTo>
                  <a:lnTo>
                    <a:pt x="4711522" y="30441"/>
                  </a:lnTo>
                  <a:close/>
                </a:path>
                <a:path w="4716145" h="318135">
                  <a:moveTo>
                    <a:pt x="4711833" y="31965"/>
                  </a:moveTo>
                  <a:lnTo>
                    <a:pt x="4711747" y="31542"/>
                  </a:lnTo>
                  <a:lnTo>
                    <a:pt x="4711747" y="31965"/>
                  </a:lnTo>
                  <a:close/>
                </a:path>
                <a:path w="4716145" h="318135">
                  <a:moveTo>
                    <a:pt x="4715246" y="48729"/>
                  </a:moveTo>
                  <a:lnTo>
                    <a:pt x="4714795" y="46511"/>
                  </a:lnTo>
                  <a:lnTo>
                    <a:pt x="4714795" y="48729"/>
                  </a:lnTo>
                  <a:lnTo>
                    <a:pt x="4715246" y="48729"/>
                  </a:lnTo>
                  <a:close/>
                </a:path>
                <a:path w="4716145" h="318135">
                  <a:moveTo>
                    <a:pt x="4715557" y="266660"/>
                  </a:moveTo>
                  <a:lnTo>
                    <a:pt x="4715551" y="50227"/>
                  </a:lnTo>
                  <a:lnTo>
                    <a:pt x="4714795" y="268947"/>
                  </a:lnTo>
                  <a:lnTo>
                    <a:pt x="4711209" y="286427"/>
                  </a:lnTo>
                  <a:lnTo>
                    <a:pt x="4705055" y="296861"/>
                  </a:lnTo>
                  <a:lnTo>
                    <a:pt x="4711282" y="287651"/>
                  </a:lnTo>
                  <a:lnTo>
                    <a:pt x="4715557" y="266660"/>
                  </a:lnTo>
                  <a:close/>
                </a:path>
                <a:path w="4716145" h="318135">
                  <a:moveTo>
                    <a:pt x="4701476" y="302154"/>
                  </a:moveTo>
                  <a:lnTo>
                    <a:pt x="4693633" y="308924"/>
                  </a:lnTo>
                  <a:lnTo>
                    <a:pt x="4699650" y="304856"/>
                  </a:lnTo>
                  <a:lnTo>
                    <a:pt x="4701476" y="302154"/>
                  </a:lnTo>
                  <a:close/>
                </a:path>
                <a:path w="4716145" h="318135">
                  <a:moveTo>
                    <a:pt x="4686390" y="313821"/>
                  </a:moveTo>
                  <a:lnTo>
                    <a:pt x="4676953" y="317607"/>
                  </a:lnTo>
                  <a:lnTo>
                    <a:pt x="4682445" y="316488"/>
                  </a:lnTo>
                  <a:lnTo>
                    <a:pt x="4686390" y="313821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38250" y="3219450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916" y="4572"/>
                  </a:moveTo>
                  <a:lnTo>
                    <a:pt x="4703825" y="0"/>
                  </a:lnTo>
                  <a:lnTo>
                    <a:pt x="58674" y="0"/>
                  </a:lnTo>
                  <a:lnTo>
                    <a:pt x="40849" y="2464"/>
                  </a:lnTo>
                  <a:lnTo>
                    <a:pt x="3047" y="41148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4"/>
                  </a:lnTo>
                  <a:lnTo>
                    <a:pt x="10106" y="34955"/>
                  </a:lnTo>
                  <a:lnTo>
                    <a:pt x="19745" y="21259"/>
                  </a:lnTo>
                  <a:lnTo>
                    <a:pt x="33037" y="11031"/>
                  </a:lnTo>
                  <a:lnTo>
                    <a:pt x="48768" y="5334"/>
                  </a:lnTo>
                  <a:lnTo>
                    <a:pt x="53340" y="4572"/>
                  </a:lnTo>
                  <a:lnTo>
                    <a:pt x="4720916" y="4572"/>
                  </a:lnTo>
                  <a:close/>
                </a:path>
                <a:path w="4757420" h="329564">
                  <a:moveTo>
                    <a:pt x="4705350" y="329184"/>
                  </a:moveTo>
                  <a:lnTo>
                    <a:pt x="4705350" y="328345"/>
                  </a:lnTo>
                  <a:lnTo>
                    <a:pt x="5334" y="58979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954" y="302514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6002" y="307086"/>
                  </a:lnTo>
                  <a:lnTo>
                    <a:pt x="16002" y="308610"/>
                  </a:lnTo>
                  <a:lnTo>
                    <a:pt x="16764" y="308610"/>
                  </a:lnTo>
                  <a:lnTo>
                    <a:pt x="23987" y="315965"/>
                  </a:lnTo>
                  <a:lnTo>
                    <a:pt x="32404" y="321864"/>
                  </a:lnTo>
                  <a:lnTo>
                    <a:pt x="41763" y="326089"/>
                  </a:lnTo>
                  <a:lnTo>
                    <a:pt x="51816" y="328422"/>
                  </a:lnTo>
                  <a:lnTo>
                    <a:pt x="4705350" y="329184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62" y="4905"/>
                  </a:lnTo>
                  <a:lnTo>
                    <a:pt x="4703825" y="4572"/>
                  </a:lnTo>
                  <a:lnTo>
                    <a:pt x="4709160" y="5334"/>
                  </a:lnTo>
                  <a:lnTo>
                    <a:pt x="4718345" y="8154"/>
                  </a:lnTo>
                  <a:lnTo>
                    <a:pt x="4726843" y="12515"/>
                  </a:lnTo>
                  <a:lnTo>
                    <a:pt x="4734500" y="18239"/>
                  </a:lnTo>
                  <a:lnTo>
                    <a:pt x="4741164" y="25146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3450" y="28194"/>
                  </a:lnTo>
                  <a:lnTo>
                    <a:pt x="4743450" y="29718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5736" y="32004"/>
                  </a:lnTo>
                  <a:lnTo>
                    <a:pt x="4745736" y="33528"/>
                  </a:lnTo>
                  <a:lnTo>
                    <a:pt x="4746498" y="33528"/>
                  </a:lnTo>
                  <a:lnTo>
                    <a:pt x="4746498" y="35052"/>
                  </a:lnTo>
                  <a:lnTo>
                    <a:pt x="4747260" y="35052"/>
                  </a:lnTo>
                  <a:lnTo>
                    <a:pt x="4747260" y="36576"/>
                  </a:lnTo>
                  <a:lnTo>
                    <a:pt x="4748022" y="36576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0386"/>
                  </a:lnTo>
                  <a:lnTo>
                    <a:pt x="4749546" y="40386"/>
                  </a:lnTo>
                  <a:lnTo>
                    <a:pt x="4749546" y="42672"/>
                  </a:lnTo>
                  <a:lnTo>
                    <a:pt x="4750308" y="42672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559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5691" y="328365"/>
                  </a:moveTo>
                  <a:lnTo>
                    <a:pt x="4705350" y="328345"/>
                  </a:lnTo>
                  <a:lnTo>
                    <a:pt x="4705691" y="328365"/>
                  </a:lnTo>
                  <a:close/>
                </a:path>
                <a:path w="4757420" h="329564">
                  <a:moveTo>
                    <a:pt x="4752594" y="296559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46" y="294848"/>
                  </a:lnTo>
                  <a:lnTo>
                    <a:pt x="4739444" y="309772"/>
                  </a:lnTo>
                  <a:lnTo>
                    <a:pt x="4726359" y="321066"/>
                  </a:lnTo>
                  <a:lnTo>
                    <a:pt x="4709922" y="327660"/>
                  </a:lnTo>
                  <a:lnTo>
                    <a:pt x="4705691" y="328365"/>
                  </a:lnTo>
                  <a:lnTo>
                    <a:pt x="4719978" y="329184"/>
                  </a:lnTo>
                  <a:lnTo>
                    <a:pt x="4727384" y="326378"/>
                  </a:lnTo>
                  <a:lnTo>
                    <a:pt x="4741806" y="314777"/>
                  </a:lnTo>
                  <a:lnTo>
                    <a:pt x="4751907" y="299330"/>
                  </a:lnTo>
                  <a:lnTo>
                    <a:pt x="4752594" y="296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43584" y="3224022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38250" y="3219450"/>
              <a:ext cx="4757420" cy="334010"/>
            </a:xfrm>
            <a:custGeom>
              <a:avLst/>
              <a:gdLst/>
              <a:ahLst/>
              <a:cxnLst/>
              <a:rect l="l" t="t" r="r" b="b"/>
              <a:pathLst>
                <a:path w="4757420" h="334010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35" y="28846"/>
                  </a:lnTo>
                  <a:lnTo>
                    <a:pt x="4737354" y="14754"/>
                  </a:lnTo>
                  <a:lnTo>
                    <a:pt x="4722162" y="4905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28" y="2499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082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698492" y="9143"/>
                  </a:lnTo>
                  <a:lnTo>
                    <a:pt x="4703826" y="9905"/>
                  </a:lnTo>
                  <a:lnTo>
                    <a:pt x="4743616" y="39209"/>
                  </a:lnTo>
                  <a:lnTo>
                    <a:pt x="4747260" y="54101"/>
                  </a:lnTo>
                  <a:lnTo>
                    <a:pt x="4747260" y="306438"/>
                  </a:lnTo>
                  <a:lnTo>
                    <a:pt x="4751907" y="29933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010">
                  <a:moveTo>
                    <a:pt x="4747260" y="306438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15" y="300475"/>
                  </a:lnTo>
                  <a:lnTo>
                    <a:pt x="4730943" y="312100"/>
                  </a:lnTo>
                  <a:lnTo>
                    <a:pt x="4718390" y="320266"/>
                  </a:lnTo>
                  <a:lnTo>
                    <a:pt x="4703826" y="324395"/>
                  </a:lnTo>
                  <a:lnTo>
                    <a:pt x="58674" y="324505"/>
                  </a:lnTo>
                  <a:lnTo>
                    <a:pt x="44156" y="322478"/>
                  </a:lnTo>
                  <a:lnTo>
                    <a:pt x="12192" y="289560"/>
                  </a:lnTo>
                  <a:lnTo>
                    <a:pt x="9906" y="279654"/>
                  </a:lnTo>
                  <a:lnTo>
                    <a:pt x="9906" y="307285"/>
                  </a:lnTo>
                  <a:lnTo>
                    <a:pt x="47244" y="332994"/>
                  </a:lnTo>
                  <a:lnTo>
                    <a:pt x="53340" y="333756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384" y="326378"/>
                  </a:lnTo>
                  <a:lnTo>
                    <a:pt x="4741806" y="314777"/>
                  </a:lnTo>
                  <a:lnTo>
                    <a:pt x="4747260" y="3064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418336" y="3142437"/>
            <a:ext cx="3707129" cy="66738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44"/>
              </a:spcBef>
            </a:pPr>
            <a:r>
              <a:rPr sz="1400" b="1" dirty="0">
                <a:latin typeface="Arial"/>
                <a:cs typeface="Arial"/>
              </a:rPr>
              <a:t>Identify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factors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affect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performance</a:t>
            </a:r>
            <a:endParaRPr sz="14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844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Types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collect,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operational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envelope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97636" y="3960876"/>
            <a:ext cx="6791959" cy="690880"/>
            <a:chOff x="897636" y="3960876"/>
            <a:chExt cx="6791959" cy="690880"/>
          </a:xfrm>
        </p:grpSpPr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4122420"/>
              <a:ext cx="6791706" cy="52882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0684" y="4124706"/>
              <a:ext cx="6788784" cy="525780"/>
            </a:xfrm>
            <a:custGeom>
              <a:avLst/>
              <a:gdLst/>
              <a:ahLst/>
              <a:cxnLst/>
              <a:rect l="l" t="t" r="r" b="b"/>
              <a:pathLst>
                <a:path w="6788784" h="525779">
                  <a:moveTo>
                    <a:pt x="6788658" y="525779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5780"/>
                  </a:lnTo>
                  <a:lnTo>
                    <a:pt x="3810" y="525780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5779"/>
                  </a:lnTo>
                  <a:lnTo>
                    <a:pt x="6788658" y="525779"/>
                  </a:lnTo>
                  <a:close/>
                </a:path>
                <a:path w="6788784" h="525779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5779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5780"/>
                  </a:lnTo>
                  <a:lnTo>
                    <a:pt x="6781800" y="525779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858" y="525780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5780"/>
                  </a:lnTo>
                  <a:lnTo>
                    <a:pt x="6858" y="525780"/>
                  </a:lnTo>
                  <a:close/>
                </a:path>
                <a:path w="6788784" h="525779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5779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5779">
                  <a:moveTo>
                    <a:pt x="6785610" y="525779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5779"/>
                  </a:lnTo>
                  <a:lnTo>
                    <a:pt x="6785610" y="5257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5220" y="3969278"/>
              <a:ext cx="4716145" cy="317500"/>
            </a:xfrm>
            <a:custGeom>
              <a:avLst/>
              <a:gdLst/>
              <a:ahLst/>
              <a:cxnLst/>
              <a:rect l="l" t="t" r="r" b="b"/>
              <a:pathLst>
                <a:path w="4716145" h="317500">
                  <a:moveTo>
                    <a:pt x="3366" y="0"/>
                  </a:moveTo>
                  <a:lnTo>
                    <a:pt x="1153" y="443"/>
                  </a:lnTo>
                  <a:lnTo>
                    <a:pt x="0" y="1225"/>
                  </a:lnTo>
                  <a:lnTo>
                    <a:pt x="3366" y="0"/>
                  </a:lnTo>
                  <a:close/>
                </a:path>
                <a:path w="4716145" h="317500">
                  <a:moveTo>
                    <a:pt x="4699809" y="12213"/>
                  </a:moveTo>
                  <a:lnTo>
                    <a:pt x="4699716" y="12076"/>
                  </a:lnTo>
                  <a:lnTo>
                    <a:pt x="4699809" y="12213"/>
                  </a:lnTo>
                  <a:close/>
                </a:path>
                <a:path w="4716145" h="317500">
                  <a:moveTo>
                    <a:pt x="4709570" y="26649"/>
                  </a:moveTo>
                  <a:close/>
                </a:path>
                <a:path w="4716145" h="317500">
                  <a:moveTo>
                    <a:pt x="4710600" y="28173"/>
                  </a:moveTo>
                  <a:lnTo>
                    <a:pt x="4710289" y="27713"/>
                  </a:lnTo>
                  <a:lnTo>
                    <a:pt x="4710289" y="28173"/>
                  </a:lnTo>
                  <a:lnTo>
                    <a:pt x="4710600" y="28173"/>
                  </a:lnTo>
                  <a:close/>
                </a:path>
                <a:path w="4716145" h="317500">
                  <a:moveTo>
                    <a:pt x="4711589" y="30459"/>
                  </a:moveTo>
                  <a:lnTo>
                    <a:pt x="4711349" y="29280"/>
                  </a:lnTo>
                  <a:lnTo>
                    <a:pt x="4711051" y="28840"/>
                  </a:lnTo>
                  <a:lnTo>
                    <a:pt x="4711051" y="30459"/>
                  </a:lnTo>
                  <a:lnTo>
                    <a:pt x="4711589" y="30459"/>
                  </a:lnTo>
                  <a:close/>
                </a:path>
                <a:path w="4716145" h="317500">
                  <a:moveTo>
                    <a:pt x="4712054" y="32745"/>
                  </a:moveTo>
                  <a:lnTo>
                    <a:pt x="4711813" y="31561"/>
                  </a:lnTo>
                  <a:lnTo>
                    <a:pt x="4711813" y="32745"/>
                  </a:lnTo>
                  <a:lnTo>
                    <a:pt x="4712054" y="32745"/>
                  </a:lnTo>
                  <a:close/>
                </a:path>
                <a:path w="4716145" h="317500">
                  <a:moveTo>
                    <a:pt x="4715313" y="48747"/>
                  </a:moveTo>
                  <a:lnTo>
                    <a:pt x="4714861" y="46529"/>
                  </a:lnTo>
                  <a:lnTo>
                    <a:pt x="4714861" y="48747"/>
                  </a:lnTo>
                  <a:lnTo>
                    <a:pt x="4715313" y="48747"/>
                  </a:lnTo>
                  <a:close/>
                </a:path>
                <a:path w="4716145" h="317500">
                  <a:moveTo>
                    <a:pt x="4715623" y="266679"/>
                  </a:moveTo>
                  <a:lnTo>
                    <a:pt x="4715618" y="50246"/>
                  </a:lnTo>
                  <a:lnTo>
                    <a:pt x="4714861" y="268965"/>
                  </a:lnTo>
                  <a:lnTo>
                    <a:pt x="4711349" y="286305"/>
                  </a:lnTo>
                  <a:lnTo>
                    <a:pt x="4705761" y="295934"/>
                  </a:lnTo>
                  <a:lnTo>
                    <a:pt x="4711350" y="287664"/>
                  </a:lnTo>
                  <a:lnTo>
                    <a:pt x="4715623" y="266679"/>
                  </a:lnTo>
                  <a:close/>
                </a:path>
                <a:path w="4716145" h="317500">
                  <a:moveTo>
                    <a:pt x="4701512" y="302219"/>
                  </a:moveTo>
                  <a:lnTo>
                    <a:pt x="4694506" y="308397"/>
                  </a:lnTo>
                  <a:lnTo>
                    <a:pt x="4699716" y="304874"/>
                  </a:lnTo>
                  <a:lnTo>
                    <a:pt x="4701512" y="302219"/>
                  </a:lnTo>
                  <a:close/>
                </a:path>
                <a:path w="4716145" h="317500">
                  <a:moveTo>
                    <a:pt x="4686216" y="314002"/>
                  </a:moveTo>
                  <a:lnTo>
                    <a:pt x="4678138" y="317397"/>
                  </a:lnTo>
                  <a:lnTo>
                    <a:pt x="4682512" y="316507"/>
                  </a:lnTo>
                  <a:lnTo>
                    <a:pt x="4686216" y="314002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38250" y="3960876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916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06" y="2860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3"/>
                  </a:lnTo>
                  <a:lnTo>
                    <a:pt x="10243" y="35000"/>
                  </a:lnTo>
                  <a:lnTo>
                    <a:pt x="19826" y="21312"/>
                  </a:lnTo>
                  <a:lnTo>
                    <a:pt x="33021" y="11065"/>
                  </a:lnTo>
                  <a:lnTo>
                    <a:pt x="48768" y="5334"/>
                  </a:lnTo>
                  <a:lnTo>
                    <a:pt x="54864" y="4572"/>
                  </a:lnTo>
                  <a:lnTo>
                    <a:pt x="4720916" y="4572"/>
                  </a:lnTo>
                  <a:close/>
                </a:path>
                <a:path w="4757420" h="329564">
                  <a:moveTo>
                    <a:pt x="4706111" y="329183"/>
                  </a:moveTo>
                  <a:lnTo>
                    <a:pt x="4706111" y="328388"/>
                  </a:lnTo>
                  <a:lnTo>
                    <a:pt x="5334" y="58979"/>
                  </a:lnTo>
                  <a:lnTo>
                    <a:pt x="5334" y="283463"/>
                  </a:lnTo>
                  <a:lnTo>
                    <a:pt x="6096" y="283463"/>
                  </a:lnTo>
                  <a:lnTo>
                    <a:pt x="6096" y="287274"/>
                  </a:lnTo>
                  <a:lnTo>
                    <a:pt x="6858" y="287274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2608"/>
                  </a:lnTo>
                  <a:lnTo>
                    <a:pt x="8382" y="292608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79"/>
                  </a:lnTo>
                  <a:lnTo>
                    <a:pt x="9906" y="297179"/>
                  </a:lnTo>
                  <a:lnTo>
                    <a:pt x="9906" y="298703"/>
                  </a:lnTo>
                  <a:lnTo>
                    <a:pt x="10668" y="298703"/>
                  </a:lnTo>
                  <a:lnTo>
                    <a:pt x="10668" y="300227"/>
                  </a:lnTo>
                  <a:lnTo>
                    <a:pt x="11430" y="300227"/>
                  </a:lnTo>
                  <a:lnTo>
                    <a:pt x="11430" y="301751"/>
                  </a:lnTo>
                  <a:lnTo>
                    <a:pt x="12192" y="301751"/>
                  </a:lnTo>
                  <a:lnTo>
                    <a:pt x="12954" y="302513"/>
                  </a:lnTo>
                  <a:lnTo>
                    <a:pt x="12954" y="304038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6002" y="307086"/>
                  </a:lnTo>
                  <a:lnTo>
                    <a:pt x="16002" y="308610"/>
                  </a:lnTo>
                  <a:lnTo>
                    <a:pt x="16764" y="308610"/>
                  </a:lnTo>
                  <a:lnTo>
                    <a:pt x="19812" y="311658"/>
                  </a:lnTo>
                  <a:lnTo>
                    <a:pt x="19812" y="313182"/>
                  </a:lnTo>
                  <a:lnTo>
                    <a:pt x="20574" y="313182"/>
                  </a:lnTo>
                  <a:lnTo>
                    <a:pt x="27665" y="318861"/>
                  </a:lnTo>
                  <a:lnTo>
                    <a:pt x="34270" y="323092"/>
                  </a:lnTo>
                  <a:lnTo>
                    <a:pt x="41648" y="326178"/>
                  </a:lnTo>
                  <a:lnTo>
                    <a:pt x="51054" y="328422"/>
                  </a:lnTo>
                  <a:lnTo>
                    <a:pt x="4706111" y="329183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162" y="4905"/>
                  </a:lnTo>
                  <a:lnTo>
                    <a:pt x="4703064" y="4572"/>
                  </a:lnTo>
                  <a:lnTo>
                    <a:pt x="4708398" y="5334"/>
                  </a:lnTo>
                  <a:lnTo>
                    <a:pt x="4717830" y="7977"/>
                  </a:lnTo>
                  <a:lnTo>
                    <a:pt x="4726538" y="12320"/>
                  </a:lnTo>
                  <a:lnTo>
                    <a:pt x="4734367" y="18123"/>
                  </a:lnTo>
                  <a:lnTo>
                    <a:pt x="4741164" y="25145"/>
                  </a:lnTo>
                  <a:lnTo>
                    <a:pt x="4741164" y="26670"/>
                  </a:lnTo>
                  <a:lnTo>
                    <a:pt x="4741926" y="26670"/>
                  </a:lnTo>
                  <a:lnTo>
                    <a:pt x="4742688" y="27432"/>
                  </a:lnTo>
                  <a:lnTo>
                    <a:pt x="4742688" y="28956"/>
                  </a:lnTo>
                  <a:lnTo>
                    <a:pt x="4743450" y="28956"/>
                  </a:lnTo>
                  <a:lnTo>
                    <a:pt x="4744212" y="29718"/>
                  </a:lnTo>
                  <a:lnTo>
                    <a:pt x="4744212" y="31241"/>
                  </a:lnTo>
                  <a:lnTo>
                    <a:pt x="4744974" y="31241"/>
                  </a:lnTo>
                  <a:lnTo>
                    <a:pt x="4745736" y="32003"/>
                  </a:lnTo>
                  <a:lnTo>
                    <a:pt x="4745736" y="33527"/>
                  </a:lnTo>
                  <a:lnTo>
                    <a:pt x="4746498" y="33527"/>
                  </a:lnTo>
                  <a:lnTo>
                    <a:pt x="4746498" y="35051"/>
                  </a:lnTo>
                  <a:lnTo>
                    <a:pt x="4747260" y="35051"/>
                  </a:lnTo>
                  <a:lnTo>
                    <a:pt x="4747260" y="36575"/>
                  </a:lnTo>
                  <a:lnTo>
                    <a:pt x="4748022" y="36575"/>
                  </a:lnTo>
                  <a:lnTo>
                    <a:pt x="4748022" y="38861"/>
                  </a:lnTo>
                  <a:lnTo>
                    <a:pt x="4748784" y="38861"/>
                  </a:lnTo>
                  <a:lnTo>
                    <a:pt x="4748784" y="41147"/>
                  </a:lnTo>
                  <a:lnTo>
                    <a:pt x="4749546" y="41147"/>
                  </a:lnTo>
                  <a:lnTo>
                    <a:pt x="4749546" y="42671"/>
                  </a:lnTo>
                  <a:lnTo>
                    <a:pt x="4750308" y="42671"/>
                  </a:lnTo>
                  <a:lnTo>
                    <a:pt x="4750308" y="45719"/>
                  </a:lnTo>
                  <a:lnTo>
                    <a:pt x="4751070" y="45719"/>
                  </a:lnTo>
                  <a:lnTo>
                    <a:pt x="4751070" y="49529"/>
                  </a:lnTo>
                  <a:lnTo>
                    <a:pt x="4751832" y="49529"/>
                  </a:lnTo>
                  <a:lnTo>
                    <a:pt x="4751832" y="57149"/>
                  </a:lnTo>
                  <a:lnTo>
                    <a:pt x="4752594" y="57149"/>
                  </a:lnTo>
                  <a:lnTo>
                    <a:pt x="4752594" y="29668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06263" y="328396"/>
                  </a:moveTo>
                  <a:lnTo>
                    <a:pt x="4706111" y="328388"/>
                  </a:lnTo>
                  <a:lnTo>
                    <a:pt x="4706263" y="328396"/>
                  </a:lnTo>
                  <a:close/>
                </a:path>
                <a:path w="4757420" h="329564">
                  <a:moveTo>
                    <a:pt x="4752594" y="296680"/>
                  </a:moveTo>
                  <a:lnTo>
                    <a:pt x="4752594" y="57149"/>
                  </a:lnTo>
                  <a:lnTo>
                    <a:pt x="4751832" y="277368"/>
                  </a:lnTo>
                  <a:lnTo>
                    <a:pt x="4748320" y="294705"/>
                  </a:lnTo>
                  <a:lnTo>
                    <a:pt x="4739716" y="309533"/>
                  </a:lnTo>
                  <a:lnTo>
                    <a:pt x="4726882" y="320852"/>
                  </a:lnTo>
                  <a:lnTo>
                    <a:pt x="4710684" y="327659"/>
                  </a:lnTo>
                  <a:lnTo>
                    <a:pt x="4706263" y="328396"/>
                  </a:lnTo>
                  <a:lnTo>
                    <a:pt x="4719998" y="329183"/>
                  </a:lnTo>
                  <a:lnTo>
                    <a:pt x="4727334" y="326410"/>
                  </a:lnTo>
                  <a:lnTo>
                    <a:pt x="4741806" y="314758"/>
                  </a:lnTo>
                  <a:lnTo>
                    <a:pt x="4751957" y="299270"/>
                  </a:lnTo>
                  <a:lnTo>
                    <a:pt x="4752594" y="29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3584" y="3965448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10"/>
                  </a:moveTo>
                  <a:lnTo>
                    <a:pt x="4747260" y="54102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2"/>
                  </a:lnTo>
                  <a:lnTo>
                    <a:pt x="0" y="270510"/>
                  </a:lnTo>
                  <a:lnTo>
                    <a:pt x="4167" y="291500"/>
                  </a:lnTo>
                  <a:lnTo>
                    <a:pt x="15621" y="308705"/>
                  </a:lnTo>
                  <a:lnTo>
                    <a:pt x="32789" y="320337"/>
                  </a:lnTo>
                  <a:lnTo>
                    <a:pt x="54102" y="324612"/>
                  </a:lnTo>
                  <a:lnTo>
                    <a:pt x="4693158" y="324612"/>
                  </a:lnTo>
                  <a:lnTo>
                    <a:pt x="4714148" y="320337"/>
                  </a:lnTo>
                  <a:lnTo>
                    <a:pt x="4731353" y="308705"/>
                  </a:lnTo>
                  <a:lnTo>
                    <a:pt x="4742985" y="291500"/>
                  </a:lnTo>
                  <a:lnTo>
                    <a:pt x="4747260" y="270510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8250" y="3960876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735" y="28846"/>
                  </a:lnTo>
                  <a:lnTo>
                    <a:pt x="4737354" y="14754"/>
                  </a:lnTo>
                  <a:lnTo>
                    <a:pt x="4722162" y="4905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43" y="25097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762" y="281178"/>
                  </a:lnTo>
                  <a:lnTo>
                    <a:pt x="1524" y="287274"/>
                  </a:lnTo>
                  <a:lnTo>
                    <a:pt x="3048" y="293370"/>
                  </a:lnTo>
                  <a:lnTo>
                    <a:pt x="5334" y="298704"/>
                  </a:lnTo>
                  <a:lnTo>
                    <a:pt x="8789" y="305444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698492" y="9143"/>
                  </a:lnTo>
                  <a:lnTo>
                    <a:pt x="4703826" y="9905"/>
                  </a:lnTo>
                  <a:lnTo>
                    <a:pt x="4743454" y="39016"/>
                  </a:lnTo>
                  <a:lnTo>
                    <a:pt x="4747260" y="54101"/>
                  </a:lnTo>
                  <a:lnTo>
                    <a:pt x="4747260" y="306437"/>
                  </a:lnTo>
                  <a:lnTo>
                    <a:pt x="4751957" y="299270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437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15" y="300475"/>
                  </a:lnTo>
                  <a:lnTo>
                    <a:pt x="4730943" y="312100"/>
                  </a:lnTo>
                  <a:lnTo>
                    <a:pt x="4718390" y="320266"/>
                  </a:lnTo>
                  <a:lnTo>
                    <a:pt x="4703826" y="324395"/>
                  </a:lnTo>
                  <a:lnTo>
                    <a:pt x="58674" y="324505"/>
                  </a:lnTo>
                  <a:lnTo>
                    <a:pt x="44156" y="322478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285"/>
                  </a:lnTo>
                  <a:lnTo>
                    <a:pt x="31242" y="326898"/>
                  </a:lnTo>
                  <a:lnTo>
                    <a:pt x="37767" y="330303"/>
                  </a:lnTo>
                  <a:lnTo>
                    <a:pt x="44819" y="332384"/>
                  </a:lnTo>
                  <a:lnTo>
                    <a:pt x="52132" y="333627"/>
                  </a:lnTo>
                  <a:lnTo>
                    <a:pt x="58674" y="33442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334" y="326410"/>
                  </a:lnTo>
                  <a:lnTo>
                    <a:pt x="4741806" y="314758"/>
                  </a:lnTo>
                  <a:lnTo>
                    <a:pt x="4747260" y="306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97636" y="4702302"/>
            <a:ext cx="6791959" cy="692785"/>
            <a:chOff x="897636" y="4702302"/>
            <a:chExt cx="6791959" cy="692785"/>
          </a:xfrm>
        </p:grpSpPr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36" y="4862322"/>
              <a:ext cx="6791706" cy="53263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00684" y="4866132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1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096"/>
                  </a:lnTo>
                  <a:lnTo>
                    <a:pt x="6858" y="3048"/>
                  </a:lnTo>
                  <a:lnTo>
                    <a:pt x="6858" y="6096"/>
                  </a:lnTo>
                  <a:lnTo>
                    <a:pt x="6781800" y="6095"/>
                  </a:lnTo>
                  <a:lnTo>
                    <a:pt x="6781800" y="3047"/>
                  </a:lnTo>
                  <a:lnTo>
                    <a:pt x="6785610" y="6095"/>
                  </a:lnTo>
                  <a:lnTo>
                    <a:pt x="6785610" y="526541"/>
                  </a:lnTo>
                  <a:lnTo>
                    <a:pt x="6788658" y="526541"/>
                  </a:lnTo>
                  <a:close/>
                </a:path>
                <a:path w="6788784" h="527050">
                  <a:moveTo>
                    <a:pt x="6858" y="6096"/>
                  </a:moveTo>
                  <a:lnTo>
                    <a:pt x="6858" y="3048"/>
                  </a:lnTo>
                  <a:lnTo>
                    <a:pt x="3810" y="6096"/>
                  </a:lnTo>
                  <a:lnTo>
                    <a:pt x="6858" y="6096"/>
                  </a:lnTo>
                  <a:close/>
                </a:path>
                <a:path w="6788784" h="527050">
                  <a:moveTo>
                    <a:pt x="6858" y="519684"/>
                  </a:moveTo>
                  <a:lnTo>
                    <a:pt x="6858" y="6096"/>
                  </a:lnTo>
                  <a:lnTo>
                    <a:pt x="3810" y="6096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2732"/>
                  </a:lnTo>
                  <a:lnTo>
                    <a:pt x="6858" y="526542"/>
                  </a:lnTo>
                  <a:lnTo>
                    <a:pt x="6781800" y="526541"/>
                  </a:lnTo>
                  <a:lnTo>
                    <a:pt x="6781800" y="522731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858" y="526542"/>
                  </a:moveTo>
                  <a:lnTo>
                    <a:pt x="6858" y="522732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8" y="526542"/>
                  </a:lnTo>
                  <a:close/>
                </a:path>
                <a:path w="6788784" h="527050">
                  <a:moveTo>
                    <a:pt x="6785610" y="6095"/>
                  </a:moveTo>
                  <a:lnTo>
                    <a:pt x="6781800" y="3047"/>
                  </a:lnTo>
                  <a:lnTo>
                    <a:pt x="6781800" y="6095"/>
                  </a:lnTo>
                  <a:lnTo>
                    <a:pt x="6785610" y="6095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6785610" y="6095"/>
                  </a:lnTo>
                  <a:lnTo>
                    <a:pt x="6781800" y="6095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785610" y="526541"/>
                  </a:moveTo>
                  <a:lnTo>
                    <a:pt x="6785610" y="519683"/>
                  </a:lnTo>
                  <a:lnTo>
                    <a:pt x="6781800" y="522731"/>
                  </a:lnTo>
                  <a:lnTo>
                    <a:pt x="6781800" y="526541"/>
                  </a:lnTo>
                  <a:lnTo>
                    <a:pt x="6785610" y="526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74981" y="4710525"/>
              <a:ext cx="4716145" cy="318135"/>
            </a:xfrm>
            <a:custGeom>
              <a:avLst/>
              <a:gdLst/>
              <a:ahLst/>
              <a:cxnLst/>
              <a:rect l="l" t="t" r="r" b="b"/>
              <a:pathLst>
                <a:path w="4716145" h="318135">
                  <a:moveTo>
                    <a:pt x="4499" y="0"/>
                  </a:moveTo>
                  <a:lnTo>
                    <a:pt x="1392" y="623"/>
                  </a:lnTo>
                  <a:lnTo>
                    <a:pt x="0" y="1566"/>
                  </a:lnTo>
                  <a:lnTo>
                    <a:pt x="4499" y="0"/>
                  </a:lnTo>
                  <a:close/>
                </a:path>
                <a:path w="4716145" h="318135">
                  <a:moveTo>
                    <a:pt x="4683255" y="964"/>
                  </a:moveTo>
                  <a:lnTo>
                    <a:pt x="4682751" y="623"/>
                  </a:lnTo>
                  <a:lnTo>
                    <a:pt x="4682392" y="550"/>
                  </a:lnTo>
                  <a:lnTo>
                    <a:pt x="4683255" y="964"/>
                  </a:lnTo>
                  <a:close/>
                </a:path>
                <a:path w="4716145" h="318135">
                  <a:moveTo>
                    <a:pt x="4700460" y="13002"/>
                  </a:moveTo>
                  <a:lnTo>
                    <a:pt x="4699955" y="12255"/>
                  </a:lnTo>
                  <a:lnTo>
                    <a:pt x="4699143" y="11706"/>
                  </a:lnTo>
                  <a:lnTo>
                    <a:pt x="4700460" y="13002"/>
                  </a:lnTo>
                  <a:close/>
                </a:path>
                <a:path w="4716145" h="318135">
                  <a:moveTo>
                    <a:pt x="4708263" y="24542"/>
                  </a:moveTo>
                  <a:close/>
                </a:path>
                <a:path w="4716145" h="318135">
                  <a:moveTo>
                    <a:pt x="4709809" y="26828"/>
                  </a:moveTo>
                  <a:close/>
                </a:path>
                <a:path w="4716145" h="318135">
                  <a:moveTo>
                    <a:pt x="4711828" y="30638"/>
                  </a:moveTo>
                  <a:lnTo>
                    <a:pt x="4711588" y="29460"/>
                  </a:lnTo>
                  <a:lnTo>
                    <a:pt x="4710528" y="27892"/>
                  </a:lnTo>
                  <a:lnTo>
                    <a:pt x="4710528" y="29114"/>
                  </a:lnTo>
                  <a:lnTo>
                    <a:pt x="4711290" y="29114"/>
                  </a:lnTo>
                  <a:lnTo>
                    <a:pt x="4711290" y="30638"/>
                  </a:lnTo>
                  <a:lnTo>
                    <a:pt x="4711828" y="30638"/>
                  </a:lnTo>
                  <a:close/>
                </a:path>
                <a:path w="4716145" h="318135">
                  <a:moveTo>
                    <a:pt x="4712293" y="32924"/>
                  </a:moveTo>
                  <a:lnTo>
                    <a:pt x="4712052" y="31740"/>
                  </a:lnTo>
                  <a:lnTo>
                    <a:pt x="4712052" y="32924"/>
                  </a:lnTo>
                  <a:lnTo>
                    <a:pt x="4712293" y="32924"/>
                  </a:lnTo>
                  <a:close/>
                </a:path>
                <a:path w="4716145" h="318135">
                  <a:moveTo>
                    <a:pt x="4715552" y="48926"/>
                  </a:moveTo>
                  <a:lnTo>
                    <a:pt x="4715100" y="46708"/>
                  </a:lnTo>
                  <a:lnTo>
                    <a:pt x="4715100" y="48926"/>
                  </a:lnTo>
                  <a:lnTo>
                    <a:pt x="4715552" y="48926"/>
                  </a:lnTo>
                  <a:close/>
                </a:path>
                <a:path w="4716145" h="318135">
                  <a:moveTo>
                    <a:pt x="4715862" y="266858"/>
                  </a:moveTo>
                  <a:lnTo>
                    <a:pt x="4715857" y="50425"/>
                  </a:lnTo>
                  <a:lnTo>
                    <a:pt x="4715100" y="269144"/>
                  </a:lnTo>
                  <a:lnTo>
                    <a:pt x="4711639" y="286386"/>
                  </a:lnTo>
                  <a:lnTo>
                    <a:pt x="4704677" y="298371"/>
                  </a:lnTo>
                  <a:lnTo>
                    <a:pt x="4711588" y="288171"/>
                  </a:lnTo>
                  <a:lnTo>
                    <a:pt x="4715862" y="266858"/>
                  </a:lnTo>
                  <a:close/>
                </a:path>
                <a:path w="4716145" h="318135">
                  <a:moveTo>
                    <a:pt x="4702267" y="301927"/>
                  </a:moveTo>
                  <a:lnTo>
                    <a:pt x="4693734" y="309481"/>
                  </a:lnTo>
                  <a:lnTo>
                    <a:pt x="4699955" y="305339"/>
                  </a:lnTo>
                  <a:lnTo>
                    <a:pt x="4702267" y="301927"/>
                  </a:lnTo>
                  <a:close/>
                </a:path>
                <a:path w="4716145" h="318135">
                  <a:moveTo>
                    <a:pt x="4686868" y="314052"/>
                  </a:moveTo>
                  <a:lnTo>
                    <a:pt x="4678057" y="317725"/>
                  </a:lnTo>
                  <a:lnTo>
                    <a:pt x="4682751" y="316793"/>
                  </a:lnTo>
                  <a:lnTo>
                    <a:pt x="4686868" y="314052"/>
                  </a:lnTo>
                  <a:close/>
                </a:path>
              </a:pathLst>
            </a:custGeom>
            <a:solidFill>
              <a:srgbClr val="32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8250" y="4702302"/>
              <a:ext cx="4757420" cy="329565"/>
            </a:xfrm>
            <a:custGeom>
              <a:avLst/>
              <a:gdLst/>
              <a:ahLst/>
              <a:cxnLst/>
              <a:rect l="l" t="t" r="r" b="b"/>
              <a:pathLst>
                <a:path w="4757420" h="329564">
                  <a:moveTo>
                    <a:pt x="4720184" y="4571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091" y="3135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79"/>
                  </a:lnTo>
                  <a:lnTo>
                    <a:pt x="5334" y="51053"/>
                  </a:lnTo>
                  <a:lnTo>
                    <a:pt x="10328" y="34871"/>
                  </a:lnTo>
                  <a:lnTo>
                    <a:pt x="20088" y="21121"/>
                  </a:lnTo>
                  <a:lnTo>
                    <a:pt x="33519" y="10907"/>
                  </a:lnTo>
                  <a:lnTo>
                    <a:pt x="49530" y="5333"/>
                  </a:lnTo>
                  <a:lnTo>
                    <a:pt x="56388" y="4571"/>
                  </a:lnTo>
                  <a:lnTo>
                    <a:pt x="4720184" y="4571"/>
                  </a:lnTo>
                  <a:close/>
                </a:path>
                <a:path w="4757420" h="329564">
                  <a:moveTo>
                    <a:pt x="4706874" y="329183"/>
                  </a:moveTo>
                  <a:lnTo>
                    <a:pt x="4706874" y="328413"/>
                  </a:lnTo>
                  <a:lnTo>
                    <a:pt x="5334" y="58979"/>
                  </a:lnTo>
                  <a:lnTo>
                    <a:pt x="5334" y="283463"/>
                  </a:lnTo>
                  <a:lnTo>
                    <a:pt x="6096" y="283463"/>
                  </a:lnTo>
                  <a:lnTo>
                    <a:pt x="6096" y="287273"/>
                  </a:lnTo>
                  <a:lnTo>
                    <a:pt x="6858" y="287273"/>
                  </a:lnTo>
                  <a:lnTo>
                    <a:pt x="6858" y="290321"/>
                  </a:lnTo>
                  <a:lnTo>
                    <a:pt x="7620" y="290321"/>
                  </a:lnTo>
                  <a:lnTo>
                    <a:pt x="7620" y="292607"/>
                  </a:lnTo>
                  <a:lnTo>
                    <a:pt x="8382" y="292607"/>
                  </a:lnTo>
                  <a:lnTo>
                    <a:pt x="8382" y="294893"/>
                  </a:lnTo>
                  <a:lnTo>
                    <a:pt x="9144" y="294893"/>
                  </a:lnTo>
                  <a:lnTo>
                    <a:pt x="9144" y="297179"/>
                  </a:lnTo>
                  <a:lnTo>
                    <a:pt x="9906" y="297179"/>
                  </a:lnTo>
                  <a:lnTo>
                    <a:pt x="9906" y="298703"/>
                  </a:lnTo>
                  <a:lnTo>
                    <a:pt x="10668" y="298703"/>
                  </a:lnTo>
                  <a:lnTo>
                    <a:pt x="10668" y="300227"/>
                  </a:lnTo>
                  <a:lnTo>
                    <a:pt x="11430" y="300227"/>
                  </a:lnTo>
                  <a:lnTo>
                    <a:pt x="11430" y="301751"/>
                  </a:lnTo>
                  <a:lnTo>
                    <a:pt x="12192" y="301751"/>
                  </a:lnTo>
                  <a:lnTo>
                    <a:pt x="12954" y="302513"/>
                  </a:lnTo>
                  <a:lnTo>
                    <a:pt x="12954" y="304037"/>
                  </a:lnTo>
                  <a:lnTo>
                    <a:pt x="13716" y="304037"/>
                  </a:lnTo>
                  <a:lnTo>
                    <a:pt x="13716" y="305561"/>
                  </a:lnTo>
                  <a:lnTo>
                    <a:pt x="14478" y="305561"/>
                  </a:lnTo>
                  <a:lnTo>
                    <a:pt x="16002" y="307085"/>
                  </a:lnTo>
                  <a:lnTo>
                    <a:pt x="16002" y="308609"/>
                  </a:lnTo>
                  <a:lnTo>
                    <a:pt x="16764" y="308609"/>
                  </a:lnTo>
                  <a:lnTo>
                    <a:pt x="19812" y="311657"/>
                  </a:lnTo>
                  <a:lnTo>
                    <a:pt x="19812" y="313181"/>
                  </a:lnTo>
                  <a:lnTo>
                    <a:pt x="20574" y="313181"/>
                  </a:lnTo>
                  <a:lnTo>
                    <a:pt x="27570" y="318801"/>
                  </a:lnTo>
                  <a:lnTo>
                    <a:pt x="34523" y="323187"/>
                  </a:lnTo>
                  <a:lnTo>
                    <a:pt x="42121" y="326381"/>
                  </a:lnTo>
                  <a:lnTo>
                    <a:pt x="51054" y="328421"/>
                  </a:lnTo>
                  <a:lnTo>
                    <a:pt x="4706874" y="329183"/>
                  </a:lnTo>
                  <a:close/>
                </a:path>
                <a:path w="4757420" h="329564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22259" y="5151"/>
                  </a:lnTo>
                  <a:lnTo>
                    <a:pt x="4700778" y="4571"/>
                  </a:lnTo>
                  <a:lnTo>
                    <a:pt x="4707636" y="5333"/>
                  </a:lnTo>
                  <a:lnTo>
                    <a:pt x="4717202" y="7851"/>
                  </a:lnTo>
                  <a:lnTo>
                    <a:pt x="4725723" y="11939"/>
                  </a:lnTo>
                  <a:lnTo>
                    <a:pt x="4733392" y="17487"/>
                  </a:lnTo>
                  <a:lnTo>
                    <a:pt x="4740402" y="24383"/>
                  </a:lnTo>
                  <a:lnTo>
                    <a:pt x="4740402" y="25907"/>
                  </a:lnTo>
                  <a:lnTo>
                    <a:pt x="4741164" y="25907"/>
                  </a:lnTo>
                  <a:lnTo>
                    <a:pt x="4742688" y="27431"/>
                  </a:lnTo>
                  <a:lnTo>
                    <a:pt x="4742688" y="28955"/>
                  </a:lnTo>
                  <a:lnTo>
                    <a:pt x="4743450" y="28955"/>
                  </a:lnTo>
                  <a:lnTo>
                    <a:pt x="4744212" y="29717"/>
                  </a:lnTo>
                  <a:lnTo>
                    <a:pt x="4744212" y="31241"/>
                  </a:lnTo>
                  <a:lnTo>
                    <a:pt x="4744974" y="31241"/>
                  </a:lnTo>
                  <a:lnTo>
                    <a:pt x="4744974" y="32765"/>
                  </a:lnTo>
                  <a:lnTo>
                    <a:pt x="4745736" y="32765"/>
                  </a:lnTo>
                  <a:lnTo>
                    <a:pt x="4746498" y="33527"/>
                  </a:lnTo>
                  <a:lnTo>
                    <a:pt x="4746498" y="35051"/>
                  </a:lnTo>
                  <a:lnTo>
                    <a:pt x="4747260" y="35051"/>
                  </a:lnTo>
                  <a:lnTo>
                    <a:pt x="4747260" y="37337"/>
                  </a:lnTo>
                  <a:lnTo>
                    <a:pt x="4748022" y="37337"/>
                  </a:lnTo>
                  <a:lnTo>
                    <a:pt x="4748022" y="38861"/>
                  </a:lnTo>
                  <a:lnTo>
                    <a:pt x="4748784" y="38861"/>
                  </a:lnTo>
                  <a:lnTo>
                    <a:pt x="4748784" y="41147"/>
                  </a:lnTo>
                  <a:lnTo>
                    <a:pt x="4749546" y="41147"/>
                  </a:lnTo>
                  <a:lnTo>
                    <a:pt x="4749546" y="42671"/>
                  </a:lnTo>
                  <a:lnTo>
                    <a:pt x="4750308" y="42671"/>
                  </a:lnTo>
                  <a:lnTo>
                    <a:pt x="4750308" y="45719"/>
                  </a:lnTo>
                  <a:lnTo>
                    <a:pt x="4751070" y="45719"/>
                  </a:lnTo>
                  <a:lnTo>
                    <a:pt x="4751070" y="49529"/>
                  </a:lnTo>
                  <a:lnTo>
                    <a:pt x="4751832" y="49529"/>
                  </a:lnTo>
                  <a:lnTo>
                    <a:pt x="4751832" y="57149"/>
                  </a:lnTo>
                  <a:lnTo>
                    <a:pt x="4752594" y="57149"/>
                  </a:lnTo>
                  <a:lnTo>
                    <a:pt x="4752594" y="296645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29564">
                  <a:moveTo>
                    <a:pt x="4752594" y="296645"/>
                  </a:moveTo>
                  <a:lnTo>
                    <a:pt x="4752594" y="57149"/>
                  </a:lnTo>
                  <a:lnTo>
                    <a:pt x="4751832" y="277367"/>
                  </a:lnTo>
                  <a:lnTo>
                    <a:pt x="4748370" y="294609"/>
                  </a:lnTo>
                  <a:lnTo>
                    <a:pt x="4739706" y="309524"/>
                  </a:lnTo>
                  <a:lnTo>
                    <a:pt x="4726818" y="320934"/>
                  </a:lnTo>
                  <a:lnTo>
                    <a:pt x="4710684" y="327659"/>
                  </a:lnTo>
                  <a:lnTo>
                    <a:pt x="4706905" y="328415"/>
                  </a:lnTo>
                  <a:lnTo>
                    <a:pt x="4720314" y="329183"/>
                  </a:lnTo>
                  <a:lnTo>
                    <a:pt x="4727255" y="326639"/>
                  </a:lnTo>
                  <a:lnTo>
                    <a:pt x="4741768" y="314825"/>
                  </a:lnTo>
                  <a:lnTo>
                    <a:pt x="4751979" y="299141"/>
                  </a:lnTo>
                  <a:lnTo>
                    <a:pt x="4752594" y="296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43584" y="4706874"/>
              <a:ext cx="4747260" cy="325120"/>
            </a:xfrm>
            <a:custGeom>
              <a:avLst/>
              <a:gdLst/>
              <a:ahLst/>
              <a:cxnLst/>
              <a:rect l="l" t="t" r="r" b="b"/>
              <a:pathLst>
                <a:path w="4747260" h="325120">
                  <a:moveTo>
                    <a:pt x="4747260" y="270509"/>
                  </a:moveTo>
                  <a:lnTo>
                    <a:pt x="4747260" y="54101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167" y="291822"/>
                  </a:lnTo>
                  <a:lnTo>
                    <a:pt x="15621" y="308990"/>
                  </a:lnTo>
                  <a:lnTo>
                    <a:pt x="32789" y="320444"/>
                  </a:lnTo>
                  <a:lnTo>
                    <a:pt x="54102" y="324611"/>
                  </a:lnTo>
                  <a:lnTo>
                    <a:pt x="4693158" y="324611"/>
                  </a:lnTo>
                  <a:lnTo>
                    <a:pt x="4714148" y="320444"/>
                  </a:lnTo>
                  <a:lnTo>
                    <a:pt x="4731353" y="308990"/>
                  </a:lnTo>
                  <a:lnTo>
                    <a:pt x="4742985" y="291822"/>
                  </a:lnTo>
                  <a:lnTo>
                    <a:pt x="4747260" y="270509"/>
                  </a:lnTo>
                  <a:close/>
                </a:path>
              </a:pathLst>
            </a:custGeom>
            <a:solidFill>
              <a:srgbClr val="32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38250" y="4702302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5642" y="46481"/>
                  </a:lnTo>
                  <a:lnTo>
                    <a:pt x="4748653" y="28757"/>
                  </a:lnTo>
                  <a:lnTo>
                    <a:pt x="4737363" y="14858"/>
                  </a:lnTo>
                  <a:lnTo>
                    <a:pt x="4722259" y="5151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1043" y="2486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9906" y="307285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2925" y="10668"/>
                  </a:lnTo>
                  <a:lnTo>
                    <a:pt x="51384" y="10541"/>
                  </a:lnTo>
                  <a:lnTo>
                    <a:pt x="59436" y="9144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2708" y="15993"/>
                  </a:lnTo>
                  <a:lnTo>
                    <a:pt x="4734863" y="25946"/>
                  </a:lnTo>
                  <a:lnTo>
                    <a:pt x="4743500" y="39117"/>
                  </a:lnTo>
                  <a:lnTo>
                    <a:pt x="4747260" y="54101"/>
                  </a:lnTo>
                  <a:lnTo>
                    <a:pt x="4747260" y="306390"/>
                  </a:lnTo>
                  <a:lnTo>
                    <a:pt x="4751979" y="299141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390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432" y="300614"/>
                  </a:lnTo>
                  <a:lnTo>
                    <a:pt x="4731096" y="312272"/>
                  </a:lnTo>
                  <a:lnTo>
                    <a:pt x="4718601" y="320384"/>
                  </a:lnTo>
                  <a:lnTo>
                    <a:pt x="4703826" y="324404"/>
                  </a:lnTo>
                  <a:lnTo>
                    <a:pt x="58674" y="324505"/>
                  </a:lnTo>
                  <a:lnTo>
                    <a:pt x="44156" y="322473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285"/>
                  </a:lnTo>
                  <a:lnTo>
                    <a:pt x="45015" y="33236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55" y="326639"/>
                  </a:lnTo>
                  <a:lnTo>
                    <a:pt x="4741768" y="314825"/>
                  </a:lnTo>
                  <a:lnTo>
                    <a:pt x="4747260" y="306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897636" y="5443728"/>
            <a:ext cx="6791959" cy="691515"/>
            <a:chOff x="897636" y="5443728"/>
            <a:chExt cx="6791959" cy="691515"/>
          </a:xfrm>
        </p:grpSpPr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5606796"/>
              <a:ext cx="6791706" cy="52806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00684" y="5607558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1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858"/>
                  </a:lnTo>
                  <a:lnTo>
                    <a:pt x="6858" y="3048"/>
                  </a:lnTo>
                  <a:lnTo>
                    <a:pt x="6858" y="6858"/>
                  </a:lnTo>
                  <a:lnTo>
                    <a:pt x="6781800" y="6857"/>
                  </a:lnTo>
                  <a:lnTo>
                    <a:pt x="6781800" y="3047"/>
                  </a:lnTo>
                  <a:lnTo>
                    <a:pt x="6785610" y="6857"/>
                  </a:lnTo>
                  <a:lnTo>
                    <a:pt x="6785610" y="526541"/>
                  </a:lnTo>
                  <a:lnTo>
                    <a:pt x="6788658" y="526541"/>
                  </a:lnTo>
                  <a:close/>
                </a:path>
                <a:path w="6788784" h="527050">
                  <a:moveTo>
                    <a:pt x="6858" y="6858"/>
                  </a:moveTo>
                  <a:lnTo>
                    <a:pt x="6858" y="3048"/>
                  </a:lnTo>
                  <a:lnTo>
                    <a:pt x="3810" y="6858"/>
                  </a:lnTo>
                  <a:lnTo>
                    <a:pt x="6858" y="6858"/>
                  </a:lnTo>
                  <a:close/>
                </a:path>
                <a:path w="6788784" h="527050">
                  <a:moveTo>
                    <a:pt x="6858" y="519684"/>
                  </a:moveTo>
                  <a:lnTo>
                    <a:pt x="6858" y="6858"/>
                  </a:lnTo>
                  <a:lnTo>
                    <a:pt x="3810" y="6858"/>
                  </a:lnTo>
                  <a:lnTo>
                    <a:pt x="3810" y="519684"/>
                  </a:lnTo>
                  <a:lnTo>
                    <a:pt x="6858" y="519684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3810" y="519684"/>
                  </a:lnTo>
                  <a:lnTo>
                    <a:pt x="6858" y="523494"/>
                  </a:lnTo>
                  <a:lnTo>
                    <a:pt x="6858" y="526542"/>
                  </a:lnTo>
                  <a:lnTo>
                    <a:pt x="6781800" y="526541"/>
                  </a:lnTo>
                  <a:lnTo>
                    <a:pt x="6781800" y="52349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858" y="526542"/>
                  </a:moveTo>
                  <a:lnTo>
                    <a:pt x="6858" y="523494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8" y="526542"/>
                  </a:lnTo>
                  <a:close/>
                </a:path>
                <a:path w="6788784" h="527050">
                  <a:moveTo>
                    <a:pt x="6785610" y="6857"/>
                  </a:moveTo>
                  <a:lnTo>
                    <a:pt x="6781800" y="3047"/>
                  </a:lnTo>
                  <a:lnTo>
                    <a:pt x="6781800" y="6857"/>
                  </a:lnTo>
                  <a:lnTo>
                    <a:pt x="6785610" y="6857"/>
                  </a:lnTo>
                  <a:close/>
                </a:path>
                <a:path w="6788784" h="527050">
                  <a:moveTo>
                    <a:pt x="6785610" y="519683"/>
                  </a:moveTo>
                  <a:lnTo>
                    <a:pt x="6785610" y="6857"/>
                  </a:lnTo>
                  <a:lnTo>
                    <a:pt x="6781800" y="6857"/>
                  </a:lnTo>
                  <a:lnTo>
                    <a:pt x="6781800" y="519683"/>
                  </a:lnTo>
                  <a:lnTo>
                    <a:pt x="6785610" y="519683"/>
                  </a:lnTo>
                  <a:close/>
                </a:path>
                <a:path w="6788784" h="527050">
                  <a:moveTo>
                    <a:pt x="6785610" y="526541"/>
                  </a:moveTo>
                  <a:lnTo>
                    <a:pt x="6785610" y="519683"/>
                  </a:lnTo>
                  <a:lnTo>
                    <a:pt x="6781800" y="523493"/>
                  </a:lnTo>
                  <a:lnTo>
                    <a:pt x="6781800" y="526541"/>
                  </a:lnTo>
                  <a:lnTo>
                    <a:pt x="6785610" y="526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74905" y="5451788"/>
              <a:ext cx="4716145" cy="321945"/>
            </a:xfrm>
            <a:custGeom>
              <a:avLst/>
              <a:gdLst/>
              <a:ahLst/>
              <a:cxnLst/>
              <a:rect l="l" t="t" r="r" b="b"/>
              <a:pathLst>
                <a:path w="4716145" h="321945">
                  <a:moveTo>
                    <a:pt x="5390" y="0"/>
                  </a:moveTo>
                  <a:lnTo>
                    <a:pt x="1468" y="786"/>
                  </a:lnTo>
                  <a:lnTo>
                    <a:pt x="0" y="1781"/>
                  </a:lnTo>
                  <a:lnTo>
                    <a:pt x="5390" y="0"/>
                  </a:lnTo>
                  <a:close/>
                </a:path>
                <a:path w="4716145" h="321945">
                  <a:moveTo>
                    <a:pt x="4683997" y="1577"/>
                  </a:moveTo>
                  <a:lnTo>
                    <a:pt x="4682827" y="786"/>
                  </a:lnTo>
                  <a:lnTo>
                    <a:pt x="4681845" y="586"/>
                  </a:lnTo>
                  <a:lnTo>
                    <a:pt x="4683997" y="1577"/>
                  </a:lnTo>
                  <a:close/>
                </a:path>
                <a:path w="4716145" h="321945">
                  <a:moveTo>
                    <a:pt x="4700511" y="13127"/>
                  </a:moveTo>
                  <a:lnTo>
                    <a:pt x="4700032" y="12418"/>
                  </a:lnTo>
                  <a:lnTo>
                    <a:pt x="4699277" y="11908"/>
                  </a:lnTo>
                  <a:lnTo>
                    <a:pt x="4700511" y="13127"/>
                  </a:lnTo>
                  <a:close/>
                </a:path>
                <a:path w="4716145" h="321945">
                  <a:moveTo>
                    <a:pt x="4708339" y="24706"/>
                  </a:moveTo>
                  <a:close/>
                </a:path>
                <a:path w="4716145" h="321945">
                  <a:moveTo>
                    <a:pt x="4709370" y="26230"/>
                  </a:moveTo>
                  <a:lnTo>
                    <a:pt x="4709080" y="25802"/>
                  </a:lnTo>
                  <a:lnTo>
                    <a:pt x="4709080" y="26230"/>
                  </a:lnTo>
                  <a:lnTo>
                    <a:pt x="4709370" y="26230"/>
                  </a:lnTo>
                  <a:close/>
                </a:path>
                <a:path w="4716145" h="321945">
                  <a:moveTo>
                    <a:pt x="4710400" y="27754"/>
                  </a:moveTo>
                  <a:lnTo>
                    <a:pt x="4709842" y="26929"/>
                  </a:lnTo>
                  <a:lnTo>
                    <a:pt x="4709842" y="27754"/>
                  </a:lnTo>
                  <a:lnTo>
                    <a:pt x="4710400" y="27754"/>
                  </a:lnTo>
                  <a:close/>
                </a:path>
                <a:path w="4716145" h="321945">
                  <a:moveTo>
                    <a:pt x="4711904" y="30802"/>
                  </a:moveTo>
                  <a:lnTo>
                    <a:pt x="4711664" y="29623"/>
                  </a:lnTo>
                  <a:lnTo>
                    <a:pt x="4710604" y="28056"/>
                  </a:lnTo>
                  <a:lnTo>
                    <a:pt x="4710604" y="29278"/>
                  </a:lnTo>
                  <a:lnTo>
                    <a:pt x="4711366" y="29278"/>
                  </a:lnTo>
                  <a:lnTo>
                    <a:pt x="4711366" y="30802"/>
                  </a:lnTo>
                  <a:lnTo>
                    <a:pt x="4711904" y="30802"/>
                  </a:lnTo>
                  <a:close/>
                </a:path>
                <a:path w="4716145" h="321945">
                  <a:moveTo>
                    <a:pt x="4712370" y="33088"/>
                  </a:moveTo>
                  <a:lnTo>
                    <a:pt x="4712128" y="31903"/>
                  </a:lnTo>
                  <a:lnTo>
                    <a:pt x="4712128" y="33088"/>
                  </a:lnTo>
                  <a:lnTo>
                    <a:pt x="4712370" y="33088"/>
                  </a:lnTo>
                  <a:close/>
                </a:path>
                <a:path w="4716145" h="321945">
                  <a:moveTo>
                    <a:pt x="4715628" y="49090"/>
                  </a:moveTo>
                  <a:lnTo>
                    <a:pt x="4715176" y="46872"/>
                  </a:lnTo>
                  <a:lnTo>
                    <a:pt x="4715176" y="49090"/>
                  </a:lnTo>
                  <a:lnTo>
                    <a:pt x="4715628" y="49090"/>
                  </a:lnTo>
                  <a:close/>
                </a:path>
                <a:path w="4716145" h="321945">
                  <a:moveTo>
                    <a:pt x="4715938" y="267022"/>
                  </a:moveTo>
                  <a:lnTo>
                    <a:pt x="4715933" y="50588"/>
                  </a:lnTo>
                  <a:lnTo>
                    <a:pt x="4715176" y="269308"/>
                  </a:lnTo>
                  <a:lnTo>
                    <a:pt x="4711395" y="287611"/>
                  </a:lnTo>
                  <a:lnTo>
                    <a:pt x="4702172" y="302676"/>
                  </a:lnTo>
                  <a:lnTo>
                    <a:pt x="4711664" y="288453"/>
                  </a:lnTo>
                  <a:lnTo>
                    <a:pt x="4715938" y="267022"/>
                  </a:lnTo>
                  <a:close/>
                </a:path>
                <a:path w="4716145" h="321945">
                  <a:moveTo>
                    <a:pt x="4701902" y="303081"/>
                  </a:moveTo>
                  <a:lnTo>
                    <a:pt x="4689572" y="313006"/>
                  </a:lnTo>
                  <a:lnTo>
                    <a:pt x="4700032" y="305884"/>
                  </a:lnTo>
                  <a:lnTo>
                    <a:pt x="4701902" y="303081"/>
                  </a:lnTo>
                  <a:close/>
                </a:path>
                <a:path w="4716145" h="321945">
                  <a:moveTo>
                    <a:pt x="4687256" y="314583"/>
                  </a:moveTo>
                  <a:lnTo>
                    <a:pt x="4671609" y="319890"/>
                  </a:lnTo>
                  <a:lnTo>
                    <a:pt x="4682827" y="317599"/>
                  </a:lnTo>
                  <a:lnTo>
                    <a:pt x="4687256" y="314583"/>
                  </a:lnTo>
                  <a:close/>
                </a:path>
                <a:path w="4716145" h="321945">
                  <a:moveTo>
                    <a:pt x="4668417" y="320542"/>
                  </a:moveTo>
                  <a:lnTo>
                    <a:pt x="4662598" y="321124"/>
                  </a:lnTo>
                  <a:lnTo>
                    <a:pt x="4662598" y="321730"/>
                  </a:lnTo>
                  <a:lnTo>
                    <a:pt x="4668417" y="320542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38250" y="5443728"/>
              <a:ext cx="4757420" cy="330200"/>
            </a:xfrm>
            <a:custGeom>
              <a:avLst/>
              <a:gdLst/>
              <a:ahLst/>
              <a:cxnLst/>
              <a:rect l="l" t="t" r="r" b="b"/>
              <a:pathLst>
                <a:path w="4757420" h="330200">
                  <a:moveTo>
                    <a:pt x="4720202" y="4572"/>
                  </a:moveTo>
                  <a:lnTo>
                    <a:pt x="4703826" y="0"/>
                  </a:lnTo>
                  <a:lnTo>
                    <a:pt x="58674" y="0"/>
                  </a:lnTo>
                  <a:lnTo>
                    <a:pt x="40361" y="3335"/>
                  </a:lnTo>
                  <a:lnTo>
                    <a:pt x="3047" y="41910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5334" y="58980"/>
                  </a:lnTo>
                  <a:lnTo>
                    <a:pt x="5334" y="51054"/>
                  </a:lnTo>
                  <a:lnTo>
                    <a:pt x="10412" y="34764"/>
                  </a:lnTo>
                  <a:lnTo>
                    <a:pt x="20402" y="20902"/>
                  </a:lnTo>
                  <a:lnTo>
                    <a:pt x="34098" y="10686"/>
                  </a:lnTo>
                  <a:lnTo>
                    <a:pt x="50292" y="5334"/>
                  </a:lnTo>
                  <a:lnTo>
                    <a:pt x="57912" y="4572"/>
                  </a:lnTo>
                  <a:lnTo>
                    <a:pt x="4720202" y="4572"/>
                  </a:lnTo>
                  <a:close/>
                </a:path>
                <a:path w="4757420" h="330200">
                  <a:moveTo>
                    <a:pt x="4701346" y="328974"/>
                  </a:moveTo>
                  <a:lnTo>
                    <a:pt x="5334" y="58980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8036"/>
                  </a:lnTo>
                  <a:lnTo>
                    <a:pt x="6858" y="288036"/>
                  </a:lnTo>
                  <a:lnTo>
                    <a:pt x="6858" y="290322"/>
                  </a:lnTo>
                  <a:lnTo>
                    <a:pt x="7620" y="290322"/>
                  </a:lnTo>
                  <a:lnTo>
                    <a:pt x="7620" y="293370"/>
                  </a:lnTo>
                  <a:lnTo>
                    <a:pt x="8382" y="293370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192" y="303276"/>
                  </a:lnTo>
                  <a:lnTo>
                    <a:pt x="12954" y="303276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5240" y="306324"/>
                  </a:lnTo>
                  <a:lnTo>
                    <a:pt x="15240" y="307848"/>
                  </a:lnTo>
                  <a:lnTo>
                    <a:pt x="16002" y="307848"/>
                  </a:lnTo>
                  <a:lnTo>
                    <a:pt x="19050" y="310896"/>
                  </a:lnTo>
                  <a:lnTo>
                    <a:pt x="19050" y="312420"/>
                  </a:lnTo>
                  <a:lnTo>
                    <a:pt x="19812" y="312420"/>
                  </a:lnTo>
                  <a:lnTo>
                    <a:pt x="28158" y="319411"/>
                  </a:lnTo>
                  <a:lnTo>
                    <a:pt x="37014" y="324516"/>
                  </a:lnTo>
                  <a:lnTo>
                    <a:pt x="46793" y="327764"/>
                  </a:lnTo>
                  <a:lnTo>
                    <a:pt x="57912" y="329184"/>
                  </a:lnTo>
                  <a:lnTo>
                    <a:pt x="4699253" y="329946"/>
                  </a:lnTo>
                  <a:lnTo>
                    <a:pt x="4699253" y="329184"/>
                  </a:lnTo>
                  <a:lnTo>
                    <a:pt x="4701346" y="328974"/>
                  </a:lnTo>
                  <a:close/>
                </a:path>
                <a:path w="4757420" h="330200">
                  <a:moveTo>
                    <a:pt x="4757166" y="275081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96" y="15268"/>
                  </a:lnTo>
                  <a:lnTo>
                    <a:pt x="4720202" y="4572"/>
                  </a:lnTo>
                  <a:lnTo>
                    <a:pt x="4699253" y="4572"/>
                  </a:lnTo>
                  <a:lnTo>
                    <a:pt x="4706874" y="5334"/>
                  </a:lnTo>
                  <a:lnTo>
                    <a:pt x="4716607" y="7774"/>
                  </a:lnTo>
                  <a:lnTo>
                    <a:pt x="4725414" y="11830"/>
                  </a:lnTo>
                  <a:lnTo>
                    <a:pt x="4733332" y="17399"/>
                  </a:lnTo>
                  <a:lnTo>
                    <a:pt x="4740402" y="24384"/>
                  </a:lnTo>
                  <a:lnTo>
                    <a:pt x="4740402" y="25908"/>
                  </a:lnTo>
                  <a:lnTo>
                    <a:pt x="4741164" y="25908"/>
                  </a:lnTo>
                  <a:lnTo>
                    <a:pt x="4742688" y="27432"/>
                  </a:lnTo>
                  <a:lnTo>
                    <a:pt x="4742688" y="28956"/>
                  </a:lnTo>
                  <a:lnTo>
                    <a:pt x="4743450" y="28956"/>
                  </a:lnTo>
                  <a:lnTo>
                    <a:pt x="4744212" y="29718"/>
                  </a:lnTo>
                  <a:lnTo>
                    <a:pt x="4744212" y="31242"/>
                  </a:lnTo>
                  <a:lnTo>
                    <a:pt x="4744974" y="31242"/>
                  </a:lnTo>
                  <a:lnTo>
                    <a:pt x="4744974" y="32766"/>
                  </a:lnTo>
                  <a:lnTo>
                    <a:pt x="4745736" y="32766"/>
                  </a:lnTo>
                  <a:lnTo>
                    <a:pt x="4745736" y="34290"/>
                  </a:lnTo>
                  <a:lnTo>
                    <a:pt x="4746498" y="34290"/>
                  </a:lnTo>
                  <a:lnTo>
                    <a:pt x="4746498" y="35814"/>
                  </a:lnTo>
                  <a:lnTo>
                    <a:pt x="4747260" y="35814"/>
                  </a:lnTo>
                  <a:lnTo>
                    <a:pt x="4747260" y="37338"/>
                  </a:lnTo>
                  <a:lnTo>
                    <a:pt x="4748022" y="37338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1148"/>
                  </a:lnTo>
                  <a:lnTo>
                    <a:pt x="4749546" y="41148"/>
                  </a:lnTo>
                  <a:lnTo>
                    <a:pt x="4749546" y="43434"/>
                  </a:lnTo>
                  <a:lnTo>
                    <a:pt x="4750308" y="43434"/>
                  </a:lnTo>
                  <a:lnTo>
                    <a:pt x="4750308" y="45720"/>
                  </a:lnTo>
                  <a:lnTo>
                    <a:pt x="4751070" y="45720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654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0200">
                  <a:moveTo>
                    <a:pt x="4752594" y="296654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050" y="295671"/>
                  </a:lnTo>
                  <a:lnTo>
                    <a:pt x="4738601" y="311105"/>
                  </a:lnTo>
                  <a:lnTo>
                    <a:pt x="4724528" y="322434"/>
                  </a:lnTo>
                  <a:lnTo>
                    <a:pt x="4706874" y="328422"/>
                  </a:lnTo>
                  <a:lnTo>
                    <a:pt x="4701346" y="328974"/>
                  </a:lnTo>
                  <a:lnTo>
                    <a:pt x="4718238" y="329946"/>
                  </a:lnTo>
                  <a:lnTo>
                    <a:pt x="4727252" y="326642"/>
                  </a:lnTo>
                  <a:lnTo>
                    <a:pt x="4741768" y="314825"/>
                  </a:lnTo>
                  <a:lnTo>
                    <a:pt x="4751982" y="299137"/>
                  </a:lnTo>
                  <a:lnTo>
                    <a:pt x="4752594" y="2966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43584" y="5448300"/>
              <a:ext cx="4747260" cy="325755"/>
            </a:xfrm>
            <a:custGeom>
              <a:avLst/>
              <a:gdLst/>
              <a:ahLst/>
              <a:cxnLst/>
              <a:rect l="l" t="t" r="r" b="b"/>
              <a:pathLst>
                <a:path w="4747260" h="325754">
                  <a:moveTo>
                    <a:pt x="4747260" y="270509"/>
                  </a:moveTo>
                  <a:lnTo>
                    <a:pt x="4747260" y="54101"/>
                  </a:lnTo>
                  <a:lnTo>
                    <a:pt x="4742985" y="33111"/>
                  </a:lnTo>
                  <a:lnTo>
                    <a:pt x="4731353" y="15906"/>
                  </a:lnTo>
                  <a:lnTo>
                    <a:pt x="4714148" y="4274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74"/>
                  </a:lnTo>
                  <a:lnTo>
                    <a:pt x="15620" y="15906"/>
                  </a:lnTo>
                  <a:lnTo>
                    <a:pt x="4167" y="3311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167" y="291941"/>
                  </a:lnTo>
                  <a:lnTo>
                    <a:pt x="15621" y="309371"/>
                  </a:lnTo>
                  <a:lnTo>
                    <a:pt x="32789" y="321087"/>
                  </a:lnTo>
                  <a:lnTo>
                    <a:pt x="54102" y="325373"/>
                  </a:lnTo>
                  <a:lnTo>
                    <a:pt x="4693158" y="325373"/>
                  </a:lnTo>
                  <a:lnTo>
                    <a:pt x="4714148" y="321087"/>
                  </a:lnTo>
                  <a:lnTo>
                    <a:pt x="4731353" y="309371"/>
                  </a:lnTo>
                  <a:lnTo>
                    <a:pt x="4742985" y="291941"/>
                  </a:lnTo>
                  <a:lnTo>
                    <a:pt x="4747260" y="270509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38250" y="5443728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081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96" y="15268"/>
                  </a:lnTo>
                  <a:lnTo>
                    <a:pt x="4703826" y="0"/>
                  </a:lnTo>
                  <a:lnTo>
                    <a:pt x="58674" y="0"/>
                  </a:lnTo>
                  <a:lnTo>
                    <a:pt x="10880" y="25065"/>
                  </a:lnTo>
                  <a:lnTo>
                    <a:pt x="761" y="53340"/>
                  </a:lnTo>
                  <a:lnTo>
                    <a:pt x="0" y="58674"/>
                  </a:lnTo>
                  <a:lnTo>
                    <a:pt x="0" y="275844"/>
                  </a:lnTo>
                  <a:lnTo>
                    <a:pt x="9906" y="307527"/>
                  </a:lnTo>
                  <a:lnTo>
                    <a:pt x="9906" y="53340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7526"/>
                  </a:lnTo>
                  <a:lnTo>
                    <a:pt x="35814" y="15240"/>
                  </a:lnTo>
                  <a:lnTo>
                    <a:pt x="45758" y="11595"/>
                  </a:lnTo>
                  <a:lnTo>
                    <a:pt x="47574" y="9626"/>
                  </a:lnTo>
                  <a:lnTo>
                    <a:pt x="58674" y="9888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3040" y="16524"/>
                  </a:lnTo>
                  <a:lnTo>
                    <a:pt x="4735025" y="26122"/>
                  </a:lnTo>
                  <a:lnTo>
                    <a:pt x="4743411" y="38851"/>
                  </a:lnTo>
                  <a:lnTo>
                    <a:pt x="4747260" y="54101"/>
                  </a:lnTo>
                  <a:lnTo>
                    <a:pt x="4747260" y="306391"/>
                  </a:lnTo>
                  <a:lnTo>
                    <a:pt x="4751982" y="299137"/>
                  </a:lnTo>
                  <a:lnTo>
                    <a:pt x="4756404" y="281177"/>
                  </a:lnTo>
                  <a:lnTo>
                    <a:pt x="4757166" y="275081"/>
                  </a:lnTo>
                  <a:close/>
                </a:path>
                <a:path w="4757420" h="334645">
                  <a:moveTo>
                    <a:pt x="4747260" y="306391"/>
                  </a:moveTo>
                  <a:lnTo>
                    <a:pt x="4747260" y="280415"/>
                  </a:lnTo>
                  <a:lnTo>
                    <a:pt x="4746498" y="285749"/>
                  </a:lnTo>
                  <a:lnTo>
                    <a:pt x="4740340" y="300860"/>
                  </a:lnTo>
                  <a:lnTo>
                    <a:pt x="4731181" y="312377"/>
                  </a:lnTo>
                  <a:lnTo>
                    <a:pt x="4718823" y="320295"/>
                  </a:lnTo>
                  <a:lnTo>
                    <a:pt x="4703826" y="324403"/>
                  </a:lnTo>
                  <a:lnTo>
                    <a:pt x="58674" y="324505"/>
                  </a:lnTo>
                  <a:lnTo>
                    <a:pt x="44156" y="322473"/>
                  </a:lnTo>
                  <a:lnTo>
                    <a:pt x="12192" y="289560"/>
                  </a:lnTo>
                  <a:lnTo>
                    <a:pt x="9906" y="280416"/>
                  </a:lnTo>
                  <a:lnTo>
                    <a:pt x="9906" y="307527"/>
                  </a:lnTo>
                  <a:lnTo>
                    <a:pt x="45015" y="332365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252" y="326642"/>
                  </a:lnTo>
                  <a:lnTo>
                    <a:pt x="4741768" y="314825"/>
                  </a:lnTo>
                  <a:lnTo>
                    <a:pt x="4747260" y="3063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897636" y="6185153"/>
            <a:ext cx="6791959" cy="690880"/>
            <a:chOff x="897636" y="6185153"/>
            <a:chExt cx="6791959" cy="690880"/>
          </a:xfrm>
        </p:grpSpPr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6" y="6346697"/>
              <a:ext cx="6791706" cy="52806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00684" y="6348983"/>
              <a:ext cx="6788784" cy="527050"/>
            </a:xfrm>
            <a:custGeom>
              <a:avLst/>
              <a:gdLst/>
              <a:ahLst/>
              <a:cxnLst/>
              <a:rect l="l" t="t" r="r" b="b"/>
              <a:pathLst>
                <a:path w="6788784" h="527050">
                  <a:moveTo>
                    <a:pt x="6788658" y="526542"/>
                  </a:moveTo>
                  <a:lnTo>
                    <a:pt x="6788658" y="0"/>
                  </a:lnTo>
                  <a:lnTo>
                    <a:pt x="0" y="0"/>
                  </a:lnTo>
                  <a:lnTo>
                    <a:pt x="0" y="526542"/>
                  </a:lnTo>
                  <a:lnTo>
                    <a:pt x="3810" y="526542"/>
                  </a:lnTo>
                  <a:lnTo>
                    <a:pt x="3810" y="6858"/>
                  </a:lnTo>
                  <a:lnTo>
                    <a:pt x="6857" y="3810"/>
                  </a:lnTo>
                  <a:lnTo>
                    <a:pt x="6857" y="6858"/>
                  </a:lnTo>
                  <a:lnTo>
                    <a:pt x="6781800" y="6857"/>
                  </a:lnTo>
                  <a:lnTo>
                    <a:pt x="6781800" y="3810"/>
                  </a:lnTo>
                  <a:lnTo>
                    <a:pt x="6785610" y="6857"/>
                  </a:lnTo>
                  <a:lnTo>
                    <a:pt x="6785610" y="526542"/>
                  </a:lnTo>
                  <a:lnTo>
                    <a:pt x="6788658" y="526542"/>
                  </a:lnTo>
                  <a:close/>
                </a:path>
                <a:path w="6788784" h="527050">
                  <a:moveTo>
                    <a:pt x="6857" y="6858"/>
                  </a:moveTo>
                  <a:lnTo>
                    <a:pt x="6857" y="3810"/>
                  </a:lnTo>
                  <a:lnTo>
                    <a:pt x="3810" y="6858"/>
                  </a:lnTo>
                  <a:lnTo>
                    <a:pt x="6857" y="6858"/>
                  </a:lnTo>
                  <a:close/>
                </a:path>
                <a:path w="6788784" h="527050">
                  <a:moveTo>
                    <a:pt x="6857" y="519684"/>
                  </a:moveTo>
                  <a:lnTo>
                    <a:pt x="6857" y="6858"/>
                  </a:lnTo>
                  <a:lnTo>
                    <a:pt x="3810" y="6858"/>
                  </a:lnTo>
                  <a:lnTo>
                    <a:pt x="3810" y="519684"/>
                  </a:lnTo>
                  <a:lnTo>
                    <a:pt x="6857" y="519684"/>
                  </a:lnTo>
                  <a:close/>
                </a:path>
                <a:path w="6788784" h="527050">
                  <a:moveTo>
                    <a:pt x="6785610" y="519684"/>
                  </a:moveTo>
                  <a:lnTo>
                    <a:pt x="3810" y="519684"/>
                  </a:lnTo>
                  <a:lnTo>
                    <a:pt x="6857" y="523493"/>
                  </a:lnTo>
                  <a:lnTo>
                    <a:pt x="6857" y="526542"/>
                  </a:lnTo>
                  <a:lnTo>
                    <a:pt x="6781800" y="526542"/>
                  </a:lnTo>
                  <a:lnTo>
                    <a:pt x="6781800" y="523494"/>
                  </a:lnTo>
                  <a:lnTo>
                    <a:pt x="6785610" y="519684"/>
                  </a:lnTo>
                  <a:close/>
                </a:path>
                <a:path w="6788784" h="527050">
                  <a:moveTo>
                    <a:pt x="6857" y="526542"/>
                  </a:moveTo>
                  <a:lnTo>
                    <a:pt x="6857" y="523493"/>
                  </a:lnTo>
                  <a:lnTo>
                    <a:pt x="3810" y="519684"/>
                  </a:lnTo>
                  <a:lnTo>
                    <a:pt x="3810" y="526542"/>
                  </a:lnTo>
                  <a:lnTo>
                    <a:pt x="6857" y="526542"/>
                  </a:lnTo>
                  <a:close/>
                </a:path>
                <a:path w="6788784" h="527050">
                  <a:moveTo>
                    <a:pt x="6785610" y="6857"/>
                  </a:moveTo>
                  <a:lnTo>
                    <a:pt x="6781800" y="3810"/>
                  </a:lnTo>
                  <a:lnTo>
                    <a:pt x="6781800" y="6857"/>
                  </a:lnTo>
                  <a:lnTo>
                    <a:pt x="6785610" y="6857"/>
                  </a:lnTo>
                  <a:close/>
                </a:path>
                <a:path w="6788784" h="527050">
                  <a:moveTo>
                    <a:pt x="6785610" y="519684"/>
                  </a:moveTo>
                  <a:lnTo>
                    <a:pt x="6785610" y="6857"/>
                  </a:lnTo>
                  <a:lnTo>
                    <a:pt x="6781800" y="6857"/>
                  </a:lnTo>
                  <a:lnTo>
                    <a:pt x="6781800" y="519684"/>
                  </a:lnTo>
                  <a:lnTo>
                    <a:pt x="6785610" y="519684"/>
                  </a:lnTo>
                  <a:close/>
                </a:path>
                <a:path w="6788784" h="527050">
                  <a:moveTo>
                    <a:pt x="6785610" y="526542"/>
                  </a:moveTo>
                  <a:lnTo>
                    <a:pt x="6785610" y="519684"/>
                  </a:lnTo>
                  <a:lnTo>
                    <a:pt x="6781800" y="523494"/>
                  </a:lnTo>
                  <a:lnTo>
                    <a:pt x="6781800" y="526542"/>
                  </a:lnTo>
                  <a:lnTo>
                    <a:pt x="6785610" y="526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58796" y="6189725"/>
              <a:ext cx="4732655" cy="325120"/>
            </a:xfrm>
            <a:custGeom>
              <a:avLst/>
              <a:gdLst/>
              <a:ahLst/>
              <a:cxnLst/>
              <a:rect l="l" t="t" r="r" b="b"/>
              <a:pathLst>
                <a:path w="4732655" h="325120">
                  <a:moveTo>
                    <a:pt x="2643" y="14476"/>
                  </a:moveTo>
                  <a:lnTo>
                    <a:pt x="408" y="16001"/>
                  </a:lnTo>
                  <a:lnTo>
                    <a:pt x="0" y="16623"/>
                  </a:lnTo>
                  <a:lnTo>
                    <a:pt x="2643" y="14476"/>
                  </a:lnTo>
                  <a:close/>
                </a:path>
                <a:path w="4732655" h="325120">
                  <a:moveTo>
                    <a:pt x="20832" y="3631"/>
                  </a:moveTo>
                  <a:lnTo>
                    <a:pt x="17576" y="4286"/>
                  </a:lnTo>
                  <a:lnTo>
                    <a:pt x="15016" y="6033"/>
                  </a:lnTo>
                  <a:lnTo>
                    <a:pt x="20832" y="3631"/>
                  </a:lnTo>
                  <a:close/>
                </a:path>
                <a:path w="4732655" h="325120">
                  <a:moveTo>
                    <a:pt x="4681677" y="762"/>
                  </a:moveTo>
                  <a:lnTo>
                    <a:pt x="4677945" y="0"/>
                  </a:lnTo>
                  <a:lnTo>
                    <a:pt x="38889" y="0"/>
                  </a:lnTo>
                  <a:lnTo>
                    <a:pt x="35100" y="762"/>
                  </a:lnTo>
                  <a:lnTo>
                    <a:pt x="4681677" y="762"/>
                  </a:lnTo>
                  <a:close/>
                </a:path>
                <a:path w="4732655" h="325120">
                  <a:moveTo>
                    <a:pt x="4699831" y="4896"/>
                  </a:moveTo>
                  <a:lnTo>
                    <a:pt x="4698935" y="4286"/>
                  </a:lnTo>
                  <a:lnTo>
                    <a:pt x="4698522" y="4201"/>
                  </a:lnTo>
                  <a:lnTo>
                    <a:pt x="4699831" y="4896"/>
                  </a:lnTo>
                  <a:close/>
                </a:path>
                <a:path w="4732655" h="325120">
                  <a:moveTo>
                    <a:pt x="4716467" y="16491"/>
                  </a:moveTo>
                  <a:lnTo>
                    <a:pt x="4716140" y="16001"/>
                  </a:lnTo>
                  <a:lnTo>
                    <a:pt x="4715574" y="15616"/>
                  </a:lnTo>
                  <a:lnTo>
                    <a:pt x="4716467" y="16491"/>
                  </a:lnTo>
                  <a:close/>
                </a:path>
                <a:path w="4732655" h="325120">
                  <a:moveTo>
                    <a:pt x="4725293" y="29718"/>
                  </a:moveTo>
                  <a:lnTo>
                    <a:pt x="4725189" y="29561"/>
                  </a:lnTo>
                  <a:lnTo>
                    <a:pt x="4725189" y="29718"/>
                  </a:lnTo>
                  <a:close/>
                </a:path>
                <a:path w="4732655" h="325120">
                  <a:moveTo>
                    <a:pt x="4726310" y="31242"/>
                  </a:moveTo>
                  <a:lnTo>
                    <a:pt x="4725951" y="30703"/>
                  </a:lnTo>
                  <a:lnTo>
                    <a:pt x="4725951" y="31242"/>
                  </a:lnTo>
                  <a:lnTo>
                    <a:pt x="4726310" y="31242"/>
                  </a:lnTo>
                  <a:close/>
                </a:path>
                <a:path w="4732655" h="325120">
                  <a:moveTo>
                    <a:pt x="4727327" y="32766"/>
                  </a:moveTo>
                  <a:lnTo>
                    <a:pt x="4726713" y="31844"/>
                  </a:lnTo>
                  <a:lnTo>
                    <a:pt x="4726713" y="32766"/>
                  </a:lnTo>
                  <a:lnTo>
                    <a:pt x="4727327" y="32766"/>
                  </a:lnTo>
                  <a:close/>
                </a:path>
                <a:path w="4732655" h="325120">
                  <a:moveTo>
                    <a:pt x="4727943" y="34290"/>
                  </a:moveTo>
                  <a:lnTo>
                    <a:pt x="4727772" y="33432"/>
                  </a:lnTo>
                  <a:lnTo>
                    <a:pt x="4727475" y="32986"/>
                  </a:lnTo>
                  <a:lnTo>
                    <a:pt x="4727475" y="34290"/>
                  </a:lnTo>
                  <a:lnTo>
                    <a:pt x="4727943" y="34290"/>
                  </a:lnTo>
                  <a:close/>
                </a:path>
                <a:path w="4732655" h="325120">
                  <a:moveTo>
                    <a:pt x="4728399" y="36576"/>
                  </a:moveTo>
                  <a:lnTo>
                    <a:pt x="4728237" y="35761"/>
                  </a:lnTo>
                  <a:lnTo>
                    <a:pt x="4728237" y="36576"/>
                  </a:lnTo>
                  <a:lnTo>
                    <a:pt x="4728399" y="36576"/>
                  </a:lnTo>
                  <a:close/>
                </a:path>
                <a:path w="4732655" h="325120">
                  <a:moveTo>
                    <a:pt x="4731591" y="52578"/>
                  </a:moveTo>
                  <a:lnTo>
                    <a:pt x="4731285" y="51043"/>
                  </a:lnTo>
                  <a:lnTo>
                    <a:pt x="4731285" y="52578"/>
                  </a:lnTo>
                  <a:lnTo>
                    <a:pt x="4731591" y="52578"/>
                  </a:lnTo>
                  <a:close/>
                </a:path>
                <a:path w="4732655" h="325120">
                  <a:moveTo>
                    <a:pt x="4732047" y="271271"/>
                  </a:moveTo>
                  <a:lnTo>
                    <a:pt x="4732039" y="54825"/>
                  </a:lnTo>
                  <a:lnTo>
                    <a:pt x="4731285" y="272796"/>
                  </a:lnTo>
                  <a:lnTo>
                    <a:pt x="4727660" y="290749"/>
                  </a:lnTo>
                  <a:lnTo>
                    <a:pt x="4718259" y="306228"/>
                  </a:lnTo>
                  <a:lnTo>
                    <a:pt x="4706296" y="316122"/>
                  </a:lnTo>
                  <a:lnTo>
                    <a:pt x="4716140" y="309467"/>
                  </a:lnTo>
                  <a:lnTo>
                    <a:pt x="4727772" y="292262"/>
                  </a:lnTo>
                  <a:lnTo>
                    <a:pt x="4732047" y="271271"/>
                  </a:lnTo>
                  <a:close/>
                </a:path>
                <a:path w="4732655" h="325120">
                  <a:moveTo>
                    <a:pt x="4703399" y="318081"/>
                  </a:moveTo>
                  <a:lnTo>
                    <a:pt x="4689342" y="323053"/>
                  </a:lnTo>
                  <a:lnTo>
                    <a:pt x="4698935" y="321099"/>
                  </a:lnTo>
                  <a:lnTo>
                    <a:pt x="4703399" y="318081"/>
                  </a:lnTo>
                  <a:close/>
                </a:path>
                <a:path w="4732655" h="325120">
                  <a:moveTo>
                    <a:pt x="4683435" y="324256"/>
                  </a:moveTo>
                  <a:lnTo>
                    <a:pt x="4680231" y="324612"/>
                  </a:lnTo>
                  <a:lnTo>
                    <a:pt x="4680231" y="324908"/>
                  </a:lnTo>
                  <a:lnTo>
                    <a:pt x="4683435" y="324256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38250" y="6185153"/>
              <a:ext cx="4757420" cy="330200"/>
            </a:xfrm>
            <a:custGeom>
              <a:avLst/>
              <a:gdLst/>
              <a:ahLst/>
              <a:cxnLst/>
              <a:rect l="l" t="t" r="r" b="b"/>
              <a:pathLst>
                <a:path w="4757420" h="330200">
                  <a:moveTo>
                    <a:pt x="4722292" y="5334"/>
                  </a:moveTo>
                  <a:lnTo>
                    <a:pt x="4721969" y="5124"/>
                  </a:lnTo>
                  <a:lnTo>
                    <a:pt x="4703826" y="761"/>
                  </a:lnTo>
                  <a:lnTo>
                    <a:pt x="4698492" y="0"/>
                  </a:lnTo>
                  <a:lnTo>
                    <a:pt x="58674" y="0"/>
                  </a:lnTo>
                  <a:lnTo>
                    <a:pt x="11078" y="25156"/>
                  </a:lnTo>
                  <a:lnTo>
                    <a:pt x="0" y="59436"/>
                  </a:lnTo>
                  <a:lnTo>
                    <a:pt x="5334" y="59741"/>
                  </a:lnTo>
                  <a:lnTo>
                    <a:pt x="5334" y="51054"/>
                  </a:lnTo>
                  <a:lnTo>
                    <a:pt x="10113" y="35533"/>
                  </a:lnTo>
                  <a:lnTo>
                    <a:pt x="19135" y="22340"/>
                  </a:lnTo>
                  <a:lnTo>
                    <a:pt x="31544" y="12265"/>
                  </a:lnTo>
                  <a:lnTo>
                    <a:pt x="46482" y="6096"/>
                  </a:lnTo>
                  <a:lnTo>
                    <a:pt x="51054" y="5334"/>
                  </a:lnTo>
                  <a:lnTo>
                    <a:pt x="4722292" y="5334"/>
                  </a:lnTo>
                  <a:close/>
                </a:path>
                <a:path w="4757420" h="330200">
                  <a:moveTo>
                    <a:pt x="4702254" y="329019"/>
                  </a:moveTo>
                  <a:lnTo>
                    <a:pt x="5334" y="59741"/>
                  </a:lnTo>
                  <a:lnTo>
                    <a:pt x="5334" y="283464"/>
                  </a:lnTo>
                  <a:lnTo>
                    <a:pt x="6096" y="283464"/>
                  </a:lnTo>
                  <a:lnTo>
                    <a:pt x="6096" y="288036"/>
                  </a:lnTo>
                  <a:lnTo>
                    <a:pt x="6858" y="288036"/>
                  </a:lnTo>
                  <a:lnTo>
                    <a:pt x="6858" y="291084"/>
                  </a:lnTo>
                  <a:lnTo>
                    <a:pt x="7620" y="291084"/>
                  </a:lnTo>
                  <a:lnTo>
                    <a:pt x="7620" y="293370"/>
                  </a:lnTo>
                  <a:lnTo>
                    <a:pt x="8382" y="293370"/>
                  </a:lnTo>
                  <a:lnTo>
                    <a:pt x="8382" y="294894"/>
                  </a:lnTo>
                  <a:lnTo>
                    <a:pt x="9144" y="294894"/>
                  </a:lnTo>
                  <a:lnTo>
                    <a:pt x="9144" y="297180"/>
                  </a:lnTo>
                  <a:lnTo>
                    <a:pt x="9906" y="297180"/>
                  </a:lnTo>
                  <a:lnTo>
                    <a:pt x="9906" y="298704"/>
                  </a:lnTo>
                  <a:lnTo>
                    <a:pt x="10668" y="298704"/>
                  </a:lnTo>
                  <a:lnTo>
                    <a:pt x="10668" y="300228"/>
                  </a:lnTo>
                  <a:lnTo>
                    <a:pt x="11430" y="300228"/>
                  </a:lnTo>
                  <a:lnTo>
                    <a:pt x="11430" y="301752"/>
                  </a:lnTo>
                  <a:lnTo>
                    <a:pt x="12192" y="301752"/>
                  </a:lnTo>
                  <a:lnTo>
                    <a:pt x="12192" y="303276"/>
                  </a:lnTo>
                  <a:lnTo>
                    <a:pt x="12954" y="303276"/>
                  </a:lnTo>
                  <a:lnTo>
                    <a:pt x="13716" y="304038"/>
                  </a:lnTo>
                  <a:lnTo>
                    <a:pt x="13716" y="305562"/>
                  </a:lnTo>
                  <a:lnTo>
                    <a:pt x="14478" y="305562"/>
                  </a:lnTo>
                  <a:lnTo>
                    <a:pt x="15240" y="306324"/>
                  </a:lnTo>
                  <a:lnTo>
                    <a:pt x="15240" y="307848"/>
                  </a:lnTo>
                  <a:lnTo>
                    <a:pt x="16002" y="307848"/>
                  </a:lnTo>
                  <a:lnTo>
                    <a:pt x="17526" y="309372"/>
                  </a:lnTo>
                  <a:lnTo>
                    <a:pt x="17526" y="310896"/>
                  </a:lnTo>
                  <a:lnTo>
                    <a:pt x="18288" y="310896"/>
                  </a:lnTo>
                  <a:lnTo>
                    <a:pt x="26321" y="318177"/>
                  </a:lnTo>
                  <a:lnTo>
                    <a:pt x="35456" y="323835"/>
                  </a:lnTo>
                  <a:lnTo>
                    <a:pt x="45532" y="327596"/>
                  </a:lnTo>
                  <a:lnTo>
                    <a:pt x="56388" y="329184"/>
                  </a:lnTo>
                  <a:lnTo>
                    <a:pt x="4700778" y="329946"/>
                  </a:lnTo>
                  <a:lnTo>
                    <a:pt x="4700778" y="329184"/>
                  </a:lnTo>
                  <a:lnTo>
                    <a:pt x="4702254" y="329019"/>
                  </a:lnTo>
                  <a:close/>
                </a:path>
                <a:path w="4757420" h="330200">
                  <a:moveTo>
                    <a:pt x="4752594" y="296896"/>
                  </a:moveTo>
                  <a:lnTo>
                    <a:pt x="4752594" y="57150"/>
                  </a:lnTo>
                  <a:lnTo>
                    <a:pt x="4751832" y="277368"/>
                  </a:lnTo>
                  <a:lnTo>
                    <a:pt x="4748207" y="295321"/>
                  </a:lnTo>
                  <a:lnTo>
                    <a:pt x="4738806" y="310800"/>
                  </a:lnTo>
                  <a:lnTo>
                    <a:pt x="4724869" y="322327"/>
                  </a:lnTo>
                  <a:lnTo>
                    <a:pt x="4707636" y="328422"/>
                  </a:lnTo>
                  <a:lnTo>
                    <a:pt x="4702254" y="329019"/>
                  </a:lnTo>
                  <a:lnTo>
                    <a:pt x="4718408" y="329946"/>
                  </a:lnTo>
                  <a:lnTo>
                    <a:pt x="4727486" y="326685"/>
                  </a:lnTo>
                  <a:lnTo>
                    <a:pt x="4741935" y="314996"/>
                  </a:lnTo>
                  <a:lnTo>
                    <a:pt x="4751998" y="299352"/>
                  </a:lnTo>
                  <a:lnTo>
                    <a:pt x="4752594" y="296896"/>
                  </a:lnTo>
                  <a:close/>
                </a:path>
                <a:path w="4757420" h="330200">
                  <a:moveTo>
                    <a:pt x="4757166" y="275843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55642" y="47243"/>
                  </a:lnTo>
                  <a:lnTo>
                    <a:pt x="4749228" y="29765"/>
                  </a:lnTo>
                  <a:lnTo>
                    <a:pt x="4737554" y="15259"/>
                  </a:lnTo>
                  <a:lnTo>
                    <a:pt x="4722292" y="5334"/>
                  </a:lnTo>
                  <a:lnTo>
                    <a:pt x="4706874" y="5334"/>
                  </a:lnTo>
                  <a:lnTo>
                    <a:pt x="4710684" y="6096"/>
                  </a:lnTo>
                  <a:lnTo>
                    <a:pt x="4718906" y="8687"/>
                  </a:lnTo>
                  <a:lnTo>
                    <a:pt x="4726905" y="12930"/>
                  </a:lnTo>
                  <a:lnTo>
                    <a:pt x="4734222" y="18327"/>
                  </a:lnTo>
                  <a:lnTo>
                    <a:pt x="4740402" y="24384"/>
                  </a:lnTo>
                  <a:lnTo>
                    <a:pt x="4740402" y="25908"/>
                  </a:lnTo>
                  <a:lnTo>
                    <a:pt x="4741164" y="25908"/>
                  </a:lnTo>
                  <a:lnTo>
                    <a:pt x="4741926" y="26670"/>
                  </a:lnTo>
                  <a:lnTo>
                    <a:pt x="4741926" y="28194"/>
                  </a:lnTo>
                  <a:lnTo>
                    <a:pt x="4742688" y="28194"/>
                  </a:lnTo>
                  <a:lnTo>
                    <a:pt x="4743450" y="28956"/>
                  </a:lnTo>
                  <a:lnTo>
                    <a:pt x="4743450" y="30480"/>
                  </a:lnTo>
                  <a:lnTo>
                    <a:pt x="4744212" y="30480"/>
                  </a:lnTo>
                  <a:lnTo>
                    <a:pt x="4744974" y="31242"/>
                  </a:lnTo>
                  <a:lnTo>
                    <a:pt x="4744974" y="32766"/>
                  </a:lnTo>
                  <a:lnTo>
                    <a:pt x="4745736" y="32766"/>
                  </a:lnTo>
                  <a:lnTo>
                    <a:pt x="4745736" y="34290"/>
                  </a:lnTo>
                  <a:lnTo>
                    <a:pt x="4746498" y="34290"/>
                  </a:lnTo>
                  <a:lnTo>
                    <a:pt x="4746498" y="35814"/>
                  </a:lnTo>
                  <a:lnTo>
                    <a:pt x="4747260" y="35814"/>
                  </a:lnTo>
                  <a:lnTo>
                    <a:pt x="4747260" y="37338"/>
                  </a:lnTo>
                  <a:lnTo>
                    <a:pt x="4748022" y="37338"/>
                  </a:lnTo>
                  <a:lnTo>
                    <a:pt x="4748022" y="38862"/>
                  </a:lnTo>
                  <a:lnTo>
                    <a:pt x="4748784" y="38862"/>
                  </a:lnTo>
                  <a:lnTo>
                    <a:pt x="4748784" y="41148"/>
                  </a:lnTo>
                  <a:lnTo>
                    <a:pt x="4749546" y="41148"/>
                  </a:lnTo>
                  <a:lnTo>
                    <a:pt x="4749546" y="43434"/>
                  </a:lnTo>
                  <a:lnTo>
                    <a:pt x="4750308" y="43434"/>
                  </a:lnTo>
                  <a:lnTo>
                    <a:pt x="4750308" y="46482"/>
                  </a:lnTo>
                  <a:lnTo>
                    <a:pt x="4751070" y="46482"/>
                  </a:lnTo>
                  <a:lnTo>
                    <a:pt x="4751070" y="49530"/>
                  </a:lnTo>
                  <a:lnTo>
                    <a:pt x="4751832" y="49530"/>
                  </a:lnTo>
                  <a:lnTo>
                    <a:pt x="4751832" y="57150"/>
                  </a:lnTo>
                  <a:lnTo>
                    <a:pt x="4752594" y="57150"/>
                  </a:lnTo>
                  <a:lnTo>
                    <a:pt x="4752594" y="296896"/>
                  </a:lnTo>
                  <a:lnTo>
                    <a:pt x="4756404" y="281177"/>
                  </a:lnTo>
                  <a:lnTo>
                    <a:pt x="4757166" y="2758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43584" y="6189725"/>
              <a:ext cx="4747260" cy="325755"/>
            </a:xfrm>
            <a:custGeom>
              <a:avLst/>
              <a:gdLst/>
              <a:ahLst/>
              <a:cxnLst/>
              <a:rect l="l" t="t" r="r" b="b"/>
              <a:pathLst>
                <a:path w="4747260" h="325754">
                  <a:moveTo>
                    <a:pt x="4747260" y="271271"/>
                  </a:moveTo>
                  <a:lnTo>
                    <a:pt x="4747260" y="54863"/>
                  </a:lnTo>
                  <a:lnTo>
                    <a:pt x="4742985" y="33432"/>
                  </a:lnTo>
                  <a:lnTo>
                    <a:pt x="4731353" y="16001"/>
                  </a:lnTo>
                  <a:lnTo>
                    <a:pt x="4714148" y="4286"/>
                  </a:lnTo>
                  <a:lnTo>
                    <a:pt x="4693158" y="0"/>
                  </a:lnTo>
                  <a:lnTo>
                    <a:pt x="54102" y="0"/>
                  </a:lnTo>
                  <a:lnTo>
                    <a:pt x="32789" y="4286"/>
                  </a:lnTo>
                  <a:lnTo>
                    <a:pt x="15620" y="16001"/>
                  </a:lnTo>
                  <a:lnTo>
                    <a:pt x="4167" y="33432"/>
                  </a:lnTo>
                  <a:lnTo>
                    <a:pt x="0" y="54863"/>
                  </a:lnTo>
                  <a:lnTo>
                    <a:pt x="0" y="271271"/>
                  </a:lnTo>
                  <a:lnTo>
                    <a:pt x="4167" y="292262"/>
                  </a:lnTo>
                  <a:lnTo>
                    <a:pt x="15621" y="309467"/>
                  </a:lnTo>
                  <a:lnTo>
                    <a:pt x="32789" y="321099"/>
                  </a:lnTo>
                  <a:lnTo>
                    <a:pt x="54102" y="325373"/>
                  </a:lnTo>
                  <a:lnTo>
                    <a:pt x="4693158" y="325373"/>
                  </a:lnTo>
                  <a:lnTo>
                    <a:pt x="4714148" y="321099"/>
                  </a:lnTo>
                  <a:lnTo>
                    <a:pt x="4731353" y="309467"/>
                  </a:lnTo>
                  <a:lnTo>
                    <a:pt x="4742985" y="292262"/>
                  </a:lnTo>
                  <a:lnTo>
                    <a:pt x="4747260" y="271271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8250" y="6185153"/>
              <a:ext cx="4757420" cy="334645"/>
            </a:xfrm>
            <a:custGeom>
              <a:avLst/>
              <a:gdLst/>
              <a:ahLst/>
              <a:cxnLst/>
              <a:rect l="l" t="t" r="r" b="b"/>
              <a:pathLst>
                <a:path w="4757420" h="334645">
                  <a:moveTo>
                    <a:pt x="4757166" y="275843"/>
                  </a:moveTo>
                  <a:lnTo>
                    <a:pt x="4757166" y="58673"/>
                  </a:lnTo>
                  <a:lnTo>
                    <a:pt x="4756404" y="52577"/>
                  </a:lnTo>
                  <a:lnTo>
                    <a:pt x="4737554" y="15259"/>
                  </a:lnTo>
                  <a:lnTo>
                    <a:pt x="4698492" y="0"/>
                  </a:lnTo>
                  <a:lnTo>
                    <a:pt x="58674" y="0"/>
                  </a:lnTo>
                  <a:lnTo>
                    <a:pt x="11078" y="25156"/>
                  </a:lnTo>
                  <a:lnTo>
                    <a:pt x="0" y="59436"/>
                  </a:lnTo>
                  <a:lnTo>
                    <a:pt x="0" y="275844"/>
                  </a:lnTo>
                  <a:lnTo>
                    <a:pt x="9906" y="307523"/>
                  </a:lnTo>
                  <a:lnTo>
                    <a:pt x="9906" y="54102"/>
                  </a:lnTo>
                  <a:lnTo>
                    <a:pt x="10668" y="48768"/>
                  </a:lnTo>
                  <a:lnTo>
                    <a:pt x="13716" y="39624"/>
                  </a:lnTo>
                  <a:lnTo>
                    <a:pt x="15836" y="34124"/>
                  </a:lnTo>
                  <a:lnTo>
                    <a:pt x="23177" y="23520"/>
                  </a:lnTo>
                  <a:lnTo>
                    <a:pt x="28194" y="20574"/>
                  </a:lnTo>
                  <a:lnTo>
                    <a:pt x="32004" y="18288"/>
                  </a:lnTo>
                  <a:lnTo>
                    <a:pt x="35814" y="15240"/>
                  </a:lnTo>
                  <a:lnTo>
                    <a:pt x="43637" y="12992"/>
                  </a:lnTo>
                  <a:lnTo>
                    <a:pt x="51015" y="8851"/>
                  </a:lnTo>
                  <a:lnTo>
                    <a:pt x="58674" y="9810"/>
                  </a:lnTo>
                  <a:lnTo>
                    <a:pt x="4703826" y="9905"/>
                  </a:lnTo>
                  <a:lnTo>
                    <a:pt x="4708398" y="10667"/>
                  </a:lnTo>
                  <a:lnTo>
                    <a:pt x="4722889" y="16415"/>
                  </a:lnTo>
                  <a:lnTo>
                    <a:pt x="4734829" y="26231"/>
                  </a:lnTo>
                  <a:lnTo>
                    <a:pt x="4743270" y="39125"/>
                  </a:lnTo>
                  <a:lnTo>
                    <a:pt x="4747260" y="54101"/>
                  </a:lnTo>
                  <a:lnTo>
                    <a:pt x="4747260" y="306719"/>
                  </a:lnTo>
                  <a:lnTo>
                    <a:pt x="4751998" y="299352"/>
                  </a:lnTo>
                  <a:lnTo>
                    <a:pt x="4756404" y="281177"/>
                  </a:lnTo>
                  <a:lnTo>
                    <a:pt x="4757166" y="275843"/>
                  </a:lnTo>
                  <a:close/>
                </a:path>
                <a:path w="4757420" h="334645">
                  <a:moveTo>
                    <a:pt x="4747260" y="306719"/>
                  </a:moveTo>
                  <a:lnTo>
                    <a:pt x="4747260" y="281177"/>
                  </a:lnTo>
                  <a:lnTo>
                    <a:pt x="4746498" y="285749"/>
                  </a:lnTo>
                  <a:lnTo>
                    <a:pt x="4740427" y="300685"/>
                  </a:lnTo>
                  <a:lnTo>
                    <a:pt x="4731157" y="312510"/>
                  </a:lnTo>
                  <a:lnTo>
                    <a:pt x="4718699" y="320670"/>
                  </a:lnTo>
                  <a:lnTo>
                    <a:pt x="4703826" y="324419"/>
                  </a:lnTo>
                  <a:lnTo>
                    <a:pt x="58674" y="324505"/>
                  </a:lnTo>
                  <a:lnTo>
                    <a:pt x="44376" y="322511"/>
                  </a:lnTo>
                  <a:lnTo>
                    <a:pt x="12192" y="290322"/>
                  </a:lnTo>
                  <a:lnTo>
                    <a:pt x="9906" y="280416"/>
                  </a:lnTo>
                  <a:lnTo>
                    <a:pt x="9906" y="307523"/>
                  </a:lnTo>
                  <a:lnTo>
                    <a:pt x="45048" y="332789"/>
                  </a:lnTo>
                  <a:lnTo>
                    <a:pt x="4698492" y="334517"/>
                  </a:lnTo>
                  <a:lnTo>
                    <a:pt x="4704588" y="333755"/>
                  </a:lnTo>
                  <a:lnTo>
                    <a:pt x="4709922" y="332993"/>
                  </a:lnTo>
                  <a:lnTo>
                    <a:pt x="4727486" y="326685"/>
                  </a:lnTo>
                  <a:lnTo>
                    <a:pt x="4741935" y="314996"/>
                  </a:lnTo>
                  <a:lnTo>
                    <a:pt x="4747260" y="306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418336" y="3872907"/>
            <a:ext cx="5615305" cy="29032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60"/>
              </a:spcBef>
            </a:pPr>
            <a:r>
              <a:rPr sz="1500" b="1" dirty="0">
                <a:latin typeface="Arial"/>
                <a:cs typeface="Arial"/>
              </a:rPr>
              <a:t>Develop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Test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Design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8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Quantity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necessary,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resource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allocation,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objective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Conduct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test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Adjust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execution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necessary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latin typeface="Arial"/>
                <a:cs typeface="Arial"/>
              </a:rPr>
              <a:t>Analyze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the</a:t>
            </a:r>
            <a:r>
              <a:rPr sz="1500" b="1" spc="-20" dirty="0">
                <a:latin typeface="Arial"/>
                <a:cs typeface="Arial"/>
              </a:rPr>
              <a:t> data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Structured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mathematical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analysis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appropriate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</a:pPr>
            <a:r>
              <a:rPr sz="1500" b="1" dirty="0">
                <a:latin typeface="Arial"/>
                <a:cs typeface="Arial"/>
              </a:rPr>
              <a:t>Draw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conclusions</a:t>
            </a:r>
            <a:endParaRPr sz="1500">
              <a:latin typeface="Arial"/>
              <a:cs typeface="Arial"/>
            </a:endParaRPr>
          </a:p>
          <a:p>
            <a:pPr marL="126364" indent="-114300">
              <a:lnSpc>
                <a:spcPct val="100000"/>
              </a:lnSpc>
              <a:spcBef>
                <a:spcPts val="7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Defensible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risk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assessments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test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63661" y="2203704"/>
            <a:ext cx="1262380" cy="386715"/>
            <a:chOff x="7963661" y="2203704"/>
            <a:chExt cx="1262380" cy="386715"/>
          </a:xfrm>
        </p:grpSpPr>
        <p:sp>
          <p:nvSpPr>
            <p:cNvPr id="57" name="object 57"/>
            <p:cNvSpPr/>
            <p:nvPr/>
          </p:nvSpPr>
          <p:spPr>
            <a:xfrm>
              <a:off x="7968233" y="2208276"/>
              <a:ext cx="1252220" cy="377190"/>
            </a:xfrm>
            <a:custGeom>
              <a:avLst/>
              <a:gdLst/>
              <a:ahLst/>
              <a:cxnLst/>
              <a:rect l="l" t="t" r="r" b="b"/>
              <a:pathLst>
                <a:path w="1252220" h="377189">
                  <a:moveTo>
                    <a:pt x="1251966" y="377189"/>
                  </a:moveTo>
                  <a:lnTo>
                    <a:pt x="1251966" y="0"/>
                  </a:lnTo>
                  <a:lnTo>
                    <a:pt x="0" y="0"/>
                  </a:lnTo>
                  <a:lnTo>
                    <a:pt x="0" y="377190"/>
                  </a:lnTo>
                  <a:lnTo>
                    <a:pt x="1251966" y="377189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63661" y="2203704"/>
              <a:ext cx="1262380" cy="386715"/>
            </a:xfrm>
            <a:custGeom>
              <a:avLst/>
              <a:gdLst/>
              <a:ahLst/>
              <a:cxnLst/>
              <a:rect l="l" t="t" r="r" b="b"/>
              <a:pathLst>
                <a:path w="1262379" h="386714">
                  <a:moveTo>
                    <a:pt x="1261872" y="384048"/>
                  </a:moveTo>
                  <a:lnTo>
                    <a:pt x="1261872" y="2286"/>
                  </a:lnTo>
                  <a:lnTo>
                    <a:pt x="125958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384048"/>
                  </a:lnTo>
                  <a:lnTo>
                    <a:pt x="2286" y="386334"/>
                  </a:lnTo>
                  <a:lnTo>
                    <a:pt x="4572" y="386334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51966" y="9906"/>
                  </a:lnTo>
                  <a:lnTo>
                    <a:pt x="1251966" y="4572"/>
                  </a:lnTo>
                  <a:lnTo>
                    <a:pt x="1256538" y="9906"/>
                  </a:lnTo>
                  <a:lnTo>
                    <a:pt x="1256538" y="386334"/>
                  </a:lnTo>
                  <a:lnTo>
                    <a:pt x="1259586" y="386334"/>
                  </a:lnTo>
                  <a:lnTo>
                    <a:pt x="1261872" y="384048"/>
                  </a:lnTo>
                  <a:close/>
                </a:path>
                <a:path w="1262379" h="386714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62379" h="386714">
                  <a:moveTo>
                    <a:pt x="9144" y="376428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8"/>
                  </a:lnTo>
                  <a:lnTo>
                    <a:pt x="9144" y="376428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4572" y="376428"/>
                  </a:lnTo>
                  <a:lnTo>
                    <a:pt x="9144" y="381762"/>
                  </a:lnTo>
                  <a:lnTo>
                    <a:pt x="9144" y="386334"/>
                  </a:lnTo>
                  <a:lnTo>
                    <a:pt x="1251966" y="386334"/>
                  </a:lnTo>
                  <a:lnTo>
                    <a:pt x="1251966" y="381762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9144" y="386334"/>
                  </a:moveTo>
                  <a:lnTo>
                    <a:pt x="9144" y="381762"/>
                  </a:lnTo>
                  <a:lnTo>
                    <a:pt x="4572" y="376428"/>
                  </a:lnTo>
                  <a:lnTo>
                    <a:pt x="4572" y="386334"/>
                  </a:lnTo>
                  <a:lnTo>
                    <a:pt x="9144" y="386334"/>
                  </a:lnTo>
                  <a:close/>
                </a:path>
                <a:path w="1262379" h="386714">
                  <a:moveTo>
                    <a:pt x="1256538" y="9906"/>
                  </a:moveTo>
                  <a:lnTo>
                    <a:pt x="1251966" y="4572"/>
                  </a:lnTo>
                  <a:lnTo>
                    <a:pt x="1251966" y="9906"/>
                  </a:lnTo>
                  <a:lnTo>
                    <a:pt x="1256538" y="9906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1256538" y="9906"/>
                  </a:lnTo>
                  <a:lnTo>
                    <a:pt x="1251966" y="9906"/>
                  </a:lnTo>
                  <a:lnTo>
                    <a:pt x="1251966" y="376428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1256538" y="386334"/>
                  </a:moveTo>
                  <a:lnTo>
                    <a:pt x="1256538" y="376428"/>
                  </a:lnTo>
                  <a:lnTo>
                    <a:pt x="1251966" y="381762"/>
                  </a:lnTo>
                  <a:lnTo>
                    <a:pt x="1251966" y="386334"/>
                  </a:lnTo>
                  <a:lnTo>
                    <a:pt x="1256538" y="386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968233" y="2208276"/>
            <a:ext cx="1252220" cy="3771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33985" marR="170180" indent="-431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Subject</a:t>
            </a:r>
            <a:r>
              <a:rPr sz="1200" spc="-10" dirty="0">
                <a:latin typeface="Arial"/>
                <a:cs typeface="Arial"/>
              </a:rPr>
              <a:t> Matter Expertise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963661" y="2675382"/>
            <a:ext cx="1262380" cy="386715"/>
            <a:chOff x="7963661" y="2675382"/>
            <a:chExt cx="1262380" cy="386715"/>
          </a:xfrm>
        </p:grpSpPr>
        <p:sp>
          <p:nvSpPr>
            <p:cNvPr id="61" name="object 61"/>
            <p:cNvSpPr/>
            <p:nvPr/>
          </p:nvSpPr>
          <p:spPr>
            <a:xfrm>
              <a:off x="7968233" y="2679954"/>
              <a:ext cx="1252220" cy="377190"/>
            </a:xfrm>
            <a:custGeom>
              <a:avLst/>
              <a:gdLst/>
              <a:ahLst/>
              <a:cxnLst/>
              <a:rect l="l" t="t" r="r" b="b"/>
              <a:pathLst>
                <a:path w="1252220" h="377189">
                  <a:moveTo>
                    <a:pt x="1251966" y="377189"/>
                  </a:moveTo>
                  <a:lnTo>
                    <a:pt x="1251966" y="0"/>
                  </a:lnTo>
                  <a:lnTo>
                    <a:pt x="0" y="0"/>
                  </a:lnTo>
                  <a:lnTo>
                    <a:pt x="0" y="377189"/>
                  </a:lnTo>
                  <a:lnTo>
                    <a:pt x="1251966" y="377189"/>
                  </a:lnTo>
                  <a:close/>
                </a:path>
              </a:pathLst>
            </a:custGeom>
            <a:solidFill>
              <a:srgbClr val="C9F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63661" y="2675382"/>
              <a:ext cx="1262380" cy="386715"/>
            </a:xfrm>
            <a:custGeom>
              <a:avLst/>
              <a:gdLst/>
              <a:ahLst/>
              <a:cxnLst/>
              <a:rect l="l" t="t" r="r" b="b"/>
              <a:pathLst>
                <a:path w="1262379" h="386714">
                  <a:moveTo>
                    <a:pt x="1261872" y="384048"/>
                  </a:moveTo>
                  <a:lnTo>
                    <a:pt x="1261872" y="2286"/>
                  </a:lnTo>
                  <a:lnTo>
                    <a:pt x="1259586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384048"/>
                  </a:lnTo>
                  <a:lnTo>
                    <a:pt x="2286" y="386334"/>
                  </a:lnTo>
                  <a:lnTo>
                    <a:pt x="4572" y="386334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51966" y="9906"/>
                  </a:lnTo>
                  <a:lnTo>
                    <a:pt x="1251966" y="4572"/>
                  </a:lnTo>
                  <a:lnTo>
                    <a:pt x="1256538" y="9906"/>
                  </a:lnTo>
                  <a:lnTo>
                    <a:pt x="1256538" y="386334"/>
                  </a:lnTo>
                  <a:lnTo>
                    <a:pt x="1259586" y="386334"/>
                  </a:lnTo>
                  <a:lnTo>
                    <a:pt x="1261872" y="384048"/>
                  </a:lnTo>
                  <a:close/>
                </a:path>
                <a:path w="1262379" h="386714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62379" h="386714">
                  <a:moveTo>
                    <a:pt x="9144" y="376428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376428"/>
                  </a:lnTo>
                  <a:lnTo>
                    <a:pt x="9144" y="376428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4572" y="376428"/>
                  </a:lnTo>
                  <a:lnTo>
                    <a:pt x="9144" y="381762"/>
                  </a:lnTo>
                  <a:lnTo>
                    <a:pt x="9144" y="386334"/>
                  </a:lnTo>
                  <a:lnTo>
                    <a:pt x="1251966" y="386334"/>
                  </a:lnTo>
                  <a:lnTo>
                    <a:pt x="1251966" y="381762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9144" y="386334"/>
                  </a:moveTo>
                  <a:lnTo>
                    <a:pt x="9144" y="381762"/>
                  </a:lnTo>
                  <a:lnTo>
                    <a:pt x="4572" y="376428"/>
                  </a:lnTo>
                  <a:lnTo>
                    <a:pt x="4572" y="386334"/>
                  </a:lnTo>
                  <a:lnTo>
                    <a:pt x="9144" y="386334"/>
                  </a:lnTo>
                  <a:close/>
                </a:path>
                <a:path w="1262379" h="386714">
                  <a:moveTo>
                    <a:pt x="1256538" y="9906"/>
                  </a:moveTo>
                  <a:lnTo>
                    <a:pt x="1251966" y="4572"/>
                  </a:lnTo>
                  <a:lnTo>
                    <a:pt x="1251966" y="9906"/>
                  </a:lnTo>
                  <a:lnTo>
                    <a:pt x="1256538" y="9906"/>
                  </a:lnTo>
                  <a:close/>
                </a:path>
                <a:path w="1262379" h="386714">
                  <a:moveTo>
                    <a:pt x="1256538" y="376428"/>
                  </a:moveTo>
                  <a:lnTo>
                    <a:pt x="1256538" y="9906"/>
                  </a:lnTo>
                  <a:lnTo>
                    <a:pt x="1251966" y="9906"/>
                  </a:lnTo>
                  <a:lnTo>
                    <a:pt x="1251966" y="376428"/>
                  </a:lnTo>
                  <a:lnTo>
                    <a:pt x="1256538" y="376428"/>
                  </a:lnTo>
                  <a:close/>
                </a:path>
                <a:path w="1262379" h="386714">
                  <a:moveTo>
                    <a:pt x="1256538" y="386334"/>
                  </a:moveTo>
                  <a:lnTo>
                    <a:pt x="1256538" y="376428"/>
                  </a:lnTo>
                  <a:lnTo>
                    <a:pt x="1251966" y="381762"/>
                  </a:lnTo>
                  <a:lnTo>
                    <a:pt x="1251966" y="386334"/>
                  </a:lnTo>
                  <a:lnTo>
                    <a:pt x="1256538" y="3863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968233" y="2679954"/>
            <a:ext cx="1252220" cy="3771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87655" marR="313055" indent="-762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Arial"/>
                <a:cs typeface="Arial"/>
              </a:rPr>
              <a:t>Analytical Expertise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60283" y="1679702"/>
            <a:ext cx="1292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Test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Evaluation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60283" y="1862582"/>
            <a:ext cx="162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requires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collaboration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7963661" y="3233166"/>
            <a:ext cx="1245870" cy="658495"/>
            <a:chOff x="7963661" y="3233166"/>
            <a:chExt cx="1245870" cy="658495"/>
          </a:xfrm>
        </p:grpSpPr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8233" y="3237738"/>
              <a:ext cx="1236726" cy="64846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963661" y="3233166"/>
              <a:ext cx="1245870" cy="658495"/>
            </a:xfrm>
            <a:custGeom>
              <a:avLst/>
              <a:gdLst/>
              <a:ahLst/>
              <a:cxnLst/>
              <a:rect l="l" t="t" r="r" b="b"/>
              <a:pathLst>
                <a:path w="1245870" h="658495">
                  <a:moveTo>
                    <a:pt x="1245870" y="656082"/>
                  </a:moveTo>
                  <a:lnTo>
                    <a:pt x="1245870" y="2286"/>
                  </a:lnTo>
                  <a:lnTo>
                    <a:pt x="1243584" y="0"/>
                  </a:lnTo>
                  <a:lnTo>
                    <a:pt x="2285" y="0"/>
                  </a:lnTo>
                  <a:lnTo>
                    <a:pt x="0" y="2286"/>
                  </a:lnTo>
                  <a:lnTo>
                    <a:pt x="0" y="656082"/>
                  </a:lnTo>
                  <a:lnTo>
                    <a:pt x="2286" y="658368"/>
                  </a:lnTo>
                  <a:lnTo>
                    <a:pt x="4572" y="658368"/>
                  </a:lnTo>
                  <a:lnTo>
                    <a:pt x="4572" y="9906"/>
                  </a:lnTo>
                  <a:lnTo>
                    <a:pt x="9143" y="4572"/>
                  </a:lnTo>
                  <a:lnTo>
                    <a:pt x="9143" y="9906"/>
                  </a:lnTo>
                  <a:lnTo>
                    <a:pt x="1235964" y="9906"/>
                  </a:lnTo>
                  <a:lnTo>
                    <a:pt x="1235964" y="4572"/>
                  </a:lnTo>
                  <a:lnTo>
                    <a:pt x="1241298" y="9906"/>
                  </a:lnTo>
                  <a:lnTo>
                    <a:pt x="1241298" y="658368"/>
                  </a:lnTo>
                  <a:lnTo>
                    <a:pt x="1243584" y="658368"/>
                  </a:lnTo>
                  <a:lnTo>
                    <a:pt x="1245870" y="656082"/>
                  </a:lnTo>
                  <a:close/>
                </a:path>
                <a:path w="1245870" h="658495">
                  <a:moveTo>
                    <a:pt x="9143" y="9906"/>
                  </a:moveTo>
                  <a:lnTo>
                    <a:pt x="9143" y="4572"/>
                  </a:lnTo>
                  <a:lnTo>
                    <a:pt x="4572" y="9906"/>
                  </a:lnTo>
                  <a:lnTo>
                    <a:pt x="9143" y="9906"/>
                  </a:lnTo>
                  <a:close/>
                </a:path>
                <a:path w="1245870" h="658495">
                  <a:moveTo>
                    <a:pt x="9144" y="648462"/>
                  </a:moveTo>
                  <a:lnTo>
                    <a:pt x="9143" y="9906"/>
                  </a:lnTo>
                  <a:lnTo>
                    <a:pt x="4572" y="9906"/>
                  </a:lnTo>
                  <a:lnTo>
                    <a:pt x="4572" y="648462"/>
                  </a:lnTo>
                  <a:lnTo>
                    <a:pt x="9144" y="648462"/>
                  </a:lnTo>
                  <a:close/>
                </a:path>
                <a:path w="1245870" h="658495">
                  <a:moveTo>
                    <a:pt x="1241298" y="648462"/>
                  </a:moveTo>
                  <a:lnTo>
                    <a:pt x="4572" y="648462"/>
                  </a:lnTo>
                  <a:lnTo>
                    <a:pt x="9144" y="653034"/>
                  </a:lnTo>
                  <a:lnTo>
                    <a:pt x="9144" y="658368"/>
                  </a:lnTo>
                  <a:lnTo>
                    <a:pt x="1235964" y="658368"/>
                  </a:lnTo>
                  <a:lnTo>
                    <a:pt x="1235964" y="653034"/>
                  </a:lnTo>
                  <a:lnTo>
                    <a:pt x="1241298" y="648462"/>
                  </a:lnTo>
                  <a:close/>
                </a:path>
                <a:path w="1245870" h="658495">
                  <a:moveTo>
                    <a:pt x="9144" y="658368"/>
                  </a:moveTo>
                  <a:lnTo>
                    <a:pt x="9144" y="653034"/>
                  </a:lnTo>
                  <a:lnTo>
                    <a:pt x="4572" y="648462"/>
                  </a:lnTo>
                  <a:lnTo>
                    <a:pt x="4572" y="658368"/>
                  </a:lnTo>
                  <a:lnTo>
                    <a:pt x="9144" y="658368"/>
                  </a:lnTo>
                  <a:close/>
                </a:path>
                <a:path w="1245870" h="658495">
                  <a:moveTo>
                    <a:pt x="1241298" y="9906"/>
                  </a:moveTo>
                  <a:lnTo>
                    <a:pt x="1235964" y="4572"/>
                  </a:lnTo>
                  <a:lnTo>
                    <a:pt x="1235964" y="9906"/>
                  </a:lnTo>
                  <a:lnTo>
                    <a:pt x="1241298" y="9906"/>
                  </a:lnTo>
                  <a:close/>
                </a:path>
                <a:path w="1245870" h="658495">
                  <a:moveTo>
                    <a:pt x="1241298" y="648462"/>
                  </a:moveTo>
                  <a:lnTo>
                    <a:pt x="1241298" y="9906"/>
                  </a:lnTo>
                  <a:lnTo>
                    <a:pt x="1235964" y="9906"/>
                  </a:lnTo>
                  <a:lnTo>
                    <a:pt x="1235964" y="648462"/>
                  </a:lnTo>
                  <a:lnTo>
                    <a:pt x="1241298" y="648462"/>
                  </a:lnTo>
                  <a:close/>
                </a:path>
                <a:path w="1245870" h="658495">
                  <a:moveTo>
                    <a:pt x="1241298" y="658368"/>
                  </a:moveTo>
                  <a:lnTo>
                    <a:pt x="1241298" y="648462"/>
                  </a:lnTo>
                  <a:lnTo>
                    <a:pt x="1235964" y="653034"/>
                  </a:lnTo>
                  <a:lnTo>
                    <a:pt x="1235964" y="658368"/>
                  </a:lnTo>
                  <a:lnTo>
                    <a:pt x="1241298" y="658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079740" y="3270758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Arial"/>
                <a:cs typeface="Arial"/>
              </a:rPr>
              <a:t>STAT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tools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applied</a:t>
            </a:r>
            <a:endParaRPr sz="120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step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6745" y="6781800"/>
            <a:ext cx="25400" cy="381000"/>
          </a:xfrm>
          <a:custGeom>
            <a:avLst/>
            <a:gdLst/>
            <a:ahLst/>
            <a:cxnLst/>
            <a:rect l="l" t="t" r="r" b="b"/>
            <a:pathLst>
              <a:path w="25400" h="381000">
                <a:moveTo>
                  <a:pt x="25146" y="381000"/>
                </a:moveTo>
                <a:lnTo>
                  <a:pt x="25146" y="0"/>
                </a:lnTo>
                <a:lnTo>
                  <a:pt x="0" y="0"/>
                </a:lnTo>
                <a:lnTo>
                  <a:pt x="0" y="381000"/>
                </a:lnTo>
                <a:lnTo>
                  <a:pt x="25146" y="381000"/>
                </a:lnTo>
                <a:close/>
              </a:path>
            </a:pathLst>
          </a:custGeom>
          <a:solidFill>
            <a:srgbClr val="A499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3753" y="6837022"/>
            <a:ext cx="591416" cy="2709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29483" y="2119122"/>
            <a:ext cx="4757420" cy="609600"/>
            <a:chOff x="2729483" y="2119122"/>
            <a:chExt cx="4757420" cy="609600"/>
          </a:xfrm>
        </p:grpSpPr>
        <p:sp>
          <p:nvSpPr>
            <p:cNvPr id="5" name="object 5"/>
            <p:cNvSpPr/>
            <p:nvPr/>
          </p:nvSpPr>
          <p:spPr>
            <a:xfrm>
              <a:off x="2741819" y="2129435"/>
              <a:ext cx="4739640" cy="589915"/>
            </a:xfrm>
            <a:custGeom>
              <a:avLst/>
              <a:gdLst/>
              <a:ahLst/>
              <a:cxnLst/>
              <a:rect l="l" t="t" r="r" b="b"/>
              <a:pathLst>
                <a:path w="4739640" h="589914">
                  <a:moveTo>
                    <a:pt x="4522" y="49139"/>
                  </a:moveTo>
                  <a:lnTo>
                    <a:pt x="129" y="55658"/>
                  </a:lnTo>
                  <a:lnTo>
                    <a:pt x="0" y="56303"/>
                  </a:lnTo>
                  <a:lnTo>
                    <a:pt x="4522" y="49139"/>
                  </a:lnTo>
                  <a:close/>
                </a:path>
                <a:path w="4739640" h="589914">
                  <a:moveTo>
                    <a:pt x="31199" y="17268"/>
                  </a:moveTo>
                  <a:lnTo>
                    <a:pt x="21668" y="23690"/>
                  </a:lnTo>
                  <a:lnTo>
                    <a:pt x="20262" y="25777"/>
                  </a:lnTo>
                  <a:lnTo>
                    <a:pt x="31199" y="17268"/>
                  </a:lnTo>
                  <a:close/>
                </a:path>
                <a:path w="4739640" h="589914">
                  <a:moveTo>
                    <a:pt x="64320" y="0"/>
                  </a:moveTo>
                  <a:lnTo>
                    <a:pt x="53636" y="2152"/>
                  </a:lnTo>
                  <a:lnTo>
                    <a:pt x="50623" y="4182"/>
                  </a:lnTo>
                  <a:lnTo>
                    <a:pt x="64320" y="0"/>
                  </a:lnTo>
                  <a:close/>
                </a:path>
                <a:path w="4739640" h="589914">
                  <a:moveTo>
                    <a:pt x="4679754" y="2842"/>
                  </a:moveTo>
                  <a:lnTo>
                    <a:pt x="4678738" y="2152"/>
                  </a:lnTo>
                  <a:lnTo>
                    <a:pt x="4677294" y="1860"/>
                  </a:lnTo>
                  <a:lnTo>
                    <a:pt x="4679754" y="2842"/>
                  </a:lnTo>
                  <a:close/>
                </a:path>
                <a:path w="4739640" h="589914">
                  <a:moveTo>
                    <a:pt x="4711649" y="25500"/>
                  </a:moveTo>
                  <a:lnTo>
                    <a:pt x="4711302" y="24978"/>
                  </a:lnTo>
                  <a:lnTo>
                    <a:pt x="4711302" y="25500"/>
                  </a:lnTo>
                  <a:lnTo>
                    <a:pt x="4711649" y="25500"/>
                  </a:lnTo>
                  <a:close/>
                </a:path>
                <a:path w="4739640" h="589914">
                  <a:moveTo>
                    <a:pt x="4731936" y="56742"/>
                  </a:moveTo>
                  <a:lnTo>
                    <a:pt x="4731876" y="56439"/>
                  </a:lnTo>
                  <a:lnTo>
                    <a:pt x="4731876" y="56742"/>
                  </a:lnTo>
                  <a:close/>
                </a:path>
                <a:path w="4739640" h="589914">
                  <a:moveTo>
                    <a:pt x="4739496" y="494892"/>
                  </a:moveTo>
                  <a:lnTo>
                    <a:pt x="4739496" y="94842"/>
                  </a:lnTo>
                  <a:lnTo>
                    <a:pt x="4738746" y="498627"/>
                  </a:lnTo>
                  <a:lnTo>
                    <a:pt x="4739496" y="494892"/>
                  </a:lnTo>
                  <a:close/>
                </a:path>
                <a:path w="4739640" h="589914">
                  <a:moveTo>
                    <a:pt x="4734014" y="522208"/>
                  </a:moveTo>
                  <a:lnTo>
                    <a:pt x="4730081" y="536082"/>
                  </a:lnTo>
                  <a:lnTo>
                    <a:pt x="4731721" y="533635"/>
                  </a:lnTo>
                  <a:lnTo>
                    <a:pt x="4734014" y="522208"/>
                  </a:lnTo>
                  <a:close/>
                </a:path>
                <a:path w="4739640" h="589914">
                  <a:moveTo>
                    <a:pt x="4715465" y="557887"/>
                  </a:moveTo>
                  <a:lnTo>
                    <a:pt x="4711135" y="564096"/>
                  </a:lnTo>
                  <a:lnTo>
                    <a:pt x="4697695" y="574004"/>
                  </a:lnTo>
                  <a:lnTo>
                    <a:pt x="4710444" y="565377"/>
                  </a:lnTo>
                  <a:lnTo>
                    <a:pt x="4715465" y="557887"/>
                  </a:lnTo>
                  <a:close/>
                </a:path>
                <a:path w="4739640" h="589914">
                  <a:moveTo>
                    <a:pt x="4682961" y="583975"/>
                  </a:moveTo>
                  <a:lnTo>
                    <a:pt x="4664706" y="589663"/>
                  </a:lnTo>
                  <a:lnTo>
                    <a:pt x="4678738" y="586832"/>
                  </a:lnTo>
                  <a:lnTo>
                    <a:pt x="4682961" y="583975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9483" y="2119176"/>
              <a:ext cx="4757420" cy="605155"/>
            </a:xfrm>
            <a:custGeom>
              <a:avLst/>
              <a:gdLst/>
              <a:ahLst/>
              <a:cxnLst/>
              <a:rect l="l" t="t" r="r" b="b"/>
              <a:pathLst>
                <a:path w="4757420" h="605155">
                  <a:moveTo>
                    <a:pt x="4677135" y="4517"/>
                  </a:moveTo>
                  <a:lnTo>
                    <a:pt x="4662678" y="707"/>
                  </a:lnTo>
                  <a:lnTo>
                    <a:pt x="4652772" y="0"/>
                  </a:lnTo>
                  <a:lnTo>
                    <a:pt x="103632" y="72"/>
                  </a:lnTo>
                  <a:lnTo>
                    <a:pt x="42481" y="20676"/>
                  </a:lnTo>
                  <a:lnTo>
                    <a:pt x="4571" y="73859"/>
                  </a:lnTo>
                  <a:lnTo>
                    <a:pt x="0" y="105101"/>
                  </a:lnTo>
                  <a:lnTo>
                    <a:pt x="4572" y="105589"/>
                  </a:lnTo>
                  <a:lnTo>
                    <a:pt x="4572" y="102815"/>
                  </a:lnTo>
                  <a:lnTo>
                    <a:pt x="11677" y="67606"/>
                  </a:lnTo>
                  <a:lnTo>
                    <a:pt x="30646" y="37554"/>
                  </a:lnTo>
                  <a:lnTo>
                    <a:pt x="58676" y="15749"/>
                  </a:lnTo>
                  <a:lnTo>
                    <a:pt x="92964" y="5279"/>
                  </a:lnTo>
                  <a:lnTo>
                    <a:pt x="103632" y="4517"/>
                  </a:lnTo>
                  <a:lnTo>
                    <a:pt x="4677135" y="4517"/>
                  </a:lnTo>
                  <a:close/>
                </a:path>
                <a:path w="4757420" h="605155">
                  <a:moveTo>
                    <a:pt x="4665390" y="603477"/>
                  </a:moveTo>
                  <a:lnTo>
                    <a:pt x="4572" y="105589"/>
                  </a:lnTo>
                  <a:lnTo>
                    <a:pt x="4572" y="506675"/>
                  </a:lnTo>
                  <a:lnTo>
                    <a:pt x="5334" y="506675"/>
                  </a:lnTo>
                  <a:lnTo>
                    <a:pt x="5334" y="517343"/>
                  </a:lnTo>
                  <a:lnTo>
                    <a:pt x="6096" y="517343"/>
                  </a:lnTo>
                  <a:lnTo>
                    <a:pt x="6096" y="521915"/>
                  </a:lnTo>
                  <a:lnTo>
                    <a:pt x="6858" y="521915"/>
                  </a:lnTo>
                  <a:lnTo>
                    <a:pt x="6858" y="526487"/>
                  </a:lnTo>
                  <a:lnTo>
                    <a:pt x="7620" y="526487"/>
                  </a:lnTo>
                  <a:lnTo>
                    <a:pt x="7620" y="529535"/>
                  </a:lnTo>
                  <a:lnTo>
                    <a:pt x="8382" y="529535"/>
                  </a:lnTo>
                  <a:lnTo>
                    <a:pt x="8382" y="532583"/>
                  </a:lnTo>
                  <a:lnTo>
                    <a:pt x="9144" y="532583"/>
                  </a:lnTo>
                  <a:lnTo>
                    <a:pt x="9144" y="534869"/>
                  </a:lnTo>
                  <a:lnTo>
                    <a:pt x="9906" y="534869"/>
                  </a:lnTo>
                  <a:lnTo>
                    <a:pt x="9906" y="537155"/>
                  </a:lnTo>
                  <a:lnTo>
                    <a:pt x="10668" y="537155"/>
                  </a:lnTo>
                  <a:lnTo>
                    <a:pt x="10668" y="539441"/>
                  </a:lnTo>
                  <a:lnTo>
                    <a:pt x="11430" y="539441"/>
                  </a:lnTo>
                  <a:lnTo>
                    <a:pt x="11430" y="540965"/>
                  </a:lnTo>
                  <a:lnTo>
                    <a:pt x="12192" y="540965"/>
                  </a:lnTo>
                  <a:lnTo>
                    <a:pt x="12192" y="543251"/>
                  </a:lnTo>
                  <a:lnTo>
                    <a:pt x="12954" y="543251"/>
                  </a:lnTo>
                  <a:lnTo>
                    <a:pt x="12954" y="544775"/>
                  </a:lnTo>
                  <a:lnTo>
                    <a:pt x="13716" y="544775"/>
                  </a:lnTo>
                  <a:lnTo>
                    <a:pt x="13716" y="546299"/>
                  </a:lnTo>
                  <a:lnTo>
                    <a:pt x="14478" y="546299"/>
                  </a:lnTo>
                  <a:lnTo>
                    <a:pt x="14478" y="548585"/>
                  </a:lnTo>
                  <a:lnTo>
                    <a:pt x="15240" y="548585"/>
                  </a:lnTo>
                  <a:lnTo>
                    <a:pt x="15240" y="550109"/>
                  </a:lnTo>
                  <a:lnTo>
                    <a:pt x="16002" y="550109"/>
                  </a:lnTo>
                  <a:lnTo>
                    <a:pt x="16002" y="551633"/>
                  </a:lnTo>
                  <a:lnTo>
                    <a:pt x="16764" y="551633"/>
                  </a:lnTo>
                  <a:lnTo>
                    <a:pt x="16764" y="553157"/>
                  </a:lnTo>
                  <a:lnTo>
                    <a:pt x="17526" y="553157"/>
                  </a:lnTo>
                  <a:lnTo>
                    <a:pt x="18288" y="553919"/>
                  </a:lnTo>
                  <a:lnTo>
                    <a:pt x="18288" y="555443"/>
                  </a:lnTo>
                  <a:lnTo>
                    <a:pt x="19050" y="555443"/>
                  </a:lnTo>
                  <a:lnTo>
                    <a:pt x="19050" y="556967"/>
                  </a:lnTo>
                  <a:lnTo>
                    <a:pt x="19812" y="556967"/>
                  </a:lnTo>
                  <a:lnTo>
                    <a:pt x="20574" y="557729"/>
                  </a:lnTo>
                  <a:lnTo>
                    <a:pt x="20574" y="559253"/>
                  </a:lnTo>
                  <a:lnTo>
                    <a:pt x="21336" y="559253"/>
                  </a:lnTo>
                  <a:lnTo>
                    <a:pt x="22098" y="560015"/>
                  </a:lnTo>
                  <a:lnTo>
                    <a:pt x="22098" y="561539"/>
                  </a:lnTo>
                  <a:lnTo>
                    <a:pt x="22860" y="561539"/>
                  </a:lnTo>
                  <a:lnTo>
                    <a:pt x="23622" y="562301"/>
                  </a:lnTo>
                  <a:lnTo>
                    <a:pt x="23622" y="563825"/>
                  </a:lnTo>
                  <a:lnTo>
                    <a:pt x="24384" y="563825"/>
                  </a:lnTo>
                  <a:lnTo>
                    <a:pt x="25908" y="565349"/>
                  </a:lnTo>
                  <a:lnTo>
                    <a:pt x="25908" y="566873"/>
                  </a:lnTo>
                  <a:lnTo>
                    <a:pt x="26670" y="566873"/>
                  </a:lnTo>
                  <a:lnTo>
                    <a:pt x="29718" y="569921"/>
                  </a:lnTo>
                  <a:lnTo>
                    <a:pt x="29718" y="571445"/>
                  </a:lnTo>
                  <a:lnTo>
                    <a:pt x="30480" y="571445"/>
                  </a:lnTo>
                  <a:lnTo>
                    <a:pt x="45416" y="584780"/>
                  </a:lnTo>
                  <a:lnTo>
                    <a:pt x="62083" y="594819"/>
                  </a:lnTo>
                  <a:lnTo>
                    <a:pt x="80475" y="601363"/>
                  </a:lnTo>
                  <a:lnTo>
                    <a:pt x="100584" y="604211"/>
                  </a:lnTo>
                  <a:lnTo>
                    <a:pt x="4656582" y="604973"/>
                  </a:lnTo>
                  <a:lnTo>
                    <a:pt x="4656582" y="604211"/>
                  </a:lnTo>
                  <a:lnTo>
                    <a:pt x="4665390" y="603477"/>
                  </a:lnTo>
                  <a:close/>
                </a:path>
                <a:path w="4757420" h="605155">
                  <a:moveTo>
                    <a:pt x="4757166" y="505151"/>
                  </a:moveTo>
                  <a:lnTo>
                    <a:pt x="4757166" y="104339"/>
                  </a:lnTo>
                  <a:lnTo>
                    <a:pt x="4756404" y="93671"/>
                  </a:lnTo>
                  <a:lnTo>
                    <a:pt x="4742845" y="52472"/>
                  </a:lnTo>
                  <a:lnTo>
                    <a:pt x="4695029" y="9233"/>
                  </a:lnTo>
                  <a:lnTo>
                    <a:pt x="4677135" y="4517"/>
                  </a:lnTo>
                  <a:lnTo>
                    <a:pt x="4652772" y="4517"/>
                  </a:lnTo>
                  <a:lnTo>
                    <a:pt x="4664202" y="5279"/>
                  </a:lnTo>
                  <a:lnTo>
                    <a:pt x="4681436" y="8848"/>
                  </a:lnTo>
                  <a:lnTo>
                    <a:pt x="4696653" y="14923"/>
                  </a:lnTo>
                  <a:lnTo>
                    <a:pt x="4710504" y="23415"/>
                  </a:lnTo>
                  <a:lnTo>
                    <a:pt x="4723638" y="34235"/>
                  </a:lnTo>
                  <a:lnTo>
                    <a:pt x="4723638" y="35759"/>
                  </a:lnTo>
                  <a:lnTo>
                    <a:pt x="4724400" y="35759"/>
                  </a:lnTo>
                  <a:lnTo>
                    <a:pt x="4729734" y="41093"/>
                  </a:lnTo>
                  <a:lnTo>
                    <a:pt x="4729734" y="42617"/>
                  </a:lnTo>
                  <a:lnTo>
                    <a:pt x="4730496" y="42617"/>
                  </a:lnTo>
                  <a:lnTo>
                    <a:pt x="4732020" y="44141"/>
                  </a:lnTo>
                  <a:lnTo>
                    <a:pt x="4732020" y="45665"/>
                  </a:lnTo>
                  <a:lnTo>
                    <a:pt x="4732782" y="45665"/>
                  </a:lnTo>
                  <a:lnTo>
                    <a:pt x="4734306" y="47189"/>
                  </a:lnTo>
                  <a:lnTo>
                    <a:pt x="4734306" y="48713"/>
                  </a:lnTo>
                  <a:lnTo>
                    <a:pt x="4735068" y="48713"/>
                  </a:lnTo>
                  <a:lnTo>
                    <a:pt x="4735830" y="49475"/>
                  </a:lnTo>
                  <a:lnTo>
                    <a:pt x="4735830" y="50999"/>
                  </a:lnTo>
                  <a:lnTo>
                    <a:pt x="4736592" y="50999"/>
                  </a:lnTo>
                  <a:lnTo>
                    <a:pt x="4737354" y="51761"/>
                  </a:lnTo>
                  <a:lnTo>
                    <a:pt x="4737354" y="53285"/>
                  </a:lnTo>
                  <a:lnTo>
                    <a:pt x="4738116" y="53285"/>
                  </a:lnTo>
                  <a:lnTo>
                    <a:pt x="4738116" y="54809"/>
                  </a:lnTo>
                  <a:lnTo>
                    <a:pt x="4738878" y="54809"/>
                  </a:lnTo>
                  <a:lnTo>
                    <a:pt x="4739640" y="55571"/>
                  </a:lnTo>
                  <a:lnTo>
                    <a:pt x="4739640" y="57095"/>
                  </a:lnTo>
                  <a:lnTo>
                    <a:pt x="4740402" y="57095"/>
                  </a:lnTo>
                  <a:lnTo>
                    <a:pt x="4740402" y="58619"/>
                  </a:lnTo>
                  <a:lnTo>
                    <a:pt x="4741164" y="58619"/>
                  </a:lnTo>
                  <a:lnTo>
                    <a:pt x="4741164" y="60143"/>
                  </a:lnTo>
                  <a:lnTo>
                    <a:pt x="4741926" y="60143"/>
                  </a:lnTo>
                  <a:lnTo>
                    <a:pt x="4741926" y="61667"/>
                  </a:lnTo>
                  <a:lnTo>
                    <a:pt x="4742688" y="61667"/>
                  </a:lnTo>
                  <a:lnTo>
                    <a:pt x="4742688" y="63191"/>
                  </a:lnTo>
                  <a:lnTo>
                    <a:pt x="4743450" y="63191"/>
                  </a:lnTo>
                  <a:lnTo>
                    <a:pt x="4743450" y="64715"/>
                  </a:lnTo>
                  <a:lnTo>
                    <a:pt x="4744212" y="64715"/>
                  </a:lnTo>
                  <a:lnTo>
                    <a:pt x="4744212" y="67001"/>
                  </a:lnTo>
                  <a:lnTo>
                    <a:pt x="4744974" y="67001"/>
                  </a:lnTo>
                  <a:lnTo>
                    <a:pt x="4744974" y="69287"/>
                  </a:lnTo>
                  <a:lnTo>
                    <a:pt x="4745736" y="69287"/>
                  </a:lnTo>
                  <a:lnTo>
                    <a:pt x="4745736" y="70811"/>
                  </a:lnTo>
                  <a:lnTo>
                    <a:pt x="4746498" y="70811"/>
                  </a:lnTo>
                  <a:lnTo>
                    <a:pt x="4746498" y="73097"/>
                  </a:lnTo>
                  <a:lnTo>
                    <a:pt x="4747260" y="73097"/>
                  </a:lnTo>
                  <a:lnTo>
                    <a:pt x="4747260" y="75383"/>
                  </a:lnTo>
                  <a:lnTo>
                    <a:pt x="4748022" y="75383"/>
                  </a:lnTo>
                  <a:lnTo>
                    <a:pt x="4748022" y="78431"/>
                  </a:lnTo>
                  <a:lnTo>
                    <a:pt x="4748784" y="78431"/>
                  </a:lnTo>
                  <a:lnTo>
                    <a:pt x="4748784" y="81479"/>
                  </a:lnTo>
                  <a:lnTo>
                    <a:pt x="4749546" y="81479"/>
                  </a:lnTo>
                  <a:lnTo>
                    <a:pt x="4749546" y="84527"/>
                  </a:lnTo>
                  <a:lnTo>
                    <a:pt x="4750308" y="84527"/>
                  </a:lnTo>
                  <a:lnTo>
                    <a:pt x="4750308" y="89099"/>
                  </a:lnTo>
                  <a:lnTo>
                    <a:pt x="4751070" y="89099"/>
                  </a:lnTo>
                  <a:lnTo>
                    <a:pt x="4751070" y="93671"/>
                  </a:lnTo>
                  <a:lnTo>
                    <a:pt x="4751832" y="93671"/>
                  </a:lnTo>
                  <a:lnTo>
                    <a:pt x="4751832" y="532672"/>
                  </a:lnTo>
                  <a:lnTo>
                    <a:pt x="4756404" y="515057"/>
                  </a:lnTo>
                  <a:lnTo>
                    <a:pt x="4757166" y="505151"/>
                  </a:lnTo>
                  <a:close/>
                </a:path>
                <a:path w="4757420" h="605155">
                  <a:moveTo>
                    <a:pt x="4751832" y="532672"/>
                  </a:moveTo>
                  <a:lnTo>
                    <a:pt x="4751832" y="93671"/>
                  </a:lnTo>
                  <a:lnTo>
                    <a:pt x="4751070" y="515819"/>
                  </a:lnTo>
                  <a:lnTo>
                    <a:pt x="4742012" y="547769"/>
                  </a:lnTo>
                  <a:lnTo>
                    <a:pt x="4723471" y="574355"/>
                  </a:lnTo>
                  <a:lnTo>
                    <a:pt x="4697393" y="593580"/>
                  </a:lnTo>
                  <a:lnTo>
                    <a:pt x="4665726" y="603449"/>
                  </a:lnTo>
                  <a:lnTo>
                    <a:pt x="4665390" y="603477"/>
                  </a:lnTo>
                  <a:lnTo>
                    <a:pt x="4679394" y="604973"/>
                  </a:lnTo>
                  <a:lnTo>
                    <a:pt x="4704359" y="595537"/>
                  </a:lnTo>
                  <a:lnTo>
                    <a:pt x="4729995" y="574745"/>
                  </a:lnTo>
                  <a:lnTo>
                    <a:pt x="4748071" y="547160"/>
                  </a:lnTo>
                  <a:lnTo>
                    <a:pt x="4751832" y="53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34055" y="2123694"/>
              <a:ext cx="4747260" cy="600710"/>
            </a:xfrm>
            <a:custGeom>
              <a:avLst/>
              <a:gdLst/>
              <a:ahLst/>
              <a:cxnLst/>
              <a:rect l="l" t="t" r="r" b="b"/>
              <a:pathLst>
                <a:path w="4747259" h="600710">
                  <a:moveTo>
                    <a:pt x="4747260" y="500633"/>
                  </a:moveTo>
                  <a:lnTo>
                    <a:pt x="4747260" y="100583"/>
                  </a:lnTo>
                  <a:lnTo>
                    <a:pt x="4739485" y="61400"/>
                  </a:lnTo>
                  <a:lnTo>
                    <a:pt x="4718208" y="29432"/>
                  </a:lnTo>
                  <a:lnTo>
                    <a:pt x="4686502" y="7893"/>
                  </a:lnTo>
                  <a:lnTo>
                    <a:pt x="4647438" y="0"/>
                  </a:lnTo>
                  <a:lnTo>
                    <a:pt x="100583" y="0"/>
                  </a:lnTo>
                  <a:lnTo>
                    <a:pt x="61400" y="7893"/>
                  </a:lnTo>
                  <a:lnTo>
                    <a:pt x="29432" y="29432"/>
                  </a:lnTo>
                  <a:lnTo>
                    <a:pt x="7893" y="61400"/>
                  </a:lnTo>
                  <a:lnTo>
                    <a:pt x="0" y="100584"/>
                  </a:lnTo>
                  <a:lnTo>
                    <a:pt x="0" y="500634"/>
                  </a:lnTo>
                  <a:lnTo>
                    <a:pt x="7893" y="539376"/>
                  </a:lnTo>
                  <a:lnTo>
                    <a:pt x="29432" y="571119"/>
                  </a:lnTo>
                  <a:lnTo>
                    <a:pt x="61400" y="592574"/>
                  </a:lnTo>
                  <a:lnTo>
                    <a:pt x="100584" y="600456"/>
                  </a:lnTo>
                  <a:lnTo>
                    <a:pt x="4647438" y="600455"/>
                  </a:lnTo>
                  <a:lnTo>
                    <a:pt x="4686502" y="592574"/>
                  </a:lnTo>
                  <a:lnTo>
                    <a:pt x="4718208" y="571118"/>
                  </a:lnTo>
                  <a:lnTo>
                    <a:pt x="4739485" y="539376"/>
                  </a:lnTo>
                  <a:lnTo>
                    <a:pt x="4747260" y="500633"/>
                  </a:lnTo>
                  <a:close/>
                </a:path>
              </a:pathLst>
            </a:custGeom>
            <a:solidFill>
              <a:srgbClr val="5CD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9483" y="2119122"/>
              <a:ext cx="4757420" cy="609600"/>
            </a:xfrm>
            <a:custGeom>
              <a:avLst/>
              <a:gdLst/>
              <a:ahLst/>
              <a:cxnLst/>
              <a:rect l="l" t="t" r="r" b="b"/>
              <a:pathLst>
                <a:path w="4757420" h="609600">
                  <a:moveTo>
                    <a:pt x="4757166" y="505206"/>
                  </a:moveTo>
                  <a:lnTo>
                    <a:pt x="4757166" y="104394"/>
                  </a:lnTo>
                  <a:lnTo>
                    <a:pt x="4756404" y="93726"/>
                  </a:lnTo>
                  <a:lnTo>
                    <a:pt x="4742845" y="52527"/>
                  </a:lnTo>
                  <a:lnTo>
                    <a:pt x="4695029" y="9287"/>
                  </a:lnTo>
                  <a:lnTo>
                    <a:pt x="4652010" y="0"/>
                  </a:lnTo>
                  <a:lnTo>
                    <a:pt x="104394" y="0"/>
                  </a:lnTo>
                  <a:lnTo>
                    <a:pt x="42481" y="20731"/>
                  </a:lnTo>
                  <a:lnTo>
                    <a:pt x="4571" y="73914"/>
                  </a:lnTo>
                  <a:lnTo>
                    <a:pt x="0" y="105156"/>
                  </a:lnTo>
                  <a:lnTo>
                    <a:pt x="0" y="505206"/>
                  </a:lnTo>
                  <a:lnTo>
                    <a:pt x="8382" y="545592"/>
                  </a:lnTo>
                  <a:lnTo>
                    <a:pt x="9906" y="548605"/>
                  </a:lnTo>
                  <a:lnTo>
                    <a:pt x="9906" y="95250"/>
                  </a:lnTo>
                  <a:lnTo>
                    <a:pt x="11429" y="85344"/>
                  </a:lnTo>
                  <a:lnTo>
                    <a:pt x="28555" y="47820"/>
                  </a:lnTo>
                  <a:lnTo>
                    <a:pt x="59436" y="21336"/>
                  </a:lnTo>
                  <a:lnTo>
                    <a:pt x="104394" y="9915"/>
                  </a:lnTo>
                  <a:lnTo>
                    <a:pt x="4662678" y="10023"/>
                  </a:lnTo>
                  <a:lnTo>
                    <a:pt x="4700011" y="22498"/>
                  </a:lnTo>
                  <a:lnTo>
                    <a:pt x="4739203" y="65893"/>
                  </a:lnTo>
                  <a:lnTo>
                    <a:pt x="4747260" y="105156"/>
                  </a:lnTo>
                  <a:lnTo>
                    <a:pt x="4747260" y="548453"/>
                  </a:lnTo>
                  <a:lnTo>
                    <a:pt x="4748071" y="547215"/>
                  </a:lnTo>
                  <a:lnTo>
                    <a:pt x="4756404" y="515112"/>
                  </a:lnTo>
                  <a:lnTo>
                    <a:pt x="4757166" y="505206"/>
                  </a:lnTo>
                  <a:close/>
                </a:path>
                <a:path w="4757420" h="609600">
                  <a:moveTo>
                    <a:pt x="4747260" y="548453"/>
                  </a:moveTo>
                  <a:lnTo>
                    <a:pt x="4747260" y="505206"/>
                  </a:lnTo>
                  <a:lnTo>
                    <a:pt x="4746498" y="515112"/>
                  </a:lnTo>
                  <a:lnTo>
                    <a:pt x="4744974" y="524256"/>
                  </a:lnTo>
                  <a:lnTo>
                    <a:pt x="4715794" y="575481"/>
                  </a:lnTo>
                  <a:lnTo>
                    <a:pt x="4661916" y="599694"/>
                  </a:lnTo>
                  <a:lnTo>
                    <a:pt x="4652010" y="600456"/>
                  </a:lnTo>
                  <a:lnTo>
                    <a:pt x="104394" y="600329"/>
                  </a:lnTo>
                  <a:lnTo>
                    <a:pt x="48320" y="581477"/>
                  </a:lnTo>
                  <a:lnTo>
                    <a:pt x="13716" y="532638"/>
                  </a:lnTo>
                  <a:lnTo>
                    <a:pt x="9906" y="514350"/>
                  </a:lnTo>
                  <a:lnTo>
                    <a:pt x="9906" y="548605"/>
                  </a:lnTo>
                  <a:lnTo>
                    <a:pt x="38100" y="585978"/>
                  </a:lnTo>
                  <a:lnTo>
                    <a:pt x="79276" y="606371"/>
                  </a:lnTo>
                  <a:lnTo>
                    <a:pt x="4652010" y="609600"/>
                  </a:lnTo>
                  <a:lnTo>
                    <a:pt x="4663440" y="608838"/>
                  </a:lnTo>
                  <a:lnTo>
                    <a:pt x="4673346" y="607314"/>
                  </a:lnTo>
                  <a:lnTo>
                    <a:pt x="4704359" y="595591"/>
                  </a:lnTo>
                  <a:lnTo>
                    <a:pt x="4729995" y="574800"/>
                  </a:lnTo>
                  <a:lnTo>
                    <a:pt x="4747260" y="548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2048820"/>
            <a:ext cx="7337425" cy="16624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595120">
              <a:lnSpc>
                <a:spcPct val="100000"/>
              </a:lnSpc>
              <a:spcBef>
                <a:spcPts val="580"/>
              </a:spcBef>
            </a:pPr>
            <a:r>
              <a:rPr sz="1600" b="1" dirty="0">
                <a:latin typeface="Arial"/>
                <a:cs typeface="Arial"/>
              </a:rPr>
              <a:t>Determine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scope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0" dirty="0">
                <a:latin typeface="Arial"/>
                <a:cs typeface="Arial"/>
              </a:rPr>
              <a:t> test</a:t>
            </a:r>
            <a:endParaRPr sz="1600">
              <a:latin typeface="Arial"/>
              <a:cs typeface="Arial"/>
            </a:endParaRPr>
          </a:p>
          <a:p>
            <a:pPr marL="1595120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latin typeface="Arial"/>
                <a:cs typeface="Arial"/>
              </a:rPr>
              <a:t>Where/what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are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the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potential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vulnerabilities?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marL="454659" marR="5080" indent="-441959">
              <a:lnSpc>
                <a:spcPct val="100000"/>
              </a:lnSpc>
            </a:pP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Example</a:t>
            </a:r>
            <a:r>
              <a:rPr sz="2200" spc="-4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1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–</a:t>
            </a:r>
            <a:r>
              <a:rPr sz="2200" spc="-4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Using</a:t>
            </a:r>
            <a:r>
              <a:rPr sz="2200" spc="-4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spc="-4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STAT</a:t>
            </a:r>
            <a:r>
              <a:rPr sz="2200" spc="-3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to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Help</a:t>
            </a:r>
            <a:r>
              <a:rPr sz="2200" spc="-2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Structure</a:t>
            </a:r>
            <a:r>
              <a:rPr sz="2200" spc="-4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a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Systematic</a:t>
            </a:r>
            <a:r>
              <a:rPr sz="2200" spc="-2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Cyber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Assessment</a:t>
            </a:r>
            <a:r>
              <a:rPr sz="2200" spc="-5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of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a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Hypothetical</a:t>
            </a:r>
            <a:r>
              <a:rPr sz="2200" spc="-3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Processing</a:t>
            </a:r>
            <a:r>
              <a:rPr sz="2200" spc="-5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System</a:t>
            </a:r>
            <a:r>
              <a:rPr sz="2200" spc="-35" dirty="0">
                <a:solidFill>
                  <a:srgbClr val="3F3F3F"/>
                </a:solidFill>
                <a:latin typeface="Franklin Gothic Medium"/>
                <a:cs typeface="Franklin Gothic Medium"/>
              </a:rPr>
              <a:t> </a:t>
            </a:r>
            <a:r>
              <a:rPr sz="2200" spc="-20" dirty="0">
                <a:solidFill>
                  <a:srgbClr val="3F3F3F"/>
                </a:solidFill>
                <a:latin typeface="Franklin Gothic Medium"/>
                <a:cs typeface="Franklin Gothic Medium"/>
              </a:rPr>
              <a:t>(PS)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4744" y="584707"/>
            <a:ext cx="678688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6560" marR="5080" indent="-1674495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Hypothetical</a:t>
            </a:r>
            <a:r>
              <a:rPr spc="-50" dirty="0"/>
              <a:t> </a:t>
            </a:r>
            <a:r>
              <a:rPr spc="-10" dirty="0"/>
              <a:t>PS—</a:t>
            </a:r>
            <a:r>
              <a:rPr dirty="0"/>
              <a:t>Comprises</a:t>
            </a:r>
            <a:r>
              <a:rPr spc="-45" dirty="0"/>
              <a:t> </a:t>
            </a:r>
            <a:r>
              <a:rPr dirty="0"/>
              <a:t>15</a:t>
            </a:r>
            <a:r>
              <a:rPr spc="-45" dirty="0"/>
              <a:t> </a:t>
            </a:r>
            <a:r>
              <a:rPr spc="-10" dirty="0"/>
              <a:t>Subsystems;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Operations</a:t>
            </a:r>
            <a:r>
              <a:rPr spc="-10" dirty="0"/>
              <a:t> Consoles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4469" y="2251313"/>
            <a:ext cx="2116455" cy="415226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9085" indent="-184785">
              <a:lnSpc>
                <a:spcPct val="100000"/>
              </a:lnSpc>
              <a:spcBef>
                <a:spcPts val="340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50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50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299085" indent="-184785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50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5"/>
              </a:spcBef>
              <a:buAutoNum type="arabicPlain" startAt="3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50"/>
              </a:spcBef>
              <a:buAutoNum type="arabicPlain" startAt="3"/>
              <a:tabLst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Operations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Console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44"/>
              </a:spcBef>
              <a:buAutoNum type="arabicPlain" startAt="3"/>
              <a:tabLst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Operations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Console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5474" y="2060448"/>
            <a:ext cx="4432300" cy="2880360"/>
          </a:xfrm>
          <a:custGeom>
            <a:avLst/>
            <a:gdLst/>
            <a:ahLst/>
            <a:cxnLst/>
            <a:rect l="l" t="t" r="r" b="b"/>
            <a:pathLst>
              <a:path w="4432300" h="2880360">
                <a:moveTo>
                  <a:pt x="4432300" y="2455615"/>
                </a:moveTo>
                <a:lnTo>
                  <a:pt x="4432300" y="412455"/>
                </a:lnTo>
                <a:lnTo>
                  <a:pt x="4419600" y="366969"/>
                </a:lnTo>
                <a:lnTo>
                  <a:pt x="4406900" y="323220"/>
                </a:lnTo>
                <a:lnTo>
                  <a:pt x="4394200" y="281401"/>
                </a:lnTo>
                <a:lnTo>
                  <a:pt x="4368800" y="241703"/>
                </a:lnTo>
                <a:lnTo>
                  <a:pt x="4343400" y="204319"/>
                </a:lnTo>
                <a:lnTo>
                  <a:pt x="4318000" y="169440"/>
                </a:lnTo>
                <a:lnTo>
                  <a:pt x="4292600" y="137260"/>
                </a:lnTo>
                <a:lnTo>
                  <a:pt x="4254500" y="107969"/>
                </a:lnTo>
                <a:lnTo>
                  <a:pt x="4216400" y="81761"/>
                </a:lnTo>
                <a:lnTo>
                  <a:pt x="4178300" y="58827"/>
                </a:lnTo>
                <a:lnTo>
                  <a:pt x="4140200" y="39360"/>
                </a:lnTo>
                <a:lnTo>
                  <a:pt x="4102100" y="23551"/>
                </a:lnTo>
                <a:lnTo>
                  <a:pt x="4051300" y="11594"/>
                </a:lnTo>
                <a:lnTo>
                  <a:pt x="4013200" y="3679"/>
                </a:lnTo>
                <a:lnTo>
                  <a:pt x="3962400" y="0"/>
                </a:lnTo>
                <a:lnTo>
                  <a:pt x="482600" y="0"/>
                </a:lnTo>
                <a:lnTo>
                  <a:pt x="431800" y="2311"/>
                </a:lnTo>
                <a:lnTo>
                  <a:pt x="381000" y="8961"/>
                </a:lnTo>
                <a:lnTo>
                  <a:pt x="342900" y="19753"/>
                </a:lnTo>
                <a:lnTo>
                  <a:pt x="304800" y="34490"/>
                </a:lnTo>
                <a:lnTo>
                  <a:pt x="254000" y="52975"/>
                </a:lnTo>
                <a:lnTo>
                  <a:pt x="215900" y="75010"/>
                </a:lnTo>
                <a:lnTo>
                  <a:pt x="177800" y="100399"/>
                </a:lnTo>
                <a:lnTo>
                  <a:pt x="152400" y="128944"/>
                </a:lnTo>
                <a:lnTo>
                  <a:pt x="114300" y="160449"/>
                </a:lnTo>
                <a:lnTo>
                  <a:pt x="88900" y="194716"/>
                </a:lnTo>
                <a:lnTo>
                  <a:pt x="63500" y="231549"/>
                </a:lnTo>
                <a:lnTo>
                  <a:pt x="38100" y="270749"/>
                </a:lnTo>
                <a:lnTo>
                  <a:pt x="25400" y="312121"/>
                </a:lnTo>
                <a:lnTo>
                  <a:pt x="12700" y="355467"/>
                </a:lnTo>
                <a:lnTo>
                  <a:pt x="0" y="400590"/>
                </a:lnTo>
                <a:lnTo>
                  <a:pt x="0" y="2495296"/>
                </a:lnTo>
                <a:lnTo>
                  <a:pt x="12700" y="2544221"/>
                </a:lnTo>
                <a:lnTo>
                  <a:pt x="12700" y="389382"/>
                </a:lnTo>
                <a:lnTo>
                  <a:pt x="25400" y="366522"/>
                </a:lnTo>
                <a:lnTo>
                  <a:pt x="25400" y="344424"/>
                </a:lnTo>
                <a:lnTo>
                  <a:pt x="38100" y="322326"/>
                </a:lnTo>
                <a:lnTo>
                  <a:pt x="38100" y="300990"/>
                </a:lnTo>
                <a:lnTo>
                  <a:pt x="50800" y="279654"/>
                </a:lnTo>
                <a:lnTo>
                  <a:pt x="50800" y="280416"/>
                </a:lnTo>
                <a:lnTo>
                  <a:pt x="63500" y="259842"/>
                </a:lnTo>
                <a:lnTo>
                  <a:pt x="76200" y="240030"/>
                </a:lnTo>
                <a:lnTo>
                  <a:pt x="101600" y="201930"/>
                </a:lnTo>
                <a:lnTo>
                  <a:pt x="101600" y="202692"/>
                </a:lnTo>
                <a:lnTo>
                  <a:pt x="114300" y="184404"/>
                </a:lnTo>
                <a:lnTo>
                  <a:pt x="127000" y="166878"/>
                </a:lnTo>
                <a:lnTo>
                  <a:pt x="127000" y="167640"/>
                </a:lnTo>
                <a:lnTo>
                  <a:pt x="139700" y="150876"/>
                </a:lnTo>
                <a:lnTo>
                  <a:pt x="165100" y="134874"/>
                </a:lnTo>
                <a:lnTo>
                  <a:pt x="165100" y="135636"/>
                </a:lnTo>
                <a:lnTo>
                  <a:pt x="177800" y="120396"/>
                </a:lnTo>
                <a:lnTo>
                  <a:pt x="215900" y="92964"/>
                </a:lnTo>
                <a:lnTo>
                  <a:pt x="215900" y="93726"/>
                </a:lnTo>
                <a:lnTo>
                  <a:pt x="228600" y="80772"/>
                </a:lnTo>
                <a:lnTo>
                  <a:pt x="254000" y="69342"/>
                </a:lnTo>
                <a:lnTo>
                  <a:pt x="292100" y="49530"/>
                </a:lnTo>
                <a:lnTo>
                  <a:pt x="317500" y="41148"/>
                </a:lnTo>
                <a:lnTo>
                  <a:pt x="342900" y="33528"/>
                </a:lnTo>
                <a:lnTo>
                  <a:pt x="342900" y="34290"/>
                </a:lnTo>
                <a:lnTo>
                  <a:pt x="355600" y="27432"/>
                </a:lnTo>
                <a:lnTo>
                  <a:pt x="381000" y="22098"/>
                </a:lnTo>
                <a:lnTo>
                  <a:pt x="393700" y="19812"/>
                </a:lnTo>
                <a:lnTo>
                  <a:pt x="444500" y="13716"/>
                </a:lnTo>
                <a:lnTo>
                  <a:pt x="457200" y="12954"/>
                </a:lnTo>
                <a:lnTo>
                  <a:pt x="469900" y="12954"/>
                </a:lnTo>
                <a:lnTo>
                  <a:pt x="482600" y="12192"/>
                </a:lnTo>
                <a:lnTo>
                  <a:pt x="3962400" y="12954"/>
                </a:lnTo>
                <a:lnTo>
                  <a:pt x="4000500" y="15240"/>
                </a:lnTo>
                <a:lnTo>
                  <a:pt x="4038600" y="19812"/>
                </a:lnTo>
                <a:lnTo>
                  <a:pt x="4076700" y="27432"/>
                </a:lnTo>
                <a:lnTo>
                  <a:pt x="4076700" y="30860"/>
                </a:lnTo>
                <a:lnTo>
                  <a:pt x="4114800" y="41148"/>
                </a:lnTo>
                <a:lnTo>
                  <a:pt x="4140200" y="50292"/>
                </a:lnTo>
                <a:lnTo>
                  <a:pt x="4140200" y="49530"/>
                </a:lnTo>
                <a:lnTo>
                  <a:pt x="4152900" y="59436"/>
                </a:lnTo>
                <a:lnTo>
                  <a:pt x="4178300" y="70104"/>
                </a:lnTo>
                <a:lnTo>
                  <a:pt x="4178300" y="69342"/>
                </a:lnTo>
                <a:lnTo>
                  <a:pt x="4191000" y="80772"/>
                </a:lnTo>
                <a:lnTo>
                  <a:pt x="4216400" y="93726"/>
                </a:lnTo>
                <a:lnTo>
                  <a:pt x="4216400" y="92964"/>
                </a:lnTo>
                <a:lnTo>
                  <a:pt x="4254500" y="120396"/>
                </a:lnTo>
                <a:lnTo>
                  <a:pt x="4267200" y="135636"/>
                </a:lnTo>
                <a:lnTo>
                  <a:pt x="4267200" y="134874"/>
                </a:lnTo>
                <a:lnTo>
                  <a:pt x="4279900" y="150876"/>
                </a:lnTo>
                <a:lnTo>
                  <a:pt x="4305300" y="167640"/>
                </a:lnTo>
                <a:lnTo>
                  <a:pt x="4305300" y="166878"/>
                </a:lnTo>
                <a:lnTo>
                  <a:pt x="4318000" y="184404"/>
                </a:lnTo>
                <a:lnTo>
                  <a:pt x="4330700" y="202692"/>
                </a:lnTo>
                <a:lnTo>
                  <a:pt x="4330700" y="201930"/>
                </a:lnTo>
                <a:lnTo>
                  <a:pt x="4356100" y="240030"/>
                </a:lnTo>
                <a:lnTo>
                  <a:pt x="4368800" y="259842"/>
                </a:lnTo>
                <a:lnTo>
                  <a:pt x="4381500" y="280416"/>
                </a:lnTo>
                <a:lnTo>
                  <a:pt x="4381500" y="300990"/>
                </a:lnTo>
                <a:lnTo>
                  <a:pt x="4394200" y="322326"/>
                </a:lnTo>
                <a:lnTo>
                  <a:pt x="4406900" y="344424"/>
                </a:lnTo>
                <a:lnTo>
                  <a:pt x="4406900" y="366522"/>
                </a:lnTo>
                <a:lnTo>
                  <a:pt x="4419600" y="389382"/>
                </a:lnTo>
                <a:lnTo>
                  <a:pt x="4419600" y="2501171"/>
                </a:lnTo>
                <a:lnTo>
                  <a:pt x="4432300" y="2455615"/>
                </a:lnTo>
                <a:close/>
              </a:path>
              <a:path w="4432300" h="2880360">
                <a:moveTo>
                  <a:pt x="4419600" y="2501171"/>
                </a:moveTo>
                <a:lnTo>
                  <a:pt x="4419600" y="2490978"/>
                </a:lnTo>
                <a:lnTo>
                  <a:pt x="4406900" y="2514600"/>
                </a:lnTo>
                <a:lnTo>
                  <a:pt x="4406900" y="2536698"/>
                </a:lnTo>
                <a:lnTo>
                  <a:pt x="4394200" y="2558796"/>
                </a:lnTo>
                <a:lnTo>
                  <a:pt x="4394200" y="2558034"/>
                </a:lnTo>
                <a:lnTo>
                  <a:pt x="4381500" y="2580132"/>
                </a:lnTo>
                <a:lnTo>
                  <a:pt x="4356100" y="2630966"/>
                </a:lnTo>
                <a:lnTo>
                  <a:pt x="4343400" y="2655305"/>
                </a:lnTo>
                <a:lnTo>
                  <a:pt x="4330700" y="2678430"/>
                </a:lnTo>
                <a:lnTo>
                  <a:pt x="4318000" y="2696718"/>
                </a:lnTo>
                <a:lnTo>
                  <a:pt x="4318000" y="2695956"/>
                </a:lnTo>
                <a:lnTo>
                  <a:pt x="4305300" y="2713482"/>
                </a:lnTo>
                <a:lnTo>
                  <a:pt x="4279900" y="2730246"/>
                </a:lnTo>
                <a:lnTo>
                  <a:pt x="4279900" y="2729484"/>
                </a:lnTo>
                <a:lnTo>
                  <a:pt x="4267200" y="2745486"/>
                </a:lnTo>
                <a:lnTo>
                  <a:pt x="4254500" y="2760726"/>
                </a:lnTo>
                <a:lnTo>
                  <a:pt x="4254500" y="2759964"/>
                </a:lnTo>
                <a:lnTo>
                  <a:pt x="4229100" y="2774442"/>
                </a:lnTo>
                <a:lnTo>
                  <a:pt x="4216400" y="2787396"/>
                </a:lnTo>
                <a:lnTo>
                  <a:pt x="4191000" y="2799588"/>
                </a:lnTo>
                <a:lnTo>
                  <a:pt x="4178300" y="2811018"/>
                </a:lnTo>
                <a:lnTo>
                  <a:pt x="4152900" y="2821686"/>
                </a:lnTo>
                <a:lnTo>
                  <a:pt x="4140200" y="2830830"/>
                </a:lnTo>
                <a:lnTo>
                  <a:pt x="4114800" y="2839212"/>
                </a:lnTo>
                <a:lnTo>
                  <a:pt x="4089400" y="2846832"/>
                </a:lnTo>
                <a:lnTo>
                  <a:pt x="4064000" y="2852928"/>
                </a:lnTo>
                <a:lnTo>
                  <a:pt x="4051300" y="2858262"/>
                </a:lnTo>
                <a:lnTo>
                  <a:pt x="4025900" y="2862834"/>
                </a:lnTo>
                <a:lnTo>
                  <a:pt x="4000500" y="2865882"/>
                </a:lnTo>
                <a:lnTo>
                  <a:pt x="3975100" y="2867406"/>
                </a:lnTo>
                <a:lnTo>
                  <a:pt x="3962400" y="2867406"/>
                </a:lnTo>
                <a:lnTo>
                  <a:pt x="3949700" y="2868168"/>
                </a:lnTo>
                <a:lnTo>
                  <a:pt x="469900" y="2868168"/>
                </a:lnTo>
                <a:lnTo>
                  <a:pt x="431800" y="2865882"/>
                </a:lnTo>
                <a:lnTo>
                  <a:pt x="381000" y="2858262"/>
                </a:lnTo>
                <a:lnTo>
                  <a:pt x="342900" y="2846832"/>
                </a:lnTo>
                <a:lnTo>
                  <a:pt x="317500" y="2839212"/>
                </a:lnTo>
                <a:lnTo>
                  <a:pt x="266700" y="2819152"/>
                </a:lnTo>
                <a:lnTo>
                  <a:pt x="215900" y="2790583"/>
                </a:lnTo>
                <a:lnTo>
                  <a:pt x="177800" y="2759964"/>
                </a:lnTo>
                <a:lnTo>
                  <a:pt x="177800" y="2760726"/>
                </a:lnTo>
                <a:lnTo>
                  <a:pt x="165100" y="2745486"/>
                </a:lnTo>
                <a:lnTo>
                  <a:pt x="139700" y="2729484"/>
                </a:lnTo>
                <a:lnTo>
                  <a:pt x="139700" y="2730246"/>
                </a:lnTo>
                <a:lnTo>
                  <a:pt x="127000" y="2713482"/>
                </a:lnTo>
                <a:lnTo>
                  <a:pt x="114300" y="2695956"/>
                </a:lnTo>
                <a:lnTo>
                  <a:pt x="114300" y="2696718"/>
                </a:lnTo>
                <a:lnTo>
                  <a:pt x="88900" y="2660142"/>
                </a:lnTo>
                <a:lnTo>
                  <a:pt x="76200" y="2640330"/>
                </a:lnTo>
                <a:lnTo>
                  <a:pt x="76200" y="2641092"/>
                </a:lnTo>
                <a:lnTo>
                  <a:pt x="63500" y="2620518"/>
                </a:lnTo>
                <a:lnTo>
                  <a:pt x="63500" y="2621280"/>
                </a:lnTo>
                <a:lnTo>
                  <a:pt x="50800" y="2600706"/>
                </a:lnTo>
                <a:lnTo>
                  <a:pt x="38100" y="2579370"/>
                </a:lnTo>
                <a:lnTo>
                  <a:pt x="38100" y="2558796"/>
                </a:lnTo>
                <a:lnTo>
                  <a:pt x="25400" y="2535936"/>
                </a:lnTo>
                <a:lnTo>
                  <a:pt x="25400" y="2513838"/>
                </a:lnTo>
                <a:lnTo>
                  <a:pt x="12700" y="2490978"/>
                </a:lnTo>
                <a:lnTo>
                  <a:pt x="12700" y="2544221"/>
                </a:lnTo>
                <a:lnTo>
                  <a:pt x="38100" y="2591532"/>
                </a:lnTo>
                <a:lnTo>
                  <a:pt x="63500" y="2636729"/>
                </a:lnTo>
                <a:lnTo>
                  <a:pt x="88900" y="2679311"/>
                </a:lnTo>
                <a:lnTo>
                  <a:pt x="114300" y="2718778"/>
                </a:lnTo>
                <a:lnTo>
                  <a:pt x="152400" y="2754630"/>
                </a:lnTo>
                <a:lnTo>
                  <a:pt x="165100" y="2769870"/>
                </a:lnTo>
                <a:lnTo>
                  <a:pt x="190500" y="2784348"/>
                </a:lnTo>
                <a:lnTo>
                  <a:pt x="228600" y="2812949"/>
                </a:lnTo>
                <a:lnTo>
                  <a:pt x="279400" y="2836900"/>
                </a:lnTo>
                <a:lnTo>
                  <a:pt x="330200" y="2855909"/>
                </a:lnTo>
                <a:lnTo>
                  <a:pt x="381000" y="2869683"/>
                </a:lnTo>
                <a:lnTo>
                  <a:pt x="431800" y="2877931"/>
                </a:lnTo>
                <a:lnTo>
                  <a:pt x="482600" y="2880360"/>
                </a:lnTo>
                <a:lnTo>
                  <a:pt x="3975100" y="2880360"/>
                </a:lnTo>
                <a:lnTo>
                  <a:pt x="4025900" y="2875463"/>
                </a:lnTo>
                <a:lnTo>
                  <a:pt x="4064000" y="2866338"/>
                </a:lnTo>
                <a:lnTo>
                  <a:pt x="4114800" y="2853188"/>
                </a:lnTo>
                <a:lnTo>
                  <a:pt x="4152900" y="2836217"/>
                </a:lnTo>
                <a:lnTo>
                  <a:pt x="4191000" y="2815629"/>
                </a:lnTo>
                <a:lnTo>
                  <a:pt x="4229100" y="2791627"/>
                </a:lnTo>
                <a:lnTo>
                  <a:pt x="4267200" y="2764416"/>
                </a:lnTo>
                <a:lnTo>
                  <a:pt x="4305300" y="2734198"/>
                </a:lnTo>
                <a:lnTo>
                  <a:pt x="4330700" y="2701178"/>
                </a:lnTo>
                <a:lnTo>
                  <a:pt x="4356100" y="2665560"/>
                </a:lnTo>
                <a:lnTo>
                  <a:pt x="4381500" y="2627546"/>
                </a:lnTo>
                <a:lnTo>
                  <a:pt x="4394200" y="2587341"/>
                </a:lnTo>
                <a:lnTo>
                  <a:pt x="4406900" y="2545148"/>
                </a:lnTo>
                <a:lnTo>
                  <a:pt x="4419600" y="2501171"/>
                </a:lnTo>
                <a:close/>
              </a:path>
              <a:path w="4432300" h="2880360">
                <a:moveTo>
                  <a:pt x="4076700" y="30860"/>
                </a:moveTo>
                <a:lnTo>
                  <a:pt x="4076700" y="27432"/>
                </a:lnTo>
                <a:lnTo>
                  <a:pt x="4064000" y="27432"/>
                </a:lnTo>
                <a:lnTo>
                  <a:pt x="4076700" y="30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2880" y="2235961"/>
            <a:ext cx="236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Arial"/>
                <a:cs typeface="Arial"/>
              </a:rPr>
              <a:t>STAT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to--</a:t>
            </a:r>
            <a:r>
              <a:rPr sz="1800" spc="-50" dirty="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2880" y="2784602"/>
            <a:ext cx="420243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Initially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guide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systematic</a:t>
            </a:r>
            <a:endParaRPr sz="1800">
              <a:latin typeface="Arial"/>
              <a:cs typeface="Arial"/>
            </a:endParaRPr>
          </a:p>
          <a:p>
            <a:pPr marL="330200" marR="508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assessments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narrowing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number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subsystems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tested*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Aid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“final”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tests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latin typeface="Arial"/>
                <a:cs typeface="Arial"/>
              </a:rPr>
              <a:t>Aid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analysis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</a:t>
            </a:r>
            <a:r>
              <a:rPr sz="1800" spc="-10" dirty="0">
                <a:latin typeface="Arial"/>
                <a:cs typeface="Arial"/>
              </a:rPr>
              <a:t> results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003" y="5251196"/>
            <a:ext cx="4552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*Potential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venues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include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Cyber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Table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Tops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(CTTs)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Mission-</a:t>
            </a:r>
            <a:r>
              <a:rPr sz="1400" dirty="0">
                <a:latin typeface="Arial"/>
                <a:cs typeface="Arial"/>
              </a:rPr>
              <a:t>Based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Cyber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Risk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Assessments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(MBCRAs)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3523" y="1514855"/>
            <a:ext cx="5054600" cy="2334260"/>
            <a:chOff x="763523" y="1514855"/>
            <a:chExt cx="5054600" cy="2334260"/>
          </a:xfrm>
        </p:grpSpPr>
        <p:sp>
          <p:nvSpPr>
            <p:cNvPr id="9" name="object 9"/>
            <p:cNvSpPr/>
            <p:nvPr/>
          </p:nvSpPr>
          <p:spPr>
            <a:xfrm>
              <a:off x="763523" y="2548127"/>
              <a:ext cx="5054600" cy="1301115"/>
            </a:xfrm>
            <a:custGeom>
              <a:avLst/>
              <a:gdLst/>
              <a:ahLst/>
              <a:cxnLst/>
              <a:rect l="l" t="t" r="r" b="b"/>
              <a:pathLst>
                <a:path w="5054600" h="1301114">
                  <a:moveTo>
                    <a:pt x="5054600" y="685799"/>
                  </a:moveTo>
                  <a:lnTo>
                    <a:pt x="5054600" y="614933"/>
                  </a:lnTo>
                  <a:lnTo>
                    <a:pt x="5041900" y="597407"/>
                  </a:lnTo>
                  <a:lnTo>
                    <a:pt x="5041900" y="579881"/>
                  </a:lnTo>
                  <a:lnTo>
                    <a:pt x="5016500" y="541955"/>
                  </a:lnTo>
                  <a:lnTo>
                    <a:pt x="4991100" y="506144"/>
                  </a:lnTo>
                  <a:lnTo>
                    <a:pt x="4965700" y="472423"/>
                  </a:lnTo>
                  <a:lnTo>
                    <a:pt x="4927600" y="440769"/>
                  </a:lnTo>
                  <a:lnTo>
                    <a:pt x="4889500" y="411155"/>
                  </a:lnTo>
                  <a:lnTo>
                    <a:pt x="4838700" y="383559"/>
                  </a:lnTo>
                  <a:lnTo>
                    <a:pt x="4787900" y="357954"/>
                  </a:lnTo>
                  <a:lnTo>
                    <a:pt x="4737100" y="334316"/>
                  </a:lnTo>
                  <a:lnTo>
                    <a:pt x="4699000" y="312620"/>
                  </a:lnTo>
                  <a:lnTo>
                    <a:pt x="4648200" y="292842"/>
                  </a:lnTo>
                  <a:lnTo>
                    <a:pt x="4597400" y="274956"/>
                  </a:lnTo>
                  <a:lnTo>
                    <a:pt x="4546600" y="258939"/>
                  </a:lnTo>
                  <a:lnTo>
                    <a:pt x="4508500" y="244765"/>
                  </a:lnTo>
                  <a:lnTo>
                    <a:pt x="4470400" y="232409"/>
                  </a:lnTo>
                  <a:lnTo>
                    <a:pt x="4432300" y="220979"/>
                  </a:lnTo>
                  <a:lnTo>
                    <a:pt x="4394200" y="208787"/>
                  </a:lnTo>
                  <a:lnTo>
                    <a:pt x="4343400" y="195999"/>
                  </a:lnTo>
                  <a:lnTo>
                    <a:pt x="4292600" y="183720"/>
                  </a:lnTo>
                  <a:lnTo>
                    <a:pt x="4241800" y="171940"/>
                  </a:lnTo>
                  <a:lnTo>
                    <a:pt x="4191000" y="160648"/>
                  </a:lnTo>
                  <a:lnTo>
                    <a:pt x="4140200" y="149837"/>
                  </a:lnTo>
                  <a:lnTo>
                    <a:pt x="4102100" y="139495"/>
                  </a:lnTo>
                  <a:lnTo>
                    <a:pt x="4051300" y="129614"/>
                  </a:lnTo>
                  <a:lnTo>
                    <a:pt x="4000500" y="120183"/>
                  </a:lnTo>
                  <a:lnTo>
                    <a:pt x="3949700" y="111193"/>
                  </a:lnTo>
                  <a:lnTo>
                    <a:pt x="3898900" y="102634"/>
                  </a:lnTo>
                  <a:lnTo>
                    <a:pt x="3848100" y="94497"/>
                  </a:lnTo>
                  <a:lnTo>
                    <a:pt x="3797300" y="86771"/>
                  </a:lnTo>
                  <a:lnTo>
                    <a:pt x="3746500" y="79448"/>
                  </a:lnTo>
                  <a:lnTo>
                    <a:pt x="3695700" y="72516"/>
                  </a:lnTo>
                  <a:lnTo>
                    <a:pt x="3644900" y="65968"/>
                  </a:lnTo>
                  <a:lnTo>
                    <a:pt x="3594100" y="59793"/>
                  </a:lnTo>
                  <a:lnTo>
                    <a:pt x="3543300" y="53981"/>
                  </a:lnTo>
                  <a:lnTo>
                    <a:pt x="3492500" y="48522"/>
                  </a:lnTo>
                  <a:lnTo>
                    <a:pt x="3441700" y="43408"/>
                  </a:lnTo>
                  <a:lnTo>
                    <a:pt x="3390900" y="38627"/>
                  </a:lnTo>
                  <a:lnTo>
                    <a:pt x="3340100" y="34172"/>
                  </a:lnTo>
                  <a:lnTo>
                    <a:pt x="3289300" y="30031"/>
                  </a:lnTo>
                  <a:lnTo>
                    <a:pt x="3238500" y="26195"/>
                  </a:lnTo>
                  <a:lnTo>
                    <a:pt x="3187700" y="22655"/>
                  </a:lnTo>
                  <a:lnTo>
                    <a:pt x="3136900" y="19401"/>
                  </a:lnTo>
                  <a:lnTo>
                    <a:pt x="3086100" y="16423"/>
                  </a:lnTo>
                  <a:lnTo>
                    <a:pt x="3035300" y="13711"/>
                  </a:lnTo>
                  <a:lnTo>
                    <a:pt x="2984500" y="11256"/>
                  </a:lnTo>
                  <a:lnTo>
                    <a:pt x="2933700" y="9048"/>
                  </a:lnTo>
                  <a:lnTo>
                    <a:pt x="2882900" y="7077"/>
                  </a:lnTo>
                  <a:lnTo>
                    <a:pt x="2832100" y="5334"/>
                  </a:lnTo>
                  <a:lnTo>
                    <a:pt x="2781300" y="3809"/>
                  </a:lnTo>
                  <a:lnTo>
                    <a:pt x="2654300" y="761"/>
                  </a:lnTo>
                  <a:lnTo>
                    <a:pt x="2527300" y="0"/>
                  </a:lnTo>
                  <a:lnTo>
                    <a:pt x="2400300" y="761"/>
                  </a:lnTo>
                  <a:lnTo>
                    <a:pt x="2260600" y="3809"/>
                  </a:lnTo>
                  <a:lnTo>
                    <a:pt x="2222500" y="5363"/>
                  </a:lnTo>
                  <a:lnTo>
                    <a:pt x="2171700" y="7122"/>
                  </a:lnTo>
                  <a:lnTo>
                    <a:pt x="2120900" y="9097"/>
                  </a:lnTo>
                  <a:lnTo>
                    <a:pt x="2070100" y="11299"/>
                  </a:lnTo>
                  <a:lnTo>
                    <a:pt x="2019300" y="13737"/>
                  </a:lnTo>
                  <a:lnTo>
                    <a:pt x="1968500" y="16423"/>
                  </a:lnTo>
                  <a:lnTo>
                    <a:pt x="1917700" y="19366"/>
                  </a:lnTo>
                  <a:lnTo>
                    <a:pt x="1866900" y="22578"/>
                  </a:lnTo>
                  <a:lnTo>
                    <a:pt x="1816100" y="26069"/>
                  </a:lnTo>
                  <a:lnTo>
                    <a:pt x="1765300" y="29850"/>
                  </a:lnTo>
                  <a:lnTo>
                    <a:pt x="1714500" y="33931"/>
                  </a:lnTo>
                  <a:lnTo>
                    <a:pt x="1663700" y="38323"/>
                  </a:lnTo>
                  <a:lnTo>
                    <a:pt x="1612900" y="43035"/>
                  </a:lnTo>
                  <a:lnTo>
                    <a:pt x="1562100" y="48080"/>
                  </a:lnTo>
                  <a:lnTo>
                    <a:pt x="1511300" y="53467"/>
                  </a:lnTo>
                  <a:lnTo>
                    <a:pt x="1460500" y="59207"/>
                  </a:lnTo>
                  <a:lnTo>
                    <a:pt x="1409700" y="65310"/>
                  </a:lnTo>
                  <a:lnTo>
                    <a:pt x="1358900" y="71787"/>
                  </a:lnTo>
                  <a:lnTo>
                    <a:pt x="1308100" y="78648"/>
                  </a:lnTo>
                  <a:lnTo>
                    <a:pt x="1257300" y="85905"/>
                  </a:lnTo>
                  <a:lnTo>
                    <a:pt x="1206500" y="93567"/>
                  </a:lnTo>
                  <a:lnTo>
                    <a:pt x="1155700" y="101645"/>
                  </a:lnTo>
                  <a:lnTo>
                    <a:pt x="1104900" y="110149"/>
                  </a:lnTo>
                  <a:lnTo>
                    <a:pt x="1054100" y="119091"/>
                  </a:lnTo>
                  <a:lnTo>
                    <a:pt x="1003300" y="128481"/>
                  </a:lnTo>
                  <a:lnTo>
                    <a:pt x="952500" y="138329"/>
                  </a:lnTo>
                  <a:lnTo>
                    <a:pt x="914400" y="148645"/>
                  </a:lnTo>
                  <a:lnTo>
                    <a:pt x="863600" y="159441"/>
                  </a:lnTo>
                  <a:lnTo>
                    <a:pt x="812800" y="170727"/>
                  </a:lnTo>
                  <a:lnTo>
                    <a:pt x="762000" y="182513"/>
                  </a:lnTo>
                  <a:lnTo>
                    <a:pt x="711200" y="194810"/>
                  </a:lnTo>
                  <a:lnTo>
                    <a:pt x="660400" y="207629"/>
                  </a:lnTo>
                  <a:lnTo>
                    <a:pt x="622300" y="220980"/>
                  </a:lnTo>
                  <a:lnTo>
                    <a:pt x="584200" y="232410"/>
                  </a:lnTo>
                  <a:lnTo>
                    <a:pt x="546100" y="244602"/>
                  </a:lnTo>
                  <a:lnTo>
                    <a:pt x="495300" y="257944"/>
                  </a:lnTo>
                  <a:lnTo>
                    <a:pt x="457200" y="273249"/>
                  </a:lnTo>
                  <a:lnTo>
                    <a:pt x="406400" y="290547"/>
                  </a:lnTo>
                  <a:lnTo>
                    <a:pt x="355600" y="309870"/>
                  </a:lnTo>
                  <a:lnTo>
                    <a:pt x="317500" y="331247"/>
                  </a:lnTo>
                  <a:lnTo>
                    <a:pt x="266700" y="354709"/>
                  </a:lnTo>
                  <a:lnTo>
                    <a:pt x="215900" y="380286"/>
                  </a:lnTo>
                  <a:lnTo>
                    <a:pt x="165099" y="408009"/>
                  </a:lnTo>
                  <a:lnTo>
                    <a:pt x="126999" y="437909"/>
                  </a:lnTo>
                  <a:lnTo>
                    <a:pt x="88899" y="470016"/>
                  </a:lnTo>
                  <a:lnTo>
                    <a:pt x="50799" y="504360"/>
                  </a:lnTo>
                  <a:lnTo>
                    <a:pt x="25399" y="540971"/>
                  </a:lnTo>
                  <a:lnTo>
                    <a:pt x="12699" y="579882"/>
                  </a:lnTo>
                  <a:lnTo>
                    <a:pt x="0" y="597408"/>
                  </a:lnTo>
                  <a:lnTo>
                    <a:pt x="0" y="703326"/>
                  </a:lnTo>
                  <a:lnTo>
                    <a:pt x="12700" y="720852"/>
                  </a:lnTo>
                  <a:lnTo>
                    <a:pt x="12700" y="737616"/>
                  </a:lnTo>
                  <a:lnTo>
                    <a:pt x="25400" y="754929"/>
                  </a:lnTo>
                  <a:lnTo>
                    <a:pt x="25399" y="606552"/>
                  </a:lnTo>
                  <a:lnTo>
                    <a:pt x="38099" y="590550"/>
                  </a:lnTo>
                  <a:lnTo>
                    <a:pt x="38099" y="576072"/>
                  </a:lnTo>
                  <a:lnTo>
                    <a:pt x="50799" y="560832"/>
                  </a:lnTo>
                  <a:lnTo>
                    <a:pt x="50799" y="561594"/>
                  </a:lnTo>
                  <a:lnTo>
                    <a:pt x="63499" y="545592"/>
                  </a:lnTo>
                  <a:lnTo>
                    <a:pt x="63499" y="546354"/>
                  </a:lnTo>
                  <a:lnTo>
                    <a:pt x="76199" y="531114"/>
                  </a:lnTo>
                  <a:lnTo>
                    <a:pt x="76199" y="531876"/>
                  </a:lnTo>
                  <a:lnTo>
                    <a:pt x="88899" y="515874"/>
                  </a:lnTo>
                  <a:lnTo>
                    <a:pt x="88899" y="516636"/>
                  </a:lnTo>
                  <a:lnTo>
                    <a:pt x="101599" y="501396"/>
                  </a:lnTo>
                  <a:lnTo>
                    <a:pt x="101599" y="502158"/>
                  </a:lnTo>
                  <a:lnTo>
                    <a:pt x="114300" y="486918"/>
                  </a:lnTo>
                  <a:lnTo>
                    <a:pt x="127000" y="472440"/>
                  </a:lnTo>
                  <a:lnTo>
                    <a:pt x="152399" y="457962"/>
                  </a:lnTo>
                  <a:lnTo>
                    <a:pt x="165099" y="443484"/>
                  </a:lnTo>
                  <a:lnTo>
                    <a:pt x="190499" y="429006"/>
                  </a:lnTo>
                  <a:lnTo>
                    <a:pt x="190499" y="429768"/>
                  </a:lnTo>
                  <a:lnTo>
                    <a:pt x="241300" y="400812"/>
                  </a:lnTo>
                  <a:lnTo>
                    <a:pt x="241300" y="401574"/>
                  </a:lnTo>
                  <a:lnTo>
                    <a:pt x="266700" y="387096"/>
                  </a:lnTo>
                  <a:lnTo>
                    <a:pt x="266700" y="387858"/>
                  </a:lnTo>
                  <a:lnTo>
                    <a:pt x="292100" y="373380"/>
                  </a:lnTo>
                  <a:lnTo>
                    <a:pt x="292100" y="374142"/>
                  </a:lnTo>
                  <a:lnTo>
                    <a:pt x="342900" y="346710"/>
                  </a:lnTo>
                  <a:lnTo>
                    <a:pt x="342900" y="347472"/>
                  </a:lnTo>
                  <a:lnTo>
                    <a:pt x="381000" y="333756"/>
                  </a:lnTo>
                  <a:lnTo>
                    <a:pt x="406400" y="320802"/>
                  </a:lnTo>
                  <a:lnTo>
                    <a:pt x="444500" y="308610"/>
                  </a:lnTo>
                  <a:lnTo>
                    <a:pt x="482600" y="295656"/>
                  </a:lnTo>
                  <a:lnTo>
                    <a:pt x="508000" y="283464"/>
                  </a:lnTo>
                  <a:lnTo>
                    <a:pt x="546100" y="271272"/>
                  </a:lnTo>
                  <a:lnTo>
                    <a:pt x="660400" y="236982"/>
                  </a:lnTo>
                  <a:lnTo>
                    <a:pt x="711200" y="225552"/>
                  </a:lnTo>
                  <a:lnTo>
                    <a:pt x="787400" y="204216"/>
                  </a:lnTo>
                  <a:lnTo>
                    <a:pt x="838200" y="193548"/>
                  </a:lnTo>
                  <a:lnTo>
                    <a:pt x="876300" y="183642"/>
                  </a:lnTo>
                  <a:lnTo>
                    <a:pt x="927100" y="173736"/>
                  </a:lnTo>
                  <a:lnTo>
                    <a:pt x="977900" y="164592"/>
                  </a:lnTo>
                  <a:lnTo>
                    <a:pt x="1028700" y="154591"/>
                  </a:lnTo>
                  <a:lnTo>
                    <a:pt x="1079500" y="145358"/>
                  </a:lnTo>
                  <a:lnTo>
                    <a:pt x="1117600" y="136726"/>
                  </a:lnTo>
                  <a:lnTo>
                    <a:pt x="1168400" y="128529"/>
                  </a:lnTo>
                  <a:lnTo>
                    <a:pt x="1219200" y="120601"/>
                  </a:lnTo>
                  <a:lnTo>
                    <a:pt x="1270000" y="112776"/>
                  </a:lnTo>
                  <a:lnTo>
                    <a:pt x="1333500" y="105156"/>
                  </a:lnTo>
                  <a:lnTo>
                    <a:pt x="1333500" y="105918"/>
                  </a:lnTo>
                  <a:lnTo>
                    <a:pt x="1384300" y="98298"/>
                  </a:lnTo>
                  <a:lnTo>
                    <a:pt x="1435100" y="91440"/>
                  </a:lnTo>
                  <a:lnTo>
                    <a:pt x="1549400" y="78486"/>
                  </a:lnTo>
                  <a:lnTo>
                    <a:pt x="1663700" y="67056"/>
                  </a:lnTo>
                  <a:lnTo>
                    <a:pt x="1778000" y="57150"/>
                  </a:lnTo>
                  <a:lnTo>
                    <a:pt x="1892300" y="48768"/>
                  </a:lnTo>
                  <a:lnTo>
                    <a:pt x="2019300" y="41910"/>
                  </a:lnTo>
                  <a:lnTo>
                    <a:pt x="2146300" y="36576"/>
                  </a:lnTo>
                  <a:lnTo>
                    <a:pt x="2273300" y="32003"/>
                  </a:lnTo>
                  <a:lnTo>
                    <a:pt x="2400300" y="29717"/>
                  </a:lnTo>
                  <a:lnTo>
                    <a:pt x="2527300" y="28955"/>
                  </a:lnTo>
                  <a:lnTo>
                    <a:pt x="2654300" y="29717"/>
                  </a:lnTo>
                  <a:lnTo>
                    <a:pt x="2781300" y="32003"/>
                  </a:lnTo>
                  <a:lnTo>
                    <a:pt x="2908300" y="36575"/>
                  </a:lnTo>
                  <a:lnTo>
                    <a:pt x="3035300" y="41909"/>
                  </a:lnTo>
                  <a:lnTo>
                    <a:pt x="3086100" y="44487"/>
                  </a:lnTo>
                  <a:lnTo>
                    <a:pt x="3124200" y="47331"/>
                  </a:lnTo>
                  <a:lnTo>
                    <a:pt x="3175000" y="50449"/>
                  </a:lnTo>
                  <a:lnTo>
                    <a:pt x="3225800" y="53848"/>
                  </a:lnTo>
                  <a:lnTo>
                    <a:pt x="3276600" y="57534"/>
                  </a:lnTo>
                  <a:lnTo>
                    <a:pt x="3327400" y="61517"/>
                  </a:lnTo>
                  <a:lnTo>
                    <a:pt x="3378200" y="65803"/>
                  </a:lnTo>
                  <a:lnTo>
                    <a:pt x="3429000" y="70399"/>
                  </a:lnTo>
                  <a:lnTo>
                    <a:pt x="3467100" y="75314"/>
                  </a:lnTo>
                  <a:lnTo>
                    <a:pt x="3517900" y="80553"/>
                  </a:lnTo>
                  <a:lnTo>
                    <a:pt x="3568700" y="86125"/>
                  </a:lnTo>
                  <a:lnTo>
                    <a:pt x="3619500" y="92038"/>
                  </a:lnTo>
                  <a:lnTo>
                    <a:pt x="3670300" y="98297"/>
                  </a:lnTo>
                  <a:lnTo>
                    <a:pt x="3721100" y="105917"/>
                  </a:lnTo>
                  <a:lnTo>
                    <a:pt x="3721100" y="105155"/>
                  </a:lnTo>
                  <a:lnTo>
                    <a:pt x="3771900" y="112775"/>
                  </a:lnTo>
                  <a:lnTo>
                    <a:pt x="3822700" y="121157"/>
                  </a:lnTo>
                  <a:lnTo>
                    <a:pt x="3873500" y="128777"/>
                  </a:lnTo>
                  <a:lnTo>
                    <a:pt x="3924300" y="137159"/>
                  </a:lnTo>
                  <a:lnTo>
                    <a:pt x="3975100" y="146303"/>
                  </a:lnTo>
                  <a:lnTo>
                    <a:pt x="4025900" y="154685"/>
                  </a:lnTo>
                  <a:lnTo>
                    <a:pt x="4076700" y="164591"/>
                  </a:lnTo>
                  <a:lnTo>
                    <a:pt x="4127500" y="173735"/>
                  </a:lnTo>
                  <a:lnTo>
                    <a:pt x="4165600" y="183641"/>
                  </a:lnTo>
                  <a:lnTo>
                    <a:pt x="4216400" y="193547"/>
                  </a:lnTo>
                  <a:lnTo>
                    <a:pt x="4254500" y="204215"/>
                  </a:lnTo>
                  <a:lnTo>
                    <a:pt x="4305300" y="216870"/>
                  </a:lnTo>
                  <a:lnTo>
                    <a:pt x="4356100" y="230443"/>
                  </a:lnTo>
                  <a:lnTo>
                    <a:pt x="4406900" y="244808"/>
                  </a:lnTo>
                  <a:lnTo>
                    <a:pt x="4457700" y="259841"/>
                  </a:lnTo>
                  <a:lnTo>
                    <a:pt x="4495800" y="271271"/>
                  </a:lnTo>
                  <a:lnTo>
                    <a:pt x="4572000" y="295655"/>
                  </a:lnTo>
                  <a:lnTo>
                    <a:pt x="4610100" y="308609"/>
                  </a:lnTo>
                  <a:lnTo>
                    <a:pt x="4635500" y="320801"/>
                  </a:lnTo>
                  <a:lnTo>
                    <a:pt x="4673600" y="333755"/>
                  </a:lnTo>
                  <a:lnTo>
                    <a:pt x="4699000" y="347471"/>
                  </a:lnTo>
                  <a:lnTo>
                    <a:pt x="4699000" y="346709"/>
                  </a:lnTo>
                  <a:lnTo>
                    <a:pt x="4737100" y="360425"/>
                  </a:lnTo>
                  <a:lnTo>
                    <a:pt x="4762500" y="374141"/>
                  </a:lnTo>
                  <a:lnTo>
                    <a:pt x="4762500" y="373379"/>
                  </a:lnTo>
                  <a:lnTo>
                    <a:pt x="4787900" y="387857"/>
                  </a:lnTo>
                  <a:lnTo>
                    <a:pt x="4787900" y="387095"/>
                  </a:lnTo>
                  <a:lnTo>
                    <a:pt x="4813300" y="401573"/>
                  </a:lnTo>
                  <a:lnTo>
                    <a:pt x="4813300" y="400811"/>
                  </a:lnTo>
                  <a:lnTo>
                    <a:pt x="4864100" y="429767"/>
                  </a:lnTo>
                  <a:lnTo>
                    <a:pt x="4864100" y="429005"/>
                  </a:lnTo>
                  <a:lnTo>
                    <a:pt x="4876800" y="443483"/>
                  </a:lnTo>
                  <a:lnTo>
                    <a:pt x="4902200" y="457961"/>
                  </a:lnTo>
                  <a:lnTo>
                    <a:pt x="4914900" y="472439"/>
                  </a:lnTo>
                  <a:lnTo>
                    <a:pt x="4940300" y="486917"/>
                  </a:lnTo>
                  <a:lnTo>
                    <a:pt x="4953000" y="502157"/>
                  </a:lnTo>
                  <a:lnTo>
                    <a:pt x="4953000" y="501395"/>
                  </a:lnTo>
                  <a:lnTo>
                    <a:pt x="4965700" y="516635"/>
                  </a:lnTo>
                  <a:lnTo>
                    <a:pt x="4965700" y="515873"/>
                  </a:lnTo>
                  <a:lnTo>
                    <a:pt x="4978400" y="531875"/>
                  </a:lnTo>
                  <a:lnTo>
                    <a:pt x="4978400" y="531113"/>
                  </a:lnTo>
                  <a:lnTo>
                    <a:pt x="4991100" y="546353"/>
                  </a:lnTo>
                  <a:lnTo>
                    <a:pt x="4991100" y="545591"/>
                  </a:lnTo>
                  <a:lnTo>
                    <a:pt x="5003800" y="561593"/>
                  </a:lnTo>
                  <a:lnTo>
                    <a:pt x="5003800" y="575309"/>
                  </a:lnTo>
                  <a:lnTo>
                    <a:pt x="5016500" y="591311"/>
                  </a:lnTo>
                  <a:lnTo>
                    <a:pt x="5016500" y="605027"/>
                  </a:lnTo>
                  <a:lnTo>
                    <a:pt x="5029200" y="621029"/>
                  </a:lnTo>
                  <a:lnTo>
                    <a:pt x="5029200" y="744005"/>
                  </a:lnTo>
                  <a:lnTo>
                    <a:pt x="5041900" y="725287"/>
                  </a:lnTo>
                  <a:lnTo>
                    <a:pt x="5054600" y="685799"/>
                  </a:lnTo>
                  <a:close/>
                </a:path>
                <a:path w="5054600" h="1301114">
                  <a:moveTo>
                    <a:pt x="5029200" y="744005"/>
                  </a:moveTo>
                  <a:lnTo>
                    <a:pt x="5029200" y="679703"/>
                  </a:lnTo>
                  <a:lnTo>
                    <a:pt x="5016500" y="695705"/>
                  </a:lnTo>
                  <a:lnTo>
                    <a:pt x="5016500" y="709421"/>
                  </a:lnTo>
                  <a:lnTo>
                    <a:pt x="5003800" y="725423"/>
                  </a:lnTo>
                  <a:lnTo>
                    <a:pt x="5003800" y="739139"/>
                  </a:lnTo>
                  <a:lnTo>
                    <a:pt x="4991100" y="755141"/>
                  </a:lnTo>
                  <a:lnTo>
                    <a:pt x="4991100" y="754379"/>
                  </a:lnTo>
                  <a:lnTo>
                    <a:pt x="4965700" y="784859"/>
                  </a:lnTo>
                  <a:lnTo>
                    <a:pt x="4965700" y="784097"/>
                  </a:lnTo>
                  <a:lnTo>
                    <a:pt x="4953000" y="799337"/>
                  </a:lnTo>
                  <a:lnTo>
                    <a:pt x="4953000" y="798575"/>
                  </a:lnTo>
                  <a:lnTo>
                    <a:pt x="4940300" y="813815"/>
                  </a:lnTo>
                  <a:lnTo>
                    <a:pt x="4914900" y="828293"/>
                  </a:lnTo>
                  <a:lnTo>
                    <a:pt x="4902200" y="842771"/>
                  </a:lnTo>
                  <a:lnTo>
                    <a:pt x="4876800" y="857249"/>
                  </a:lnTo>
                  <a:lnTo>
                    <a:pt x="4864100" y="871727"/>
                  </a:lnTo>
                  <a:lnTo>
                    <a:pt x="4838700" y="885443"/>
                  </a:lnTo>
                  <a:lnTo>
                    <a:pt x="4813300" y="899921"/>
                  </a:lnTo>
                  <a:lnTo>
                    <a:pt x="4813300" y="899159"/>
                  </a:lnTo>
                  <a:lnTo>
                    <a:pt x="4787900" y="913637"/>
                  </a:lnTo>
                  <a:lnTo>
                    <a:pt x="4762500" y="927353"/>
                  </a:lnTo>
                  <a:lnTo>
                    <a:pt x="4737100" y="940307"/>
                  </a:lnTo>
                  <a:lnTo>
                    <a:pt x="4699000" y="954023"/>
                  </a:lnTo>
                  <a:lnTo>
                    <a:pt x="4673600" y="966977"/>
                  </a:lnTo>
                  <a:lnTo>
                    <a:pt x="4635500" y="979932"/>
                  </a:lnTo>
                  <a:lnTo>
                    <a:pt x="4610100" y="992885"/>
                  </a:lnTo>
                  <a:lnTo>
                    <a:pt x="4610100" y="992123"/>
                  </a:lnTo>
                  <a:lnTo>
                    <a:pt x="4572000" y="1005077"/>
                  </a:lnTo>
                  <a:lnTo>
                    <a:pt x="4495800" y="1029461"/>
                  </a:lnTo>
                  <a:lnTo>
                    <a:pt x="4457700" y="1040891"/>
                  </a:lnTo>
                  <a:lnTo>
                    <a:pt x="4406900" y="1056618"/>
                  </a:lnTo>
                  <a:lnTo>
                    <a:pt x="4356100" y="1070700"/>
                  </a:lnTo>
                  <a:lnTo>
                    <a:pt x="4305300" y="1083784"/>
                  </a:lnTo>
                  <a:lnTo>
                    <a:pt x="4254500" y="1096517"/>
                  </a:lnTo>
                  <a:lnTo>
                    <a:pt x="4216400" y="1107185"/>
                  </a:lnTo>
                  <a:lnTo>
                    <a:pt x="4165600" y="1117091"/>
                  </a:lnTo>
                  <a:lnTo>
                    <a:pt x="4127500" y="1126997"/>
                  </a:lnTo>
                  <a:lnTo>
                    <a:pt x="4076700" y="1136903"/>
                  </a:lnTo>
                  <a:lnTo>
                    <a:pt x="3975100" y="1155191"/>
                  </a:lnTo>
                  <a:lnTo>
                    <a:pt x="3873500" y="1171955"/>
                  </a:lnTo>
                  <a:lnTo>
                    <a:pt x="3822700" y="1179774"/>
                  </a:lnTo>
                  <a:lnTo>
                    <a:pt x="3784600" y="1187225"/>
                  </a:lnTo>
                  <a:lnTo>
                    <a:pt x="3733800" y="1194316"/>
                  </a:lnTo>
                  <a:lnTo>
                    <a:pt x="3683000" y="1201052"/>
                  </a:lnTo>
                  <a:lnTo>
                    <a:pt x="3632200" y="1207438"/>
                  </a:lnTo>
                  <a:lnTo>
                    <a:pt x="3581400" y="1213479"/>
                  </a:lnTo>
                  <a:lnTo>
                    <a:pt x="3530600" y="1219183"/>
                  </a:lnTo>
                  <a:lnTo>
                    <a:pt x="3479800" y="1224553"/>
                  </a:lnTo>
                  <a:lnTo>
                    <a:pt x="3429000" y="1229596"/>
                  </a:lnTo>
                  <a:lnTo>
                    <a:pt x="3378200" y="1234317"/>
                  </a:lnTo>
                  <a:lnTo>
                    <a:pt x="3327400" y="1238722"/>
                  </a:lnTo>
                  <a:lnTo>
                    <a:pt x="3276600" y="1242816"/>
                  </a:lnTo>
                  <a:lnTo>
                    <a:pt x="3225800" y="1246605"/>
                  </a:lnTo>
                  <a:lnTo>
                    <a:pt x="3175000" y="1250095"/>
                  </a:lnTo>
                  <a:lnTo>
                    <a:pt x="3136900" y="1253291"/>
                  </a:lnTo>
                  <a:lnTo>
                    <a:pt x="3086100" y="1256199"/>
                  </a:lnTo>
                  <a:lnTo>
                    <a:pt x="3035300" y="1258824"/>
                  </a:lnTo>
                  <a:lnTo>
                    <a:pt x="2908300" y="1264920"/>
                  </a:lnTo>
                  <a:lnTo>
                    <a:pt x="2781300" y="1268730"/>
                  </a:lnTo>
                  <a:lnTo>
                    <a:pt x="2654300" y="1271016"/>
                  </a:lnTo>
                  <a:lnTo>
                    <a:pt x="2527300" y="1271777"/>
                  </a:lnTo>
                  <a:lnTo>
                    <a:pt x="2400300" y="1271016"/>
                  </a:lnTo>
                  <a:lnTo>
                    <a:pt x="2273300" y="1268730"/>
                  </a:lnTo>
                  <a:lnTo>
                    <a:pt x="2146300" y="1264920"/>
                  </a:lnTo>
                  <a:lnTo>
                    <a:pt x="2019300" y="1258824"/>
                  </a:lnTo>
                  <a:lnTo>
                    <a:pt x="1892300" y="1251966"/>
                  </a:lnTo>
                  <a:lnTo>
                    <a:pt x="1778000" y="1243584"/>
                  </a:lnTo>
                  <a:lnTo>
                    <a:pt x="1663700" y="1233678"/>
                  </a:lnTo>
                  <a:lnTo>
                    <a:pt x="1549400" y="1222248"/>
                  </a:lnTo>
                  <a:lnTo>
                    <a:pt x="1498600" y="1216389"/>
                  </a:lnTo>
                  <a:lnTo>
                    <a:pt x="1447800" y="1210210"/>
                  </a:lnTo>
                  <a:lnTo>
                    <a:pt x="1384300" y="1203690"/>
                  </a:lnTo>
                  <a:lnTo>
                    <a:pt x="1333500" y="1196810"/>
                  </a:lnTo>
                  <a:lnTo>
                    <a:pt x="1282700" y="1189550"/>
                  </a:lnTo>
                  <a:lnTo>
                    <a:pt x="1231900" y="1181890"/>
                  </a:lnTo>
                  <a:lnTo>
                    <a:pt x="1181100" y="1173811"/>
                  </a:lnTo>
                  <a:lnTo>
                    <a:pt x="1130300" y="1165292"/>
                  </a:lnTo>
                  <a:lnTo>
                    <a:pt x="1079500" y="1156315"/>
                  </a:lnTo>
                  <a:lnTo>
                    <a:pt x="1028700" y="1146858"/>
                  </a:lnTo>
                  <a:lnTo>
                    <a:pt x="977900" y="1136904"/>
                  </a:lnTo>
                  <a:lnTo>
                    <a:pt x="876300" y="1117092"/>
                  </a:lnTo>
                  <a:lnTo>
                    <a:pt x="838200" y="1107186"/>
                  </a:lnTo>
                  <a:lnTo>
                    <a:pt x="787400" y="1096518"/>
                  </a:lnTo>
                  <a:lnTo>
                    <a:pt x="711200" y="1075182"/>
                  </a:lnTo>
                  <a:lnTo>
                    <a:pt x="660400" y="1064514"/>
                  </a:lnTo>
                  <a:lnTo>
                    <a:pt x="622300" y="1053084"/>
                  </a:lnTo>
                  <a:lnTo>
                    <a:pt x="584200" y="1040892"/>
                  </a:lnTo>
                  <a:lnTo>
                    <a:pt x="546100" y="1029462"/>
                  </a:lnTo>
                  <a:lnTo>
                    <a:pt x="508000" y="1017270"/>
                  </a:lnTo>
                  <a:lnTo>
                    <a:pt x="482600" y="1005078"/>
                  </a:lnTo>
                  <a:lnTo>
                    <a:pt x="444500" y="992124"/>
                  </a:lnTo>
                  <a:lnTo>
                    <a:pt x="444500" y="992886"/>
                  </a:lnTo>
                  <a:lnTo>
                    <a:pt x="406400" y="979932"/>
                  </a:lnTo>
                  <a:lnTo>
                    <a:pt x="381000" y="966978"/>
                  </a:lnTo>
                  <a:lnTo>
                    <a:pt x="342900" y="954024"/>
                  </a:lnTo>
                  <a:lnTo>
                    <a:pt x="317500" y="940308"/>
                  </a:lnTo>
                  <a:lnTo>
                    <a:pt x="292100" y="927354"/>
                  </a:lnTo>
                  <a:lnTo>
                    <a:pt x="266700" y="913638"/>
                  </a:lnTo>
                  <a:lnTo>
                    <a:pt x="241300" y="899160"/>
                  </a:lnTo>
                  <a:lnTo>
                    <a:pt x="241300" y="899922"/>
                  </a:lnTo>
                  <a:lnTo>
                    <a:pt x="215900" y="885444"/>
                  </a:lnTo>
                  <a:lnTo>
                    <a:pt x="190500" y="871728"/>
                  </a:lnTo>
                  <a:lnTo>
                    <a:pt x="165100" y="857250"/>
                  </a:lnTo>
                  <a:lnTo>
                    <a:pt x="152400" y="842772"/>
                  </a:lnTo>
                  <a:lnTo>
                    <a:pt x="127000" y="828294"/>
                  </a:lnTo>
                  <a:lnTo>
                    <a:pt x="114300" y="813816"/>
                  </a:lnTo>
                  <a:lnTo>
                    <a:pt x="101600" y="798576"/>
                  </a:lnTo>
                  <a:lnTo>
                    <a:pt x="101600" y="799338"/>
                  </a:lnTo>
                  <a:lnTo>
                    <a:pt x="88900" y="784098"/>
                  </a:lnTo>
                  <a:lnTo>
                    <a:pt x="88900" y="784860"/>
                  </a:lnTo>
                  <a:lnTo>
                    <a:pt x="63500" y="754380"/>
                  </a:lnTo>
                  <a:lnTo>
                    <a:pt x="63500" y="755142"/>
                  </a:lnTo>
                  <a:lnTo>
                    <a:pt x="50800" y="739140"/>
                  </a:lnTo>
                  <a:lnTo>
                    <a:pt x="50800" y="740664"/>
                  </a:lnTo>
                  <a:lnTo>
                    <a:pt x="38100" y="724662"/>
                  </a:lnTo>
                  <a:lnTo>
                    <a:pt x="38100" y="710946"/>
                  </a:lnTo>
                  <a:lnTo>
                    <a:pt x="25400" y="694944"/>
                  </a:lnTo>
                  <a:lnTo>
                    <a:pt x="25400" y="754929"/>
                  </a:lnTo>
                  <a:lnTo>
                    <a:pt x="38100" y="772242"/>
                  </a:lnTo>
                  <a:lnTo>
                    <a:pt x="63500" y="805174"/>
                  </a:lnTo>
                  <a:lnTo>
                    <a:pt x="101600" y="836417"/>
                  </a:lnTo>
                  <a:lnTo>
                    <a:pt x="127000" y="865972"/>
                  </a:lnTo>
                  <a:lnTo>
                    <a:pt x="177800" y="893842"/>
                  </a:lnTo>
                  <a:lnTo>
                    <a:pt x="215900" y="920031"/>
                  </a:lnTo>
                  <a:lnTo>
                    <a:pt x="266700" y="944541"/>
                  </a:lnTo>
                  <a:lnTo>
                    <a:pt x="304800" y="967374"/>
                  </a:lnTo>
                  <a:lnTo>
                    <a:pt x="355600" y="988534"/>
                  </a:lnTo>
                  <a:lnTo>
                    <a:pt x="406400" y="1008024"/>
                  </a:lnTo>
                  <a:lnTo>
                    <a:pt x="444500" y="1025846"/>
                  </a:lnTo>
                  <a:lnTo>
                    <a:pt x="495300" y="1042003"/>
                  </a:lnTo>
                  <a:lnTo>
                    <a:pt x="533400" y="1056499"/>
                  </a:lnTo>
                  <a:lnTo>
                    <a:pt x="584200" y="1069335"/>
                  </a:lnTo>
                  <a:lnTo>
                    <a:pt x="622300" y="1080516"/>
                  </a:lnTo>
                  <a:lnTo>
                    <a:pt x="660400" y="1091946"/>
                  </a:lnTo>
                  <a:lnTo>
                    <a:pt x="698500" y="1102614"/>
                  </a:lnTo>
                  <a:lnTo>
                    <a:pt x="749300" y="1115009"/>
                  </a:lnTo>
                  <a:lnTo>
                    <a:pt x="800100" y="1126909"/>
                  </a:lnTo>
                  <a:lnTo>
                    <a:pt x="850900" y="1138322"/>
                  </a:lnTo>
                  <a:lnTo>
                    <a:pt x="901700" y="1149258"/>
                  </a:lnTo>
                  <a:lnTo>
                    <a:pt x="939800" y="1159725"/>
                  </a:lnTo>
                  <a:lnTo>
                    <a:pt x="990600" y="1169732"/>
                  </a:lnTo>
                  <a:lnTo>
                    <a:pt x="1041400" y="1179289"/>
                  </a:lnTo>
                  <a:lnTo>
                    <a:pt x="1092200" y="1188404"/>
                  </a:lnTo>
                  <a:lnTo>
                    <a:pt x="1143000" y="1197087"/>
                  </a:lnTo>
                  <a:lnTo>
                    <a:pt x="1193800" y="1205345"/>
                  </a:lnTo>
                  <a:lnTo>
                    <a:pt x="1244600" y="1213189"/>
                  </a:lnTo>
                  <a:lnTo>
                    <a:pt x="1295400" y="1220628"/>
                  </a:lnTo>
                  <a:lnTo>
                    <a:pt x="1346200" y="1227669"/>
                  </a:lnTo>
                  <a:lnTo>
                    <a:pt x="1397000" y="1234322"/>
                  </a:lnTo>
                  <a:lnTo>
                    <a:pt x="1447800" y="1240597"/>
                  </a:lnTo>
                  <a:lnTo>
                    <a:pt x="1498600" y="1246502"/>
                  </a:lnTo>
                  <a:lnTo>
                    <a:pt x="1549400" y="1252046"/>
                  </a:lnTo>
                  <a:lnTo>
                    <a:pt x="1600200" y="1257238"/>
                  </a:lnTo>
                  <a:lnTo>
                    <a:pt x="1663700" y="1262086"/>
                  </a:lnTo>
                  <a:lnTo>
                    <a:pt x="1714500" y="1266601"/>
                  </a:lnTo>
                  <a:lnTo>
                    <a:pt x="1765300" y="1270791"/>
                  </a:lnTo>
                  <a:lnTo>
                    <a:pt x="1816100" y="1274665"/>
                  </a:lnTo>
                  <a:lnTo>
                    <a:pt x="1866900" y="1278232"/>
                  </a:lnTo>
                  <a:lnTo>
                    <a:pt x="1917700" y="1281500"/>
                  </a:lnTo>
                  <a:lnTo>
                    <a:pt x="1968500" y="1284479"/>
                  </a:lnTo>
                  <a:lnTo>
                    <a:pt x="2019300" y="1287179"/>
                  </a:lnTo>
                  <a:lnTo>
                    <a:pt x="2070100" y="1289607"/>
                  </a:lnTo>
                  <a:lnTo>
                    <a:pt x="2120900" y="1291772"/>
                  </a:lnTo>
                  <a:lnTo>
                    <a:pt x="2171700" y="1293685"/>
                  </a:lnTo>
                  <a:lnTo>
                    <a:pt x="2222500" y="1295353"/>
                  </a:lnTo>
                  <a:lnTo>
                    <a:pt x="2273300" y="1296786"/>
                  </a:lnTo>
                  <a:lnTo>
                    <a:pt x="2324100" y="1297992"/>
                  </a:lnTo>
                  <a:lnTo>
                    <a:pt x="2374900" y="1298981"/>
                  </a:lnTo>
                  <a:lnTo>
                    <a:pt x="2425700" y="1299762"/>
                  </a:lnTo>
                  <a:lnTo>
                    <a:pt x="2476500" y="1300343"/>
                  </a:lnTo>
                  <a:lnTo>
                    <a:pt x="2527300" y="1300733"/>
                  </a:lnTo>
                  <a:lnTo>
                    <a:pt x="2654300" y="1299971"/>
                  </a:lnTo>
                  <a:lnTo>
                    <a:pt x="2781300" y="1296924"/>
                  </a:lnTo>
                  <a:lnTo>
                    <a:pt x="2908300" y="1293114"/>
                  </a:lnTo>
                  <a:lnTo>
                    <a:pt x="3035300" y="1287780"/>
                  </a:lnTo>
                  <a:lnTo>
                    <a:pt x="3086100" y="1284816"/>
                  </a:lnTo>
                  <a:lnTo>
                    <a:pt x="3136900" y="1281661"/>
                  </a:lnTo>
                  <a:lnTo>
                    <a:pt x="3175000" y="1278300"/>
                  </a:lnTo>
                  <a:lnTo>
                    <a:pt x="3225800" y="1274718"/>
                  </a:lnTo>
                  <a:lnTo>
                    <a:pt x="3276600" y="1270902"/>
                  </a:lnTo>
                  <a:lnTo>
                    <a:pt x="3327400" y="1266836"/>
                  </a:lnTo>
                  <a:lnTo>
                    <a:pt x="3378200" y="1262507"/>
                  </a:lnTo>
                  <a:lnTo>
                    <a:pt x="3429000" y="1257899"/>
                  </a:lnTo>
                  <a:lnTo>
                    <a:pt x="3479800" y="1252999"/>
                  </a:lnTo>
                  <a:lnTo>
                    <a:pt x="3530600" y="1247791"/>
                  </a:lnTo>
                  <a:lnTo>
                    <a:pt x="3581400" y="1242262"/>
                  </a:lnTo>
                  <a:lnTo>
                    <a:pt x="3632200" y="1236398"/>
                  </a:lnTo>
                  <a:lnTo>
                    <a:pt x="3683000" y="1230182"/>
                  </a:lnTo>
                  <a:lnTo>
                    <a:pt x="3733800" y="1223602"/>
                  </a:lnTo>
                  <a:lnTo>
                    <a:pt x="3771900" y="1216642"/>
                  </a:lnTo>
                  <a:lnTo>
                    <a:pt x="3822700" y="1209288"/>
                  </a:lnTo>
                  <a:lnTo>
                    <a:pt x="3873500" y="1201527"/>
                  </a:lnTo>
                  <a:lnTo>
                    <a:pt x="3924300" y="1193342"/>
                  </a:lnTo>
                  <a:lnTo>
                    <a:pt x="3975100" y="1184720"/>
                  </a:lnTo>
                  <a:lnTo>
                    <a:pt x="4025900" y="1175647"/>
                  </a:lnTo>
                  <a:lnTo>
                    <a:pt x="4076700" y="1166107"/>
                  </a:lnTo>
                  <a:lnTo>
                    <a:pt x="4127500" y="1156087"/>
                  </a:lnTo>
                  <a:lnTo>
                    <a:pt x="4178300" y="1145572"/>
                  </a:lnTo>
                  <a:lnTo>
                    <a:pt x="4216400" y="1134548"/>
                  </a:lnTo>
                  <a:lnTo>
                    <a:pt x="4267200" y="1123000"/>
                  </a:lnTo>
                  <a:lnTo>
                    <a:pt x="4318000" y="1110913"/>
                  </a:lnTo>
                  <a:lnTo>
                    <a:pt x="4368800" y="1098273"/>
                  </a:lnTo>
                  <a:lnTo>
                    <a:pt x="4419600" y="1085067"/>
                  </a:lnTo>
                  <a:lnTo>
                    <a:pt x="4457700" y="1071278"/>
                  </a:lnTo>
                  <a:lnTo>
                    <a:pt x="4508500" y="1056893"/>
                  </a:lnTo>
                  <a:lnTo>
                    <a:pt x="4546600" y="1044701"/>
                  </a:lnTo>
                  <a:lnTo>
                    <a:pt x="4584700" y="1031747"/>
                  </a:lnTo>
                  <a:lnTo>
                    <a:pt x="4622800" y="1018569"/>
                  </a:lnTo>
                  <a:lnTo>
                    <a:pt x="4660900" y="1003059"/>
                  </a:lnTo>
                  <a:lnTo>
                    <a:pt x="4699000" y="985242"/>
                  </a:lnTo>
                  <a:lnTo>
                    <a:pt x="4749800" y="965145"/>
                  </a:lnTo>
                  <a:lnTo>
                    <a:pt x="4787900" y="942792"/>
                  </a:lnTo>
                  <a:lnTo>
                    <a:pt x="4838700" y="918209"/>
                  </a:lnTo>
                  <a:lnTo>
                    <a:pt x="4876800" y="891421"/>
                  </a:lnTo>
                  <a:lnTo>
                    <a:pt x="4927600" y="862452"/>
                  </a:lnTo>
                  <a:lnTo>
                    <a:pt x="4953000" y="831330"/>
                  </a:lnTo>
                  <a:lnTo>
                    <a:pt x="4991100" y="798078"/>
                  </a:lnTo>
                  <a:lnTo>
                    <a:pt x="5016500" y="762722"/>
                  </a:lnTo>
                  <a:lnTo>
                    <a:pt x="5029200" y="744005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2997" y="1898141"/>
              <a:ext cx="76200" cy="664845"/>
            </a:xfrm>
            <a:custGeom>
              <a:avLst/>
              <a:gdLst/>
              <a:ahLst/>
              <a:cxnLst/>
              <a:rect l="l" t="t" r="r" b="b"/>
              <a:pathLst>
                <a:path w="76200" h="664844">
                  <a:moveTo>
                    <a:pt x="76200" y="588263"/>
                  </a:moveTo>
                  <a:lnTo>
                    <a:pt x="0" y="588263"/>
                  </a:lnTo>
                  <a:lnTo>
                    <a:pt x="35052" y="658368"/>
                  </a:lnTo>
                  <a:lnTo>
                    <a:pt x="35052" y="601218"/>
                  </a:lnTo>
                  <a:lnTo>
                    <a:pt x="41148" y="601218"/>
                  </a:lnTo>
                  <a:lnTo>
                    <a:pt x="41148" y="658367"/>
                  </a:lnTo>
                  <a:lnTo>
                    <a:pt x="76200" y="588263"/>
                  </a:lnTo>
                  <a:close/>
                </a:path>
                <a:path w="76200" h="664844">
                  <a:moveTo>
                    <a:pt x="41148" y="588263"/>
                  </a:moveTo>
                  <a:lnTo>
                    <a:pt x="41148" y="0"/>
                  </a:lnTo>
                  <a:lnTo>
                    <a:pt x="35052" y="0"/>
                  </a:lnTo>
                  <a:lnTo>
                    <a:pt x="35052" y="588263"/>
                  </a:lnTo>
                  <a:lnTo>
                    <a:pt x="41148" y="588263"/>
                  </a:lnTo>
                  <a:close/>
                </a:path>
                <a:path w="76200" h="664844">
                  <a:moveTo>
                    <a:pt x="41148" y="658367"/>
                  </a:moveTo>
                  <a:lnTo>
                    <a:pt x="41148" y="601218"/>
                  </a:lnTo>
                  <a:lnTo>
                    <a:pt x="35052" y="601218"/>
                  </a:lnTo>
                  <a:lnTo>
                    <a:pt x="35052" y="658368"/>
                  </a:lnTo>
                  <a:lnTo>
                    <a:pt x="38100" y="664463"/>
                  </a:lnTo>
                  <a:lnTo>
                    <a:pt x="41148" y="658367"/>
                  </a:lnTo>
                  <a:close/>
                </a:path>
              </a:pathLst>
            </a:custGeom>
            <a:solidFill>
              <a:srgbClr val="8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3807" y="1514855"/>
              <a:ext cx="2354580" cy="398780"/>
            </a:xfrm>
            <a:custGeom>
              <a:avLst/>
              <a:gdLst/>
              <a:ahLst/>
              <a:cxnLst/>
              <a:rect l="l" t="t" r="r" b="b"/>
              <a:pathLst>
                <a:path w="2354579" h="398780">
                  <a:moveTo>
                    <a:pt x="2354580" y="391667"/>
                  </a:moveTo>
                  <a:lnTo>
                    <a:pt x="2354580" y="6857"/>
                  </a:lnTo>
                  <a:lnTo>
                    <a:pt x="2348484" y="0"/>
                  </a:lnTo>
                  <a:lnTo>
                    <a:pt x="6095" y="0"/>
                  </a:lnTo>
                  <a:lnTo>
                    <a:pt x="0" y="6857"/>
                  </a:lnTo>
                  <a:lnTo>
                    <a:pt x="0" y="391667"/>
                  </a:lnTo>
                  <a:lnTo>
                    <a:pt x="6096" y="398525"/>
                  </a:lnTo>
                  <a:lnTo>
                    <a:pt x="13716" y="398525"/>
                  </a:lnTo>
                  <a:lnTo>
                    <a:pt x="13716" y="28955"/>
                  </a:lnTo>
                  <a:lnTo>
                    <a:pt x="28194" y="14477"/>
                  </a:lnTo>
                  <a:lnTo>
                    <a:pt x="28193" y="28955"/>
                  </a:lnTo>
                  <a:lnTo>
                    <a:pt x="2325623" y="28955"/>
                  </a:lnTo>
                  <a:lnTo>
                    <a:pt x="2325623" y="14477"/>
                  </a:lnTo>
                  <a:lnTo>
                    <a:pt x="2340102" y="28955"/>
                  </a:lnTo>
                  <a:lnTo>
                    <a:pt x="2340102" y="398525"/>
                  </a:lnTo>
                  <a:lnTo>
                    <a:pt x="2348484" y="398525"/>
                  </a:lnTo>
                  <a:lnTo>
                    <a:pt x="2354580" y="391667"/>
                  </a:lnTo>
                  <a:close/>
                </a:path>
                <a:path w="2354579" h="398780">
                  <a:moveTo>
                    <a:pt x="28194" y="28955"/>
                  </a:moveTo>
                  <a:lnTo>
                    <a:pt x="28194" y="14477"/>
                  </a:lnTo>
                  <a:lnTo>
                    <a:pt x="13716" y="28955"/>
                  </a:lnTo>
                  <a:lnTo>
                    <a:pt x="28194" y="28955"/>
                  </a:lnTo>
                  <a:close/>
                </a:path>
                <a:path w="2354579" h="398780">
                  <a:moveTo>
                    <a:pt x="28194" y="369569"/>
                  </a:moveTo>
                  <a:lnTo>
                    <a:pt x="28194" y="28955"/>
                  </a:lnTo>
                  <a:lnTo>
                    <a:pt x="13716" y="28955"/>
                  </a:lnTo>
                  <a:lnTo>
                    <a:pt x="13716" y="369569"/>
                  </a:lnTo>
                  <a:lnTo>
                    <a:pt x="28194" y="369569"/>
                  </a:lnTo>
                  <a:close/>
                </a:path>
                <a:path w="2354579" h="398780">
                  <a:moveTo>
                    <a:pt x="2340102" y="369569"/>
                  </a:moveTo>
                  <a:lnTo>
                    <a:pt x="13716" y="369569"/>
                  </a:lnTo>
                  <a:lnTo>
                    <a:pt x="28194" y="384047"/>
                  </a:lnTo>
                  <a:lnTo>
                    <a:pt x="28194" y="398525"/>
                  </a:lnTo>
                  <a:lnTo>
                    <a:pt x="2325623" y="398525"/>
                  </a:lnTo>
                  <a:lnTo>
                    <a:pt x="2325623" y="384048"/>
                  </a:lnTo>
                  <a:lnTo>
                    <a:pt x="2340102" y="369569"/>
                  </a:lnTo>
                  <a:close/>
                </a:path>
                <a:path w="2354579" h="398780">
                  <a:moveTo>
                    <a:pt x="28194" y="398525"/>
                  </a:moveTo>
                  <a:lnTo>
                    <a:pt x="28194" y="384047"/>
                  </a:lnTo>
                  <a:lnTo>
                    <a:pt x="13716" y="369569"/>
                  </a:lnTo>
                  <a:lnTo>
                    <a:pt x="13716" y="398525"/>
                  </a:lnTo>
                  <a:lnTo>
                    <a:pt x="28194" y="398525"/>
                  </a:lnTo>
                  <a:close/>
                </a:path>
                <a:path w="2354579" h="398780">
                  <a:moveTo>
                    <a:pt x="2340102" y="28955"/>
                  </a:moveTo>
                  <a:lnTo>
                    <a:pt x="2325623" y="14477"/>
                  </a:lnTo>
                  <a:lnTo>
                    <a:pt x="2325623" y="28955"/>
                  </a:lnTo>
                  <a:lnTo>
                    <a:pt x="2340102" y="28955"/>
                  </a:lnTo>
                  <a:close/>
                </a:path>
                <a:path w="2354579" h="398780">
                  <a:moveTo>
                    <a:pt x="2340102" y="369569"/>
                  </a:moveTo>
                  <a:lnTo>
                    <a:pt x="2340102" y="28955"/>
                  </a:lnTo>
                  <a:lnTo>
                    <a:pt x="2325623" y="28955"/>
                  </a:lnTo>
                  <a:lnTo>
                    <a:pt x="2325623" y="369569"/>
                  </a:lnTo>
                  <a:lnTo>
                    <a:pt x="2340102" y="369569"/>
                  </a:lnTo>
                  <a:close/>
                </a:path>
                <a:path w="2354579" h="398780">
                  <a:moveTo>
                    <a:pt x="2340102" y="398525"/>
                  </a:moveTo>
                  <a:lnTo>
                    <a:pt x="2340102" y="369569"/>
                  </a:lnTo>
                  <a:lnTo>
                    <a:pt x="2325623" y="384048"/>
                  </a:lnTo>
                  <a:lnTo>
                    <a:pt x="2325623" y="398525"/>
                  </a:lnTo>
                  <a:lnTo>
                    <a:pt x="2340102" y="398525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77694" y="1556258"/>
            <a:ext cx="52533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STAT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help?</a:t>
            </a:r>
            <a:endParaRPr sz="1800">
              <a:latin typeface="Arial"/>
              <a:cs typeface="Arial"/>
            </a:endParaRPr>
          </a:p>
          <a:p>
            <a:pPr marL="4205605" indent="-184150">
              <a:lnSpc>
                <a:spcPts val="1530"/>
              </a:lnSpc>
              <a:buAutoNum type="arabicPlain"/>
              <a:tabLst>
                <a:tab pos="420624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4205605" indent="-184150">
              <a:lnSpc>
                <a:spcPct val="100000"/>
              </a:lnSpc>
              <a:spcBef>
                <a:spcPts val="245"/>
              </a:spcBef>
              <a:buAutoNum type="arabicPlain"/>
              <a:tabLst>
                <a:tab pos="4206240" algn="l"/>
              </a:tabLst>
            </a:pPr>
            <a:r>
              <a:rPr sz="1600" spc="-10" dirty="0">
                <a:latin typeface="Calibri"/>
                <a:cs typeface="Calibri"/>
              </a:rPr>
              <a:t>Subsystem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077" y="1992884"/>
            <a:ext cx="798830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56815" marR="5080" indent="-2444750">
              <a:lnSpc>
                <a:spcPts val="2590"/>
              </a:lnSpc>
              <a:spcBef>
                <a:spcPts val="425"/>
              </a:spcBef>
            </a:pPr>
            <a:r>
              <a:rPr sz="2400" dirty="0"/>
              <a:t>Structuring</a:t>
            </a:r>
            <a:r>
              <a:rPr sz="2400" spc="-20" dirty="0"/>
              <a:t> </a:t>
            </a:r>
            <a:r>
              <a:rPr sz="2400" dirty="0"/>
              <a:t>a</a:t>
            </a:r>
            <a:r>
              <a:rPr sz="2400" spc="-15" dirty="0"/>
              <a:t> </a:t>
            </a:r>
            <a:r>
              <a:rPr sz="2400" dirty="0"/>
              <a:t>Systematic</a:t>
            </a:r>
            <a:r>
              <a:rPr sz="2400" spc="-20" dirty="0"/>
              <a:t> </a:t>
            </a:r>
            <a:r>
              <a:rPr sz="2400" dirty="0"/>
              <a:t>Cyber</a:t>
            </a:r>
            <a:r>
              <a:rPr sz="2400" spc="-15" dirty="0"/>
              <a:t> </a:t>
            </a:r>
            <a:r>
              <a:rPr sz="2400" dirty="0"/>
              <a:t>Assessment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15" dirty="0"/>
              <a:t> </a:t>
            </a:r>
            <a:r>
              <a:rPr sz="2400" dirty="0"/>
              <a:t>a</a:t>
            </a:r>
            <a:r>
              <a:rPr sz="2400" spc="-10" dirty="0"/>
              <a:t> Hypothetical </a:t>
            </a:r>
            <a:r>
              <a:rPr sz="2400" dirty="0"/>
              <a:t>Processing</a:t>
            </a:r>
            <a:r>
              <a:rPr sz="2400" spc="-45" dirty="0"/>
              <a:t> </a:t>
            </a:r>
            <a:r>
              <a:rPr sz="2400" dirty="0"/>
              <a:t>System</a:t>
            </a:r>
            <a:r>
              <a:rPr sz="2400" spc="-15" dirty="0"/>
              <a:t> </a:t>
            </a:r>
            <a:r>
              <a:rPr sz="2400" spc="-20" dirty="0"/>
              <a:t>(PS)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750311" y="2663562"/>
            <a:ext cx="5008880" cy="15544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200" dirty="0">
                <a:latin typeface="Franklin Gothic Medium"/>
                <a:cs typeface="Franklin Gothic Medium"/>
              </a:rPr>
              <a:t>-</a:t>
            </a:r>
            <a:r>
              <a:rPr sz="2200" spc="60" dirty="0">
                <a:latin typeface="Franklin Gothic Medium"/>
                <a:cs typeface="Franklin Gothic Medium"/>
              </a:rPr>
              <a:t>-</a:t>
            </a:r>
            <a:r>
              <a:rPr sz="2200" dirty="0">
                <a:latin typeface="Franklin Gothic Medium"/>
                <a:cs typeface="Franklin Gothic Medium"/>
              </a:rPr>
              <a:t>Attacks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on</a:t>
            </a:r>
            <a:r>
              <a:rPr sz="2200" spc="-30" dirty="0">
                <a:latin typeface="Franklin Gothic Medium"/>
                <a:cs typeface="Franklin Gothic Medium"/>
              </a:rPr>
              <a:t> </a:t>
            </a:r>
            <a:r>
              <a:rPr sz="2200" dirty="0">
                <a:latin typeface="Franklin Gothic Medium"/>
                <a:cs typeface="Franklin Gothic Medium"/>
              </a:rPr>
              <a:t>Single</a:t>
            </a:r>
            <a:r>
              <a:rPr sz="2200" spc="-35" dirty="0">
                <a:latin typeface="Franklin Gothic Medium"/>
                <a:cs typeface="Franklin Gothic Medium"/>
              </a:rPr>
              <a:t> </a:t>
            </a:r>
            <a:r>
              <a:rPr sz="2200" spc="-10" dirty="0">
                <a:latin typeface="Franklin Gothic Medium"/>
                <a:cs typeface="Franklin Gothic Medium"/>
              </a:rPr>
              <a:t>Subsystems—</a:t>
            </a:r>
            <a:endParaRPr sz="2200">
              <a:latin typeface="Franklin Gothic Medium"/>
              <a:cs typeface="Franklin Gothic Medium"/>
            </a:endParaRPr>
          </a:p>
          <a:p>
            <a:pPr marL="1270" algn="ctr">
              <a:lnSpc>
                <a:spcPct val="100000"/>
              </a:lnSpc>
              <a:spcBef>
                <a:spcPts val="600"/>
              </a:spcBef>
            </a:pPr>
            <a:r>
              <a:rPr sz="1800" dirty="0">
                <a:latin typeface="Franklin Gothic Medium"/>
                <a:cs typeface="Franklin Gothic Medium"/>
              </a:rPr>
              <a:t>Narrow</a:t>
            </a:r>
            <a:r>
              <a:rPr sz="1800" spc="-25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the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Number</a:t>
            </a:r>
            <a:r>
              <a:rPr sz="1800" spc="-3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of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dirty="0">
                <a:latin typeface="Franklin Gothic Medium"/>
                <a:cs typeface="Franklin Gothic Medium"/>
              </a:rPr>
              <a:t>Potential</a:t>
            </a:r>
            <a:r>
              <a:rPr sz="1800" spc="-20" dirty="0">
                <a:latin typeface="Franklin Gothic Medium"/>
                <a:cs typeface="Franklin Gothic Medium"/>
              </a:rPr>
              <a:t> </a:t>
            </a:r>
            <a:r>
              <a:rPr sz="1800" spc="-10" dirty="0">
                <a:latin typeface="Franklin Gothic Medium"/>
                <a:cs typeface="Franklin Gothic Medium"/>
              </a:rPr>
              <a:t>Vulnerabilities</a:t>
            </a:r>
            <a:endParaRPr sz="1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-</a:t>
            </a:r>
            <a:r>
              <a:rPr sz="2200" spc="6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-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Attacks</a:t>
            </a:r>
            <a:r>
              <a:rPr sz="2200" spc="-45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Spanning</a:t>
            </a:r>
            <a:r>
              <a:rPr sz="22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Multiple</a:t>
            </a:r>
            <a:r>
              <a:rPr sz="2200" spc="-3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Franklin Gothic Medium"/>
                <a:cs typeface="Franklin Gothic Medium"/>
              </a:rPr>
              <a:t>Subsystems—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7290" y="3563111"/>
            <a:ext cx="532765" cy="254635"/>
          </a:xfrm>
          <a:custGeom>
            <a:avLst/>
            <a:gdLst/>
            <a:ahLst/>
            <a:cxnLst/>
            <a:rect l="l" t="t" r="r" b="b"/>
            <a:pathLst>
              <a:path w="532764" h="254635">
                <a:moveTo>
                  <a:pt x="532638" y="127254"/>
                </a:moveTo>
                <a:lnTo>
                  <a:pt x="399288" y="127254"/>
                </a:lnTo>
                <a:lnTo>
                  <a:pt x="399288" y="0"/>
                </a:lnTo>
                <a:lnTo>
                  <a:pt x="132587" y="0"/>
                </a:lnTo>
                <a:lnTo>
                  <a:pt x="132587" y="127254"/>
                </a:lnTo>
                <a:lnTo>
                  <a:pt x="0" y="127254"/>
                </a:lnTo>
                <a:lnTo>
                  <a:pt x="265938" y="254508"/>
                </a:lnTo>
                <a:lnTo>
                  <a:pt x="532638" y="12725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9230" y="1493935"/>
            <a:ext cx="1010919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latin typeface="Calibri"/>
                <a:cs typeface="Calibri"/>
              </a:rPr>
              <a:t>1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6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5412" y="1741544"/>
            <a:ext cx="1716405" cy="44278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5110" indent="-149860">
              <a:lnSpc>
                <a:spcPct val="100000"/>
              </a:lnSpc>
              <a:spcBef>
                <a:spcPts val="340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50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7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50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245110" indent="-14986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50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11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13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250"/>
              </a:spcBef>
              <a:buAutoNum type="arabicPlain" startAt="2"/>
              <a:tabLst>
                <a:tab pos="245745" algn="l"/>
              </a:tabLst>
            </a:pPr>
            <a:r>
              <a:rPr sz="1600" spc="-160" dirty="0">
                <a:latin typeface="Calibri"/>
                <a:cs typeface="Calibri"/>
              </a:rPr>
              <a:t>Subsystem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  <a:p>
            <a:pPr marL="244475" indent="-232410">
              <a:lnSpc>
                <a:spcPct val="100000"/>
              </a:lnSpc>
              <a:spcBef>
                <a:spcPts val="244"/>
              </a:spcBef>
              <a:buAutoNum type="arabicPlain" startAt="2"/>
              <a:tabLst>
                <a:tab pos="245110" algn="l"/>
              </a:tabLst>
            </a:pPr>
            <a:r>
              <a:rPr sz="1600" spc="-140" dirty="0">
                <a:latin typeface="Calibri"/>
                <a:cs typeface="Calibri"/>
              </a:rPr>
              <a:t>Operations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30" dirty="0">
                <a:latin typeface="Calibri"/>
                <a:cs typeface="Calibri"/>
              </a:rPr>
              <a:t>Console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 marL="244475" indent="-232410">
              <a:lnSpc>
                <a:spcPct val="100000"/>
              </a:lnSpc>
              <a:spcBef>
                <a:spcPts val="245"/>
              </a:spcBef>
              <a:buAutoNum type="arabicPlain" startAt="2"/>
              <a:tabLst>
                <a:tab pos="245110" algn="l"/>
              </a:tabLst>
            </a:pPr>
            <a:r>
              <a:rPr sz="1600" spc="-140" dirty="0">
                <a:latin typeface="Calibri"/>
                <a:cs typeface="Calibri"/>
              </a:rPr>
              <a:t>Operations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30" dirty="0">
                <a:latin typeface="Calibri"/>
                <a:cs typeface="Calibri"/>
              </a:rPr>
              <a:t>Console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141" y="1771903"/>
            <a:ext cx="605853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Consider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Consoles---2-</a:t>
            </a:r>
            <a:r>
              <a:rPr sz="1800" dirty="0">
                <a:latin typeface="Arial"/>
                <a:cs typeface="Arial"/>
              </a:rPr>
              <a:t>level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factor (Entry)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latin typeface="Arial"/>
                <a:cs typeface="Arial"/>
              </a:rPr>
              <a:t>Remaining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targets---15-level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(Target)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141" y="3008629"/>
            <a:ext cx="626173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965" marR="5080" indent="-13589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PS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Option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Console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Entry </a:t>
            </a:r>
            <a:r>
              <a:rPr sz="1800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 marL="1370965" marR="702945" indent="-254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Remaining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Subsystems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Targets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(15) </a:t>
            </a:r>
            <a:r>
              <a:rPr sz="1800" dirty="0">
                <a:latin typeface="Arial"/>
                <a:cs typeface="Arial"/>
              </a:rPr>
              <a:t>Nearsider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Insider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Attack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Postures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(2) </a:t>
            </a:r>
            <a:r>
              <a:rPr sz="1800" dirty="0">
                <a:latin typeface="Arial"/>
                <a:cs typeface="Arial"/>
              </a:rPr>
              <a:t>Native,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Foreign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Tools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 marL="137096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120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Total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Combinations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9141" y="5068315"/>
            <a:ext cx="6291580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Consider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68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percent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(minimal)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percent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correctly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assess/identify vulnerabilities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subsystems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(true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positive)</a:t>
            </a:r>
            <a:endParaRPr sz="1400">
              <a:latin typeface="Arial"/>
              <a:cs typeface="Arial"/>
            </a:endParaRPr>
          </a:p>
          <a:p>
            <a:pPr marL="12700" marR="51689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Consider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80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percent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confidence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correctly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excluding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vulnerabilities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(true negative)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5600" y="670814"/>
            <a:ext cx="68624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9865" marR="5080" indent="-1447800">
              <a:lnSpc>
                <a:spcPct val="100000"/>
              </a:lnSpc>
              <a:spcBef>
                <a:spcPts val="100"/>
              </a:spcBef>
            </a:pPr>
            <a:r>
              <a:rPr dirty="0"/>
              <a:t>Options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PS</a:t>
            </a:r>
            <a:r>
              <a:rPr spc="-10" dirty="0"/>
              <a:t> </a:t>
            </a:r>
            <a:r>
              <a:rPr dirty="0"/>
              <a:t>Cyber</a:t>
            </a:r>
            <a:r>
              <a:rPr spc="-5" dirty="0"/>
              <a:t>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Single</a:t>
            </a:r>
            <a:r>
              <a:rPr spc="-75" dirty="0"/>
              <a:t> </a:t>
            </a:r>
            <a:r>
              <a:rPr dirty="0"/>
              <a:t>Subsystem</a:t>
            </a:r>
            <a:r>
              <a:rPr spc="-60" dirty="0"/>
              <a:t> </a:t>
            </a:r>
            <a:r>
              <a:rPr spc="-10" dirty="0"/>
              <a:t>Attacks</a:t>
            </a:r>
          </a:p>
        </p:txBody>
      </p:sp>
      <p:sp>
        <p:nvSpPr>
          <p:cNvPr id="8" name="object 8"/>
          <p:cNvSpPr/>
          <p:nvPr/>
        </p:nvSpPr>
        <p:spPr>
          <a:xfrm>
            <a:off x="837438" y="1670304"/>
            <a:ext cx="6527800" cy="3183255"/>
          </a:xfrm>
          <a:custGeom>
            <a:avLst/>
            <a:gdLst/>
            <a:ahLst/>
            <a:cxnLst/>
            <a:rect l="l" t="t" r="r" b="b"/>
            <a:pathLst>
              <a:path w="6527800" h="3183254">
                <a:moveTo>
                  <a:pt x="6527800" y="2710270"/>
                </a:moveTo>
                <a:lnTo>
                  <a:pt x="6527800" y="458872"/>
                </a:lnTo>
                <a:lnTo>
                  <a:pt x="6502400" y="366033"/>
                </a:lnTo>
                <a:lnTo>
                  <a:pt x="6489700" y="322190"/>
                </a:lnTo>
                <a:lnTo>
                  <a:pt x="6464300" y="280316"/>
                </a:lnTo>
                <a:lnTo>
                  <a:pt x="6438900" y="240600"/>
                </a:lnTo>
                <a:lnTo>
                  <a:pt x="6413500" y="203230"/>
                </a:lnTo>
                <a:lnTo>
                  <a:pt x="6388100" y="168394"/>
                </a:lnTo>
                <a:lnTo>
                  <a:pt x="6350000" y="136281"/>
                </a:lnTo>
                <a:lnTo>
                  <a:pt x="6311900" y="107078"/>
                </a:lnTo>
                <a:lnTo>
                  <a:pt x="6273800" y="80976"/>
                </a:lnTo>
                <a:lnTo>
                  <a:pt x="6235700" y="58161"/>
                </a:lnTo>
                <a:lnTo>
                  <a:pt x="6197600" y="38823"/>
                </a:lnTo>
                <a:lnTo>
                  <a:pt x="6146800" y="23149"/>
                </a:lnTo>
                <a:lnTo>
                  <a:pt x="6108700" y="11328"/>
                </a:lnTo>
                <a:lnTo>
                  <a:pt x="6057900" y="3549"/>
                </a:lnTo>
                <a:lnTo>
                  <a:pt x="6007100" y="0"/>
                </a:lnTo>
                <a:lnTo>
                  <a:pt x="533400" y="0"/>
                </a:lnTo>
                <a:lnTo>
                  <a:pt x="482600" y="2243"/>
                </a:lnTo>
                <a:lnTo>
                  <a:pt x="431800" y="8757"/>
                </a:lnTo>
                <a:lnTo>
                  <a:pt x="380999" y="19356"/>
                </a:lnTo>
                <a:lnTo>
                  <a:pt x="342899" y="33858"/>
                </a:lnTo>
                <a:lnTo>
                  <a:pt x="292099" y="52079"/>
                </a:lnTo>
                <a:lnTo>
                  <a:pt x="253999" y="73833"/>
                </a:lnTo>
                <a:lnTo>
                  <a:pt x="215899" y="98938"/>
                </a:lnTo>
                <a:lnTo>
                  <a:pt x="177799" y="127209"/>
                </a:lnTo>
                <a:lnTo>
                  <a:pt x="152399" y="158462"/>
                </a:lnTo>
                <a:lnTo>
                  <a:pt x="114299" y="192514"/>
                </a:lnTo>
                <a:lnTo>
                  <a:pt x="88899" y="229180"/>
                </a:lnTo>
                <a:lnTo>
                  <a:pt x="63499" y="268277"/>
                </a:lnTo>
                <a:lnTo>
                  <a:pt x="38099" y="309620"/>
                </a:lnTo>
                <a:lnTo>
                  <a:pt x="25399" y="353025"/>
                </a:lnTo>
                <a:lnTo>
                  <a:pt x="12699" y="398309"/>
                </a:lnTo>
                <a:lnTo>
                  <a:pt x="0" y="445287"/>
                </a:lnTo>
                <a:lnTo>
                  <a:pt x="0" y="534924"/>
                </a:lnTo>
                <a:lnTo>
                  <a:pt x="12699" y="521208"/>
                </a:lnTo>
                <a:lnTo>
                  <a:pt x="12699" y="429768"/>
                </a:lnTo>
                <a:lnTo>
                  <a:pt x="25399" y="403860"/>
                </a:lnTo>
                <a:lnTo>
                  <a:pt x="25399" y="391668"/>
                </a:lnTo>
                <a:lnTo>
                  <a:pt x="50799" y="337608"/>
                </a:lnTo>
                <a:lnTo>
                  <a:pt x="50799" y="311388"/>
                </a:lnTo>
                <a:lnTo>
                  <a:pt x="63499" y="285750"/>
                </a:lnTo>
                <a:lnTo>
                  <a:pt x="76199" y="263652"/>
                </a:lnTo>
                <a:lnTo>
                  <a:pt x="76199" y="264414"/>
                </a:lnTo>
                <a:lnTo>
                  <a:pt x="88899" y="253746"/>
                </a:lnTo>
                <a:lnTo>
                  <a:pt x="88899" y="243078"/>
                </a:lnTo>
                <a:lnTo>
                  <a:pt x="114299" y="222504"/>
                </a:lnTo>
                <a:lnTo>
                  <a:pt x="126999" y="202692"/>
                </a:lnTo>
                <a:lnTo>
                  <a:pt x="139699" y="183642"/>
                </a:lnTo>
                <a:lnTo>
                  <a:pt x="165099" y="165354"/>
                </a:lnTo>
                <a:lnTo>
                  <a:pt x="165099" y="166116"/>
                </a:lnTo>
                <a:lnTo>
                  <a:pt x="177799" y="148590"/>
                </a:lnTo>
                <a:lnTo>
                  <a:pt x="190499" y="131826"/>
                </a:lnTo>
                <a:lnTo>
                  <a:pt x="215899" y="116586"/>
                </a:lnTo>
                <a:lnTo>
                  <a:pt x="241299" y="102108"/>
                </a:lnTo>
                <a:lnTo>
                  <a:pt x="253999" y="88392"/>
                </a:lnTo>
                <a:lnTo>
                  <a:pt x="279399" y="75438"/>
                </a:lnTo>
                <a:lnTo>
                  <a:pt x="279399" y="76200"/>
                </a:lnTo>
                <a:lnTo>
                  <a:pt x="304799" y="64008"/>
                </a:lnTo>
                <a:lnTo>
                  <a:pt x="330199" y="53340"/>
                </a:lnTo>
                <a:lnTo>
                  <a:pt x="330199" y="54102"/>
                </a:lnTo>
                <a:lnTo>
                  <a:pt x="342899" y="48768"/>
                </a:lnTo>
                <a:lnTo>
                  <a:pt x="355599" y="42220"/>
                </a:lnTo>
                <a:lnTo>
                  <a:pt x="368299" y="36147"/>
                </a:lnTo>
                <a:lnTo>
                  <a:pt x="393699" y="30669"/>
                </a:lnTo>
                <a:lnTo>
                  <a:pt x="406399" y="25908"/>
                </a:lnTo>
                <a:lnTo>
                  <a:pt x="419100" y="22860"/>
                </a:lnTo>
                <a:lnTo>
                  <a:pt x="419100" y="23622"/>
                </a:lnTo>
                <a:lnTo>
                  <a:pt x="431800" y="20574"/>
                </a:lnTo>
                <a:lnTo>
                  <a:pt x="444500" y="19050"/>
                </a:lnTo>
                <a:lnTo>
                  <a:pt x="457200" y="16764"/>
                </a:lnTo>
                <a:lnTo>
                  <a:pt x="469900" y="15240"/>
                </a:lnTo>
                <a:lnTo>
                  <a:pt x="482600" y="14478"/>
                </a:lnTo>
                <a:lnTo>
                  <a:pt x="495300" y="12954"/>
                </a:lnTo>
                <a:lnTo>
                  <a:pt x="6007100" y="12953"/>
                </a:lnTo>
                <a:lnTo>
                  <a:pt x="6045200" y="15239"/>
                </a:lnTo>
                <a:lnTo>
                  <a:pt x="6057900" y="16763"/>
                </a:lnTo>
                <a:lnTo>
                  <a:pt x="6083300" y="21335"/>
                </a:lnTo>
                <a:lnTo>
                  <a:pt x="6083300" y="20573"/>
                </a:lnTo>
                <a:lnTo>
                  <a:pt x="6096000" y="23621"/>
                </a:lnTo>
                <a:lnTo>
                  <a:pt x="6108700" y="25907"/>
                </a:lnTo>
                <a:lnTo>
                  <a:pt x="6121400" y="28955"/>
                </a:lnTo>
                <a:lnTo>
                  <a:pt x="6172200" y="44195"/>
                </a:lnTo>
                <a:lnTo>
                  <a:pt x="6184900" y="48767"/>
                </a:lnTo>
                <a:lnTo>
                  <a:pt x="6197600" y="54101"/>
                </a:lnTo>
                <a:lnTo>
                  <a:pt x="6223000" y="64007"/>
                </a:lnTo>
                <a:lnTo>
                  <a:pt x="6248400" y="76199"/>
                </a:lnTo>
                <a:lnTo>
                  <a:pt x="6248400" y="75437"/>
                </a:lnTo>
                <a:lnTo>
                  <a:pt x="6261100" y="88391"/>
                </a:lnTo>
                <a:lnTo>
                  <a:pt x="6286500" y="102107"/>
                </a:lnTo>
                <a:lnTo>
                  <a:pt x="6311900" y="116585"/>
                </a:lnTo>
                <a:lnTo>
                  <a:pt x="6324600" y="131825"/>
                </a:lnTo>
                <a:lnTo>
                  <a:pt x="6350000" y="148589"/>
                </a:lnTo>
                <a:lnTo>
                  <a:pt x="6362700" y="166115"/>
                </a:lnTo>
                <a:lnTo>
                  <a:pt x="6362700" y="165353"/>
                </a:lnTo>
                <a:lnTo>
                  <a:pt x="6375400" y="183641"/>
                </a:lnTo>
                <a:lnTo>
                  <a:pt x="6400800" y="202691"/>
                </a:lnTo>
                <a:lnTo>
                  <a:pt x="6413500" y="222503"/>
                </a:lnTo>
                <a:lnTo>
                  <a:pt x="6426200" y="243077"/>
                </a:lnTo>
                <a:lnTo>
                  <a:pt x="6438900" y="264413"/>
                </a:lnTo>
                <a:lnTo>
                  <a:pt x="6438900" y="263651"/>
                </a:lnTo>
                <a:lnTo>
                  <a:pt x="6451600" y="285749"/>
                </a:lnTo>
                <a:lnTo>
                  <a:pt x="6464300" y="320918"/>
                </a:lnTo>
                <a:lnTo>
                  <a:pt x="6489700" y="355930"/>
                </a:lnTo>
                <a:lnTo>
                  <a:pt x="6502400" y="391856"/>
                </a:lnTo>
                <a:lnTo>
                  <a:pt x="6502400" y="441959"/>
                </a:lnTo>
                <a:lnTo>
                  <a:pt x="6515100" y="455675"/>
                </a:lnTo>
                <a:lnTo>
                  <a:pt x="6515100" y="2757613"/>
                </a:lnTo>
                <a:lnTo>
                  <a:pt x="6527800" y="2710270"/>
                </a:lnTo>
                <a:close/>
              </a:path>
              <a:path w="6527800" h="3183254">
                <a:moveTo>
                  <a:pt x="101600" y="2939796"/>
                </a:moveTo>
                <a:lnTo>
                  <a:pt x="76200" y="2918460"/>
                </a:lnTo>
                <a:lnTo>
                  <a:pt x="76200" y="2919222"/>
                </a:lnTo>
                <a:lnTo>
                  <a:pt x="63500" y="2896362"/>
                </a:lnTo>
                <a:lnTo>
                  <a:pt x="63500" y="2874264"/>
                </a:lnTo>
                <a:lnTo>
                  <a:pt x="50800" y="2851404"/>
                </a:lnTo>
                <a:lnTo>
                  <a:pt x="38100" y="2827020"/>
                </a:lnTo>
                <a:lnTo>
                  <a:pt x="38100" y="2815590"/>
                </a:lnTo>
                <a:lnTo>
                  <a:pt x="12700" y="2739604"/>
                </a:lnTo>
                <a:lnTo>
                  <a:pt x="12700" y="2700777"/>
                </a:lnTo>
                <a:lnTo>
                  <a:pt x="0" y="2661666"/>
                </a:lnTo>
                <a:lnTo>
                  <a:pt x="0" y="2751559"/>
                </a:lnTo>
                <a:lnTo>
                  <a:pt x="25400" y="2845050"/>
                </a:lnTo>
                <a:lnTo>
                  <a:pt x="50800" y="2889313"/>
                </a:lnTo>
                <a:lnTo>
                  <a:pt x="76200" y="2931600"/>
                </a:lnTo>
                <a:lnTo>
                  <a:pt x="88900" y="2951634"/>
                </a:lnTo>
                <a:lnTo>
                  <a:pt x="88900" y="2939796"/>
                </a:lnTo>
                <a:lnTo>
                  <a:pt x="101600" y="2939796"/>
                </a:lnTo>
                <a:close/>
              </a:path>
              <a:path w="6527800" h="3183254">
                <a:moveTo>
                  <a:pt x="101599" y="243078"/>
                </a:moveTo>
                <a:lnTo>
                  <a:pt x="88899" y="243078"/>
                </a:lnTo>
                <a:lnTo>
                  <a:pt x="88899" y="253746"/>
                </a:lnTo>
                <a:lnTo>
                  <a:pt x="101599" y="243078"/>
                </a:lnTo>
                <a:close/>
              </a:path>
              <a:path w="6527800" h="3183254">
                <a:moveTo>
                  <a:pt x="6515100" y="2757613"/>
                </a:moveTo>
                <a:lnTo>
                  <a:pt x="6515100" y="2727197"/>
                </a:lnTo>
                <a:lnTo>
                  <a:pt x="6502400" y="2740913"/>
                </a:lnTo>
                <a:lnTo>
                  <a:pt x="6502400" y="2784306"/>
                </a:lnTo>
                <a:lnTo>
                  <a:pt x="6477000" y="2845021"/>
                </a:lnTo>
                <a:lnTo>
                  <a:pt x="6464300" y="2874263"/>
                </a:lnTo>
                <a:lnTo>
                  <a:pt x="6451600" y="2897123"/>
                </a:lnTo>
                <a:lnTo>
                  <a:pt x="6451600" y="2896361"/>
                </a:lnTo>
                <a:lnTo>
                  <a:pt x="6438900" y="2918460"/>
                </a:lnTo>
                <a:lnTo>
                  <a:pt x="6426200" y="2939796"/>
                </a:lnTo>
                <a:lnTo>
                  <a:pt x="6413500" y="2960369"/>
                </a:lnTo>
                <a:lnTo>
                  <a:pt x="6400800" y="2980181"/>
                </a:lnTo>
                <a:lnTo>
                  <a:pt x="6375400" y="2999231"/>
                </a:lnTo>
                <a:lnTo>
                  <a:pt x="6362700" y="3017519"/>
                </a:lnTo>
                <a:lnTo>
                  <a:pt x="6362700" y="3016757"/>
                </a:lnTo>
                <a:lnTo>
                  <a:pt x="6350000" y="3034284"/>
                </a:lnTo>
                <a:lnTo>
                  <a:pt x="6324600" y="3051047"/>
                </a:lnTo>
                <a:lnTo>
                  <a:pt x="6311900" y="3066287"/>
                </a:lnTo>
                <a:lnTo>
                  <a:pt x="6286500" y="3080766"/>
                </a:lnTo>
                <a:lnTo>
                  <a:pt x="6261100" y="3094481"/>
                </a:lnTo>
                <a:lnTo>
                  <a:pt x="6223000" y="3118866"/>
                </a:lnTo>
                <a:lnTo>
                  <a:pt x="6223000" y="3118104"/>
                </a:lnTo>
                <a:lnTo>
                  <a:pt x="6184900" y="3134105"/>
                </a:lnTo>
                <a:lnTo>
                  <a:pt x="6184900" y="3133343"/>
                </a:lnTo>
                <a:lnTo>
                  <a:pt x="6159500" y="3142487"/>
                </a:lnTo>
                <a:lnTo>
                  <a:pt x="6134100" y="3150107"/>
                </a:lnTo>
                <a:lnTo>
                  <a:pt x="6096000" y="3159251"/>
                </a:lnTo>
                <a:lnTo>
                  <a:pt x="6057900" y="3166110"/>
                </a:lnTo>
                <a:lnTo>
                  <a:pt x="6057900" y="3165347"/>
                </a:lnTo>
                <a:lnTo>
                  <a:pt x="6032500" y="3168396"/>
                </a:lnTo>
                <a:lnTo>
                  <a:pt x="6007100" y="3169919"/>
                </a:lnTo>
                <a:lnTo>
                  <a:pt x="520700" y="3169920"/>
                </a:lnTo>
                <a:lnTo>
                  <a:pt x="495300" y="3169158"/>
                </a:lnTo>
                <a:lnTo>
                  <a:pt x="469900" y="3167634"/>
                </a:lnTo>
                <a:lnTo>
                  <a:pt x="457200" y="3166110"/>
                </a:lnTo>
                <a:lnTo>
                  <a:pt x="406400" y="3156966"/>
                </a:lnTo>
                <a:lnTo>
                  <a:pt x="393700" y="3151340"/>
                </a:lnTo>
                <a:lnTo>
                  <a:pt x="368300" y="3144635"/>
                </a:lnTo>
                <a:lnTo>
                  <a:pt x="342900" y="3137047"/>
                </a:lnTo>
                <a:lnTo>
                  <a:pt x="330200" y="3128772"/>
                </a:lnTo>
                <a:lnTo>
                  <a:pt x="304800" y="3118104"/>
                </a:lnTo>
                <a:lnTo>
                  <a:pt x="304800" y="3118866"/>
                </a:lnTo>
                <a:lnTo>
                  <a:pt x="279400" y="3106674"/>
                </a:lnTo>
                <a:lnTo>
                  <a:pt x="279400" y="3107436"/>
                </a:lnTo>
                <a:lnTo>
                  <a:pt x="254000" y="3094482"/>
                </a:lnTo>
                <a:lnTo>
                  <a:pt x="241300" y="3080766"/>
                </a:lnTo>
                <a:lnTo>
                  <a:pt x="215900" y="3066288"/>
                </a:lnTo>
                <a:lnTo>
                  <a:pt x="190500" y="3051048"/>
                </a:lnTo>
                <a:lnTo>
                  <a:pt x="177800" y="3034284"/>
                </a:lnTo>
                <a:lnTo>
                  <a:pt x="165100" y="3016758"/>
                </a:lnTo>
                <a:lnTo>
                  <a:pt x="165100" y="3017520"/>
                </a:lnTo>
                <a:lnTo>
                  <a:pt x="139700" y="2999232"/>
                </a:lnTo>
                <a:lnTo>
                  <a:pt x="127000" y="2980182"/>
                </a:lnTo>
                <a:lnTo>
                  <a:pt x="114300" y="2960370"/>
                </a:lnTo>
                <a:lnTo>
                  <a:pt x="88900" y="2939796"/>
                </a:lnTo>
                <a:lnTo>
                  <a:pt x="88900" y="2951634"/>
                </a:lnTo>
                <a:lnTo>
                  <a:pt x="101600" y="2971669"/>
                </a:lnTo>
                <a:lnTo>
                  <a:pt x="139700" y="3009279"/>
                </a:lnTo>
                <a:lnTo>
                  <a:pt x="165100" y="3044190"/>
                </a:lnTo>
                <a:lnTo>
                  <a:pt x="190500" y="3060954"/>
                </a:lnTo>
                <a:lnTo>
                  <a:pt x="203200" y="3076194"/>
                </a:lnTo>
                <a:lnTo>
                  <a:pt x="254000" y="3104005"/>
                </a:lnTo>
                <a:lnTo>
                  <a:pt x="292100" y="3127762"/>
                </a:lnTo>
                <a:lnTo>
                  <a:pt x="330200" y="3147383"/>
                </a:lnTo>
                <a:lnTo>
                  <a:pt x="381000" y="3162787"/>
                </a:lnTo>
                <a:lnTo>
                  <a:pt x="431800" y="3173892"/>
                </a:lnTo>
                <a:lnTo>
                  <a:pt x="482600" y="3180614"/>
                </a:lnTo>
                <a:lnTo>
                  <a:pt x="533400" y="3182874"/>
                </a:lnTo>
                <a:lnTo>
                  <a:pt x="5994400" y="3182873"/>
                </a:lnTo>
                <a:lnTo>
                  <a:pt x="6007100" y="3182111"/>
                </a:lnTo>
                <a:lnTo>
                  <a:pt x="6019800" y="3182111"/>
                </a:lnTo>
                <a:lnTo>
                  <a:pt x="6070600" y="3177388"/>
                </a:lnTo>
                <a:lnTo>
                  <a:pt x="6121400" y="3168440"/>
                </a:lnTo>
                <a:lnTo>
                  <a:pt x="6159500" y="3155466"/>
                </a:lnTo>
                <a:lnTo>
                  <a:pt x="6210300" y="3138663"/>
                </a:lnTo>
                <a:lnTo>
                  <a:pt x="6248400" y="3118229"/>
                </a:lnTo>
                <a:lnTo>
                  <a:pt x="6286500" y="3094360"/>
                </a:lnTo>
                <a:lnTo>
                  <a:pt x="6324600" y="3067256"/>
                </a:lnTo>
                <a:lnTo>
                  <a:pt x="6362700" y="3037112"/>
                </a:lnTo>
                <a:lnTo>
                  <a:pt x="6388100" y="3004128"/>
                </a:lnTo>
                <a:lnTo>
                  <a:pt x="6426200" y="2968499"/>
                </a:lnTo>
                <a:lnTo>
                  <a:pt x="6451600" y="2930424"/>
                </a:lnTo>
                <a:lnTo>
                  <a:pt x="6477000" y="2890101"/>
                </a:lnTo>
                <a:lnTo>
                  <a:pt x="6489700" y="2847726"/>
                </a:lnTo>
                <a:lnTo>
                  <a:pt x="6502400" y="2803498"/>
                </a:lnTo>
                <a:lnTo>
                  <a:pt x="6515100" y="27576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Distribution</a:t>
            </a:r>
            <a:r>
              <a:rPr spc="-35" dirty="0"/>
              <a:t> </a:t>
            </a:r>
            <a:r>
              <a:rPr spc="-10" dirty="0"/>
              <a:t>Statement</a:t>
            </a:r>
            <a:r>
              <a:rPr spc="-25" dirty="0"/>
              <a:t> </a:t>
            </a:r>
            <a:r>
              <a:rPr dirty="0"/>
              <a:t>A:</a:t>
            </a:r>
            <a:r>
              <a:rPr spc="254" dirty="0"/>
              <a:t> </a:t>
            </a:r>
            <a:r>
              <a:rPr dirty="0"/>
              <a:t>Approved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public</a:t>
            </a:r>
            <a:r>
              <a:rPr spc="-25" dirty="0"/>
              <a:t> </a:t>
            </a:r>
            <a:r>
              <a:rPr dirty="0"/>
              <a:t>release.</a:t>
            </a:r>
            <a:r>
              <a:rPr spc="250" dirty="0"/>
              <a:t> </a:t>
            </a:r>
            <a:r>
              <a:rPr dirty="0"/>
              <a:t>Distribution</a:t>
            </a:r>
            <a:r>
              <a:rPr spc="-35" dirty="0"/>
              <a:t> </a:t>
            </a:r>
            <a:r>
              <a:rPr dirty="0"/>
              <a:t>is </a:t>
            </a:r>
            <a:r>
              <a:rPr spc="-10" dirty="0"/>
              <a:t>unlimited.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3302" y="1476870"/>
            <a:ext cx="7899400" cy="4557395"/>
            <a:chOff x="1273302" y="1476870"/>
            <a:chExt cx="7899400" cy="4557395"/>
          </a:xfrm>
        </p:grpSpPr>
        <p:sp>
          <p:nvSpPr>
            <p:cNvPr id="3" name="object 3"/>
            <p:cNvSpPr/>
            <p:nvPr/>
          </p:nvSpPr>
          <p:spPr>
            <a:xfrm>
              <a:off x="1900428" y="1860042"/>
              <a:ext cx="5490210" cy="4163060"/>
            </a:xfrm>
            <a:custGeom>
              <a:avLst/>
              <a:gdLst/>
              <a:ahLst/>
              <a:cxnLst/>
              <a:rect l="l" t="t" r="r" b="b"/>
              <a:pathLst>
                <a:path w="5490209" h="4163060">
                  <a:moveTo>
                    <a:pt x="5490210" y="4162805"/>
                  </a:moveTo>
                  <a:lnTo>
                    <a:pt x="5490210" y="0"/>
                  </a:lnTo>
                  <a:lnTo>
                    <a:pt x="0" y="0"/>
                  </a:lnTo>
                  <a:lnTo>
                    <a:pt x="0" y="4162806"/>
                  </a:lnTo>
                  <a:lnTo>
                    <a:pt x="5490210" y="4162805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0428" y="1658112"/>
              <a:ext cx="2739390" cy="201930"/>
            </a:xfrm>
            <a:custGeom>
              <a:avLst/>
              <a:gdLst/>
              <a:ahLst/>
              <a:cxnLst/>
              <a:rect l="l" t="t" r="r" b="b"/>
              <a:pathLst>
                <a:path w="2739390" h="201930">
                  <a:moveTo>
                    <a:pt x="2739390" y="201930"/>
                  </a:moveTo>
                  <a:lnTo>
                    <a:pt x="2739390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2739390" y="201930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7876" y="1716786"/>
              <a:ext cx="883920" cy="1234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6524" y="1663446"/>
              <a:ext cx="2727325" cy="191770"/>
            </a:xfrm>
            <a:custGeom>
              <a:avLst/>
              <a:gdLst/>
              <a:ahLst/>
              <a:cxnLst/>
              <a:rect l="l" t="t" r="r" b="b"/>
              <a:pathLst>
                <a:path w="2727325" h="191769">
                  <a:moveTo>
                    <a:pt x="0" y="191262"/>
                  </a:moveTo>
                  <a:lnTo>
                    <a:pt x="0" y="0"/>
                  </a:lnTo>
                  <a:lnTo>
                    <a:pt x="2727198" y="0"/>
                  </a:lnTo>
                  <a:lnTo>
                    <a:pt x="2727198" y="191262"/>
                  </a:lnTo>
                  <a:lnTo>
                    <a:pt x="0" y="191262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1248" y="1658112"/>
              <a:ext cx="2739390" cy="201930"/>
            </a:xfrm>
            <a:custGeom>
              <a:avLst/>
              <a:gdLst/>
              <a:ahLst/>
              <a:cxnLst/>
              <a:rect l="l" t="t" r="r" b="b"/>
              <a:pathLst>
                <a:path w="2739390" h="201930">
                  <a:moveTo>
                    <a:pt x="2739390" y="201930"/>
                  </a:moveTo>
                  <a:lnTo>
                    <a:pt x="2739390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2739390" y="201930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696" y="1716786"/>
              <a:ext cx="908304" cy="1234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57343" y="1663446"/>
              <a:ext cx="2727325" cy="191770"/>
            </a:xfrm>
            <a:custGeom>
              <a:avLst/>
              <a:gdLst/>
              <a:ahLst/>
              <a:cxnLst/>
              <a:rect l="l" t="t" r="r" b="b"/>
              <a:pathLst>
                <a:path w="2727325" h="191769">
                  <a:moveTo>
                    <a:pt x="0" y="191262"/>
                  </a:moveTo>
                  <a:lnTo>
                    <a:pt x="0" y="0"/>
                  </a:lnTo>
                  <a:lnTo>
                    <a:pt x="2727198" y="0"/>
                  </a:lnTo>
                  <a:lnTo>
                    <a:pt x="2727198" y="191262"/>
                  </a:lnTo>
                  <a:lnTo>
                    <a:pt x="0" y="191262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9817" y="1658112"/>
              <a:ext cx="11430" cy="201930"/>
            </a:xfrm>
            <a:custGeom>
              <a:avLst/>
              <a:gdLst/>
              <a:ahLst/>
              <a:cxnLst/>
              <a:rect l="l" t="t" r="r" b="b"/>
              <a:pathLst>
                <a:path w="11429" h="201930">
                  <a:moveTo>
                    <a:pt x="11429" y="201930"/>
                  </a:moveTo>
                  <a:lnTo>
                    <a:pt x="11429" y="0"/>
                  </a:lnTo>
                  <a:lnTo>
                    <a:pt x="0" y="0"/>
                  </a:lnTo>
                  <a:lnTo>
                    <a:pt x="0" y="201930"/>
                  </a:lnTo>
                  <a:lnTo>
                    <a:pt x="11429" y="20193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0428" y="1477518"/>
              <a:ext cx="5490210" cy="180975"/>
            </a:xfrm>
            <a:custGeom>
              <a:avLst/>
              <a:gdLst/>
              <a:ahLst/>
              <a:cxnLst/>
              <a:rect l="l" t="t" r="r" b="b"/>
              <a:pathLst>
                <a:path w="5490209" h="180975">
                  <a:moveTo>
                    <a:pt x="5490210" y="180594"/>
                  </a:moveTo>
                  <a:lnTo>
                    <a:pt x="5490210" y="0"/>
                  </a:lnTo>
                  <a:lnTo>
                    <a:pt x="0" y="0"/>
                  </a:lnTo>
                  <a:lnTo>
                    <a:pt x="0" y="180594"/>
                  </a:lnTo>
                  <a:lnTo>
                    <a:pt x="5490210" y="180594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7669" y="1529334"/>
              <a:ext cx="859536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06524" y="1482852"/>
              <a:ext cx="5478145" cy="170180"/>
            </a:xfrm>
            <a:custGeom>
              <a:avLst/>
              <a:gdLst/>
              <a:ahLst/>
              <a:cxnLst/>
              <a:rect l="l" t="t" r="r" b="b"/>
              <a:pathLst>
                <a:path w="5478145" h="170180">
                  <a:moveTo>
                    <a:pt x="0" y="169926"/>
                  </a:moveTo>
                  <a:lnTo>
                    <a:pt x="0" y="0"/>
                  </a:lnTo>
                  <a:lnTo>
                    <a:pt x="5478018" y="0"/>
                  </a:lnTo>
                  <a:lnTo>
                    <a:pt x="5478018" y="169926"/>
                  </a:lnTo>
                  <a:lnTo>
                    <a:pt x="0" y="169926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0637" y="1860042"/>
              <a:ext cx="227329" cy="2081530"/>
            </a:xfrm>
            <a:custGeom>
              <a:avLst/>
              <a:gdLst/>
              <a:ahLst/>
              <a:cxnLst/>
              <a:rect l="l" t="t" r="r" b="b"/>
              <a:pathLst>
                <a:path w="227329" h="2081529">
                  <a:moveTo>
                    <a:pt x="227075" y="2081022"/>
                  </a:moveTo>
                  <a:lnTo>
                    <a:pt x="227075" y="0"/>
                  </a:lnTo>
                  <a:lnTo>
                    <a:pt x="0" y="0"/>
                  </a:lnTo>
                  <a:lnTo>
                    <a:pt x="0" y="2081022"/>
                  </a:lnTo>
                  <a:lnTo>
                    <a:pt x="227075" y="2081022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43216" y="2731769"/>
              <a:ext cx="106680" cy="345440"/>
            </a:xfrm>
            <a:custGeom>
              <a:avLst/>
              <a:gdLst/>
              <a:ahLst/>
              <a:cxnLst/>
              <a:rect l="l" t="t" r="r" b="b"/>
              <a:pathLst>
                <a:path w="106679" h="345439">
                  <a:moveTo>
                    <a:pt x="102108" y="12953"/>
                  </a:moveTo>
                  <a:lnTo>
                    <a:pt x="102108" y="0"/>
                  </a:lnTo>
                  <a:lnTo>
                    <a:pt x="1524" y="0"/>
                  </a:lnTo>
                  <a:lnTo>
                    <a:pt x="1524" y="9905"/>
                  </a:lnTo>
                  <a:lnTo>
                    <a:pt x="87630" y="9905"/>
                  </a:lnTo>
                  <a:lnTo>
                    <a:pt x="87630" y="21167"/>
                  </a:lnTo>
                  <a:lnTo>
                    <a:pt x="102108" y="12953"/>
                  </a:lnTo>
                  <a:close/>
                </a:path>
                <a:path w="106679" h="345439">
                  <a:moveTo>
                    <a:pt x="87630" y="21167"/>
                  </a:moveTo>
                  <a:lnTo>
                    <a:pt x="87630" y="9905"/>
                  </a:lnTo>
                  <a:lnTo>
                    <a:pt x="86106" y="10667"/>
                  </a:lnTo>
                  <a:lnTo>
                    <a:pt x="83820" y="11429"/>
                  </a:lnTo>
                  <a:lnTo>
                    <a:pt x="81534" y="12953"/>
                  </a:lnTo>
                  <a:lnTo>
                    <a:pt x="1524" y="58673"/>
                  </a:lnTo>
                  <a:lnTo>
                    <a:pt x="1524" y="71627"/>
                  </a:lnTo>
                  <a:lnTo>
                    <a:pt x="16764" y="71627"/>
                  </a:lnTo>
                  <a:lnTo>
                    <a:pt x="16764" y="61721"/>
                  </a:lnTo>
                  <a:lnTo>
                    <a:pt x="17526" y="60959"/>
                  </a:lnTo>
                  <a:lnTo>
                    <a:pt x="19812" y="60197"/>
                  </a:lnTo>
                  <a:lnTo>
                    <a:pt x="22860" y="57911"/>
                  </a:lnTo>
                  <a:lnTo>
                    <a:pt x="87630" y="21167"/>
                  </a:lnTo>
                  <a:close/>
                </a:path>
                <a:path w="106679" h="345439">
                  <a:moveTo>
                    <a:pt x="102108" y="71627"/>
                  </a:moveTo>
                  <a:lnTo>
                    <a:pt x="102108" y="60959"/>
                  </a:lnTo>
                  <a:lnTo>
                    <a:pt x="24384" y="60959"/>
                  </a:lnTo>
                  <a:lnTo>
                    <a:pt x="19812" y="61613"/>
                  </a:lnTo>
                  <a:lnTo>
                    <a:pt x="16764" y="61721"/>
                  </a:lnTo>
                  <a:lnTo>
                    <a:pt x="16764" y="71627"/>
                  </a:lnTo>
                  <a:lnTo>
                    <a:pt x="102108" y="71627"/>
                  </a:lnTo>
                  <a:close/>
                </a:path>
                <a:path w="106679" h="345439">
                  <a:moveTo>
                    <a:pt x="65532" y="135106"/>
                  </a:moveTo>
                  <a:lnTo>
                    <a:pt x="65532" y="124967"/>
                  </a:lnTo>
                  <a:lnTo>
                    <a:pt x="59436" y="128777"/>
                  </a:lnTo>
                  <a:lnTo>
                    <a:pt x="47244" y="128777"/>
                  </a:lnTo>
                  <a:lnTo>
                    <a:pt x="29718" y="90438"/>
                  </a:lnTo>
                  <a:lnTo>
                    <a:pt x="20574" y="89153"/>
                  </a:lnTo>
                  <a:lnTo>
                    <a:pt x="14478" y="89153"/>
                  </a:lnTo>
                  <a:lnTo>
                    <a:pt x="9144" y="90677"/>
                  </a:lnTo>
                  <a:lnTo>
                    <a:pt x="1524" y="98297"/>
                  </a:lnTo>
                  <a:lnTo>
                    <a:pt x="0" y="102869"/>
                  </a:lnTo>
                  <a:lnTo>
                    <a:pt x="0" y="118109"/>
                  </a:lnTo>
                  <a:lnTo>
                    <a:pt x="3810" y="124205"/>
                  </a:lnTo>
                  <a:lnTo>
                    <a:pt x="9906" y="127253"/>
                  </a:lnTo>
                  <a:lnTo>
                    <a:pt x="9906" y="108203"/>
                  </a:lnTo>
                  <a:lnTo>
                    <a:pt x="10668" y="105155"/>
                  </a:lnTo>
                  <a:lnTo>
                    <a:pt x="15240" y="100583"/>
                  </a:lnTo>
                  <a:lnTo>
                    <a:pt x="18288" y="99059"/>
                  </a:lnTo>
                  <a:lnTo>
                    <a:pt x="25908" y="99059"/>
                  </a:lnTo>
                  <a:lnTo>
                    <a:pt x="29729" y="100601"/>
                  </a:lnTo>
                  <a:lnTo>
                    <a:pt x="31242" y="102869"/>
                  </a:lnTo>
                  <a:lnTo>
                    <a:pt x="33528" y="105155"/>
                  </a:lnTo>
                  <a:lnTo>
                    <a:pt x="35052" y="108965"/>
                  </a:lnTo>
                  <a:lnTo>
                    <a:pt x="35814" y="113537"/>
                  </a:lnTo>
                  <a:lnTo>
                    <a:pt x="38100" y="128777"/>
                  </a:lnTo>
                  <a:lnTo>
                    <a:pt x="38100" y="139445"/>
                  </a:lnTo>
                  <a:lnTo>
                    <a:pt x="48006" y="139445"/>
                  </a:lnTo>
                  <a:lnTo>
                    <a:pt x="59888" y="138017"/>
                  </a:lnTo>
                  <a:lnTo>
                    <a:pt x="65532" y="135106"/>
                  </a:lnTo>
                  <a:close/>
                </a:path>
                <a:path w="106679" h="345439">
                  <a:moveTo>
                    <a:pt x="12954" y="139445"/>
                  </a:moveTo>
                  <a:lnTo>
                    <a:pt x="12954" y="128777"/>
                  </a:lnTo>
                  <a:lnTo>
                    <a:pt x="1524" y="128777"/>
                  </a:lnTo>
                  <a:lnTo>
                    <a:pt x="1524" y="139445"/>
                  </a:lnTo>
                  <a:lnTo>
                    <a:pt x="12954" y="139445"/>
                  </a:lnTo>
                  <a:close/>
                </a:path>
                <a:path w="106679" h="345439">
                  <a:moveTo>
                    <a:pt x="38100" y="139445"/>
                  </a:moveTo>
                  <a:lnTo>
                    <a:pt x="38100" y="128777"/>
                  </a:lnTo>
                  <a:lnTo>
                    <a:pt x="24384" y="128777"/>
                  </a:lnTo>
                  <a:lnTo>
                    <a:pt x="19812" y="127253"/>
                  </a:lnTo>
                  <a:lnTo>
                    <a:pt x="15240" y="124205"/>
                  </a:lnTo>
                  <a:lnTo>
                    <a:pt x="11430" y="121157"/>
                  </a:lnTo>
                  <a:lnTo>
                    <a:pt x="9906" y="116585"/>
                  </a:lnTo>
                  <a:lnTo>
                    <a:pt x="9906" y="127253"/>
                  </a:lnTo>
                  <a:lnTo>
                    <a:pt x="12954" y="128777"/>
                  </a:lnTo>
                  <a:lnTo>
                    <a:pt x="12954" y="139445"/>
                  </a:lnTo>
                  <a:lnTo>
                    <a:pt x="38100" y="139445"/>
                  </a:lnTo>
                  <a:close/>
                </a:path>
                <a:path w="106679" h="345439">
                  <a:moveTo>
                    <a:pt x="74676" y="116585"/>
                  </a:moveTo>
                  <a:lnTo>
                    <a:pt x="74676" y="108965"/>
                  </a:lnTo>
                  <a:lnTo>
                    <a:pt x="72390" y="101345"/>
                  </a:lnTo>
                  <a:lnTo>
                    <a:pt x="68580" y="95249"/>
                  </a:lnTo>
                  <a:lnTo>
                    <a:pt x="56388" y="95249"/>
                  </a:lnTo>
                  <a:lnTo>
                    <a:pt x="62484" y="101345"/>
                  </a:lnTo>
                  <a:lnTo>
                    <a:pt x="65532" y="108203"/>
                  </a:lnTo>
                  <a:lnTo>
                    <a:pt x="65532" y="135106"/>
                  </a:lnTo>
                  <a:lnTo>
                    <a:pt x="68199" y="133730"/>
                  </a:lnTo>
                  <a:lnTo>
                    <a:pt x="73080" y="126587"/>
                  </a:lnTo>
                  <a:lnTo>
                    <a:pt x="74676" y="116585"/>
                  </a:lnTo>
                  <a:close/>
                </a:path>
                <a:path w="106679" h="345439">
                  <a:moveTo>
                    <a:pt x="63246" y="172211"/>
                  </a:moveTo>
                  <a:lnTo>
                    <a:pt x="63246" y="161543"/>
                  </a:lnTo>
                  <a:lnTo>
                    <a:pt x="21336" y="161543"/>
                  </a:lnTo>
                  <a:lnTo>
                    <a:pt x="11894" y="162663"/>
                  </a:lnTo>
                  <a:lnTo>
                    <a:pt x="5238" y="165925"/>
                  </a:lnTo>
                  <a:lnTo>
                    <a:pt x="1297" y="171188"/>
                  </a:lnTo>
                  <a:lnTo>
                    <a:pt x="0" y="178307"/>
                  </a:lnTo>
                  <a:lnTo>
                    <a:pt x="0" y="182879"/>
                  </a:lnTo>
                  <a:lnTo>
                    <a:pt x="762" y="185927"/>
                  </a:lnTo>
                  <a:lnTo>
                    <a:pt x="2286" y="188213"/>
                  </a:lnTo>
                  <a:lnTo>
                    <a:pt x="9906" y="188213"/>
                  </a:lnTo>
                  <a:lnTo>
                    <a:pt x="9906" y="178307"/>
                  </a:lnTo>
                  <a:lnTo>
                    <a:pt x="10668" y="176021"/>
                  </a:lnTo>
                  <a:lnTo>
                    <a:pt x="12954" y="174497"/>
                  </a:lnTo>
                  <a:lnTo>
                    <a:pt x="14478" y="172973"/>
                  </a:lnTo>
                  <a:lnTo>
                    <a:pt x="18288" y="172211"/>
                  </a:lnTo>
                  <a:lnTo>
                    <a:pt x="63246" y="172211"/>
                  </a:lnTo>
                  <a:close/>
                </a:path>
                <a:path w="106679" h="345439">
                  <a:moveTo>
                    <a:pt x="12192" y="188213"/>
                  </a:moveTo>
                  <a:lnTo>
                    <a:pt x="10668" y="185927"/>
                  </a:lnTo>
                  <a:lnTo>
                    <a:pt x="9906" y="183641"/>
                  </a:lnTo>
                  <a:lnTo>
                    <a:pt x="9906" y="188213"/>
                  </a:lnTo>
                  <a:lnTo>
                    <a:pt x="12192" y="188213"/>
                  </a:lnTo>
                  <a:close/>
                </a:path>
                <a:path w="106679" h="345439">
                  <a:moveTo>
                    <a:pt x="73152" y="188213"/>
                  </a:moveTo>
                  <a:lnTo>
                    <a:pt x="73152" y="150875"/>
                  </a:lnTo>
                  <a:lnTo>
                    <a:pt x="63246" y="150875"/>
                  </a:lnTo>
                  <a:lnTo>
                    <a:pt x="63246" y="188213"/>
                  </a:lnTo>
                  <a:lnTo>
                    <a:pt x="73152" y="188213"/>
                  </a:lnTo>
                  <a:close/>
                </a:path>
                <a:path w="106679" h="345439">
                  <a:moveTo>
                    <a:pt x="94488" y="172211"/>
                  </a:moveTo>
                  <a:lnTo>
                    <a:pt x="90678" y="161543"/>
                  </a:lnTo>
                  <a:lnTo>
                    <a:pt x="73152" y="161543"/>
                  </a:lnTo>
                  <a:lnTo>
                    <a:pt x="73152" y="172211"/>
                  </a:lnTo>
                  <a:lnTo>
                    <a:pt x="94488" y="172211"/>
                  </a:lnTo>
                  <a:close/>
                </a:path>
                <a:path w="106679" h="345439">
                  <a:moveTo>
                    <a:pt x="106680" y="208787"/>
                  </a:moveTo>
                  <a:lnTo>
                    <a:pt x="106680" y="204977"/>
                  </a:lnTo>
                  <a:lnTo>
                    <a:pt x="105918" y="203453"/>
                  </a:lnTo>
                  <a:lnTo>
                    <a:pt x="104394" y="201929"/>
                  </a:lnTo>
                  <a:lnTo>
                    <a:pt x="101346" y="200405"/>
                  </a:lnTo>
                  <a:lnTo>
                    <a:pt x="96774" y="200405"/>
                  </a:lnTo>
                  <a:lnTo>
                    <a:pt x="93726" y="201929"/>
                  </a:lnTo>
                  <a:lnTo>
                    <a:pt x="92202" y="203453"/>
                  </a:lnTo>
                  <a:lnTo>
                    <a:pt x="91440" y="204977"/>
                  </a:lnTo>
                  <a:lnTo>
                    <a:pt x="91440" y="208787"/>
                  </a:lnTo>
                  <a:lnTo>
                    <a:pt x="92202" y="210311"/>
                  </a:lnTo>
                  <a:lnTo>
                    <a:pt x="95250" y="213359"/>
                  </a:lnTo>
                  <a:lnTo>
                    <a:pt x="102870" y="213359"/>
                  </a:lnTo>
                  <a:lnTo>
                    <a:pt x="105918" y="210311"/>
                  </a:lnTo>
                  <a:lnTo>
                    <a:pt x="106680" y="208787"/>
                  </a:lnTo>
                  <a:close/>
                </a:path>
                <a:path w="106679" h="345439">
                  <a:moveTo>
                    <a:pt x="73152" y="211835"/>
                  </a:moveTo>
                  <a:lnTo>
                    <a:pt x="73152" y="201929"/>
                  </a:lnTo>
                  <a:lnTo>
                    <a:pt x="1524" y="201929"/>
                  </a:lnTo>
                  <a:lnTo>
                    <a:pt x="1524" y="211835"/>
                  </a:lnTo>
                  <a:lnTo>
                    <a:pt x="73152" y="211835"/>
                  </a:lnTo>
                  <a:close/>
                </a:path>
                <a:path w="106679" h="345439">
                  <a:moveTo>
                    <a:pt x="73152" y="234695"/>
                  </a:moveTo>
                  <a:lnTo>
                    <a:pt x="73152" y="223265"/>
                  </a:lnTo>
                  <a:lnTo>
                    <a:pt x="1524" y="246887"/>
                  </a:lnTo>
                  <a:lnTo>
                    <a:pt x="1524" y="257555"/>
                  </a:lnTo>
                  <a:lnTo>
                    <a:pt x="11430" y="261033"/>
                  </a:lnTo>
                  <a:lnTo>
                    <a:pt x="11430" y="252983"/>
                  </a:lnTo>
                  <a:lnTo>
                    <a:pt x="13716" y="252221"/>
                  </a:lnTo>
                  <a:lnTo>
                    <a:pt x="21336" y="250697"/>
                  </a:lnTo>
                  <a:lnTo>
                    <a:pt x="73152" y="234695"/>
                  </a:lnTo>
                  <a:close/>
                </a:path>
                <a:path w="106679" h="345439">
                  <a:moveTo>
                    <a:pt x="73152" y="282701"/>
                  </a:moveTo>
                  <a:lnTo>
                    <a:pt x="73152" y="272033"/>
                  </a:lnTo>
                  <a:lnTo>
                    <a:pt x="20574" y="255269"/>
                  </a:lnTo>
                  <a:lnTo>
                    <a:pt x="18288" y="253745"/>
                  </a:lnTo>
                  <a:lnTo>
                    <a:pt x="14478" y="253745"/>
                  </a:lnTo>
                  <a:lnTo>
                    <a:pt x="11430" y="252983"/>
                  </a:lnTo>
                  <a:lnTo>
                    <a:pt x="11430" y="261033"/>
                  </a:lnTo>
                  <a:lnTo>
                    <a:pt x="73152" y="282701"/>
                  </a:lnTo>
                  <a:close/>
                </a:path>
                <a:path w="106679" h="345439">
                  <a:moveTo>
                    <a:pt x="74676" y="326897"/>
                  </a:moveTo>
                  <a:lnTo>
                    <a:pt x="74676" y="310133"/>
                  </a:lnTo>
                  <a:lnTo>
                    <a:pt x="71628" y="303275"/>
                  </a:lnTo>
                  <a:lnTo>
                    <a:pt x="37338" y="289559"/>
                  </a:lnTo>
                  <a:lnTo>
                    <a:pt x="28765" y="290000"/>
                  </a:lnTo>
                  <a:lnTo>
                    <a:pt x="21336" y="291369"/>
                  </a:lnTo>
                  <a:lnTo>
                    <a:pt x="15049" y="293739"/>
                  </a:lnTo>
                  <a:lnTo>
                    <a:pt x="3048" y="301751"/>
                  </a:lnTo>
                  <a:lnTo>
                    <a:pt x="0" y="309371"/>
                  </a:lnTo>
                  <a:lnTo>
                    <a:pt x="0" y="327659"/>
                  </a:lnTo>
                  <a:lnTo>
                    <a:pt x="2286" y="334517"/>
                  </a:lnTo>
                  <a:lnTo>
                    <a:pt x="6858" y="340613"/>
                  </a:lnTo>
                  <a:lnTo>
                    <a:pt x="9906" y="340613"/>
                  </a:lnTo>
                  <a:lnTo>
                    <a:pt x="9906" y="313943"/>
                  </a:lnTo>
                  <a:lnTo>
                    <a:pt x="11430" y="309371"/>
                  </a:lnTo>
                  <a:lnTo>
                    <a:pt x="20574" y="301751"/>
                  </a:lnTo>
                  <a:lnTo>
                    <a:pt x="26670" y="300227"/>
                  </a:lnTo>
                  <a:lnTo>
                    <a:pt x="34290" y="299465"/>
                  </a:lnTo>
                  <a:lnTo>
                    <a:pt x="34290" y="345185"/>
                  </a:lnTo>
                  <a:lnTo>
                    <a:pt x="40386" y="345185"/>
                  </a:lnTo>
                  <a:lnTo>
                    <a:pt x="44196" y="344973"/>
                  </a:lnTo>
                  <a:lnTo>
                    <a:pt x="44196" y="300227"/>
                  </a:lnTo>
                  <a:lnTo>
                    <a:pt x="50292" y="300989"/>
                  </a:lnTo>
                  <a:lnTo>
                    <a:pt x="55626" y="302513"/>
                  </a:lnTo>
                  <a:lnTo>
                    <a:pt x="59436" y="306323"/>
                  </a:lnTo>
                  <a:lnTo>
                    <a:pt x="63246" y="309371"/>
                  </a:lnTo>
                  <a:lnTo>
                    <a:pt x="65532" y="313943"/>
                  </a:lnTo>
                  <a:lnTo>
                    <a:pt x="65532" y="338327"/>
                  </a:lnTo>
                  <a:lnTo>
                    <a:pt x="71628" y="333755"/>
                  </a:lnTo>
                  <a:lnTo>
                    <a:pt x="74676" y="326897"/>
                  </a:lnTo>
                  <a:close/>
                </a:path>
                <a:path w="106679" h="345439">
                  <a:moveTo>
                    <a:pt x="17526" y="340613"/>
                  </a:moveTo>
                  <a:lnTo>
                    <a:pt x="12192" y="334517"/>
                  </a:lnTo>
                  <a:lnTo>
                    <a:pt x="9906" y="327659"/>
                  </a:lnTo>
                  <a:lnTo>
                    <a:pt x="9906" y="340613"/>
                  </a:lnTo>
                  <a:lnTo>
                    <a:pt x="17526" y="340613"/>
                  </a:lnTo>
                  <a:close/>
                </a:path>
                <a:path w="106679" h="345439">
                  <a:moveTo>
                    <a:pt x="65532" y="338327"/>
                  </a:moveTo>
                  <a:lnTo>
                    <a:pt x="65532" y="323087"/>
                  </a:lnTo>
                  <a:lnTo>
                    <a:pt x="63246" y="327659"/>
                  </a:lnTo>
                  <a:lnTo>
                    <a:pt x="59436" y="329945"/>
                  </a:lnTo>
                  <a:lnTo>
                    <a:pt x="56388" y="332993"/>
                  </a:lnTo>
                  <a:lnTo>
                    <a:pt x="51054" y="334517"/>
                  </a:lnTo>
                  <a:lnTo>
                    <a:pt x="44196" y="334517"/>
                  </a:lnTo>
                  <a:lnTo>
                    <a:pt x="44196" y="344973"/>
                  </a:lnTo>
                  <a:lnTo>
                    <a:pt x="48065" y="344757"/>
                  </a:lnTo>
                  <a:lnTo>
                    <a:pt x="54959" y="343471"/>
                  </a:lnTo>
                  <a:lnTo>
                    <a:pt x="60852" y="341328"/>
                  </a:lnTo>
                  <a:lnTo>
                    <a:pt x="65532" y="3383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6734" y="1865376"/>
              <a:ext cx="215265" cy="2070735"/>
            </a:xfrm>
            <a:custGeom>
              <a:avLst/>
              <a:gdLst/>
              <a:ahLst/>
              <a:cxnLst/>
              <a:rect l="l" t="t" r="r" b="b"/>
              <a:pathLst>
                <a:path w="215265" h="2070735">
                  <a:moveTo>
                    <a:pt x="0" y="2070353"/>
                  </a:moveTo>
                  <a:lnTo>
                    <a:pt x="0" y="0"/>
                  </a:lnTo>
                  <a:lnTo>
                    <a:pt x="214883" y="0"/>
                  </a:lnTo>
                  <a:lnTo>
                    <a:pt x="214883" y="2070353"/>
                  </a:lnTo>
                  <a:lnTo>
                    <a:pt x="0" y="2070353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0637" y="3951732"/>
              <a:ext cx="227329" cy="2071370"/>
            </a:xfrm>
            <a:custGeom>
              <a:avLst/>
              <a:gdLst/>
              <a:ahLst/>
              <a:cxnLst/>
              <a:rect l="l" t="t" r="r" b="b"/>
              <a:pathLst>
                <a:path w="227329" h="2071370">
                  <a:moveTo>
                    <a:pt x="227075" y="2071115"/>
                  </a:moveTo>
                  <a:lnTo>
                    <a:pt x="227075" y="0"/>
                  </a:lnTo>
                  <a:lnTo>
                    <a:pt x="0" y="0"/>
                  </a:lnTo>
                  <a:lnTo>
                    <a:pt x="0" y="2071115"/>
                  </a:lnTo>
                  <a:lnTo>
                    <a:pt x="227075" y="2071115"/>
                  </a:lnTo>
                  <a:close/>
                </a:path>
              </a:pathLst>
            </a:custGeom>
            <a:solidFill>
              <a:srgbClr val="E8E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1211" y="4786122"/>
              <a:ext cx="139065" cy="405765"/>
            </a:xfrm>
            <a:custGeom>
              <a:avLst/>
              <a:gdLst/>
              <a:ahLst/>
              <a:cxnLst/>
              <a:rect l="l" t="t" r="r" b="b"/>
              <a:pathLst>
                <a:path w="139065" h="405764">
                  <a:moveTo>
                    <a:pt x="134112" y="44958"/>
                  </a:moveTo>
                  <a:lnTo>
                    <a:pt x="134112" y="0"/>
                  </a:lnTo>
                  <a:lnTo>
                    <a:pt x="33528" y="0"/>
                  </a:lnTo>
                  <a:lnTo>
                    <a:pt x="33528" y="10668"/>
                  </a:lnTo>
                  <a:lnTo>
                    <a:pt x="77724" y="10668"/>
                  </a:lnTo>
                  <a:lnTo>
                    <a:pt x="77724" y="42672"/>
                  </a:lnTo>
                  <a:lnTo>
                    <a:pt x="88392" y="42672"/>
                  </a:lnTo>
                  <a:lnTo>
                    <a:pt x="88392" y="10668"/>
                  </a:lnTo>
                  <a:lnTo>
                    <a:pt x="123444" y="10668"/>
                  </a:lnTo>
                  <a:lnTo>
                    <a:pt x="123444" y="44958"/>
                  </a:lnTo>
                  <a:lnTo>
                    <a:pt x="134112" y="44958"/>
                  </a:lnTo>
                  <a:close/>
                </a:path>
                <a:path w="139065" h="405764">
                  <a:moveTo>
                    <a:pt x="106680" y="98298"/>
                  </a:moveTo>
                  <a:lnTo>
                    <a:pt x="106680" y="89154"/>
                  </a:lnTo>
                  <a:lnTo>
                    <a:pt x="106096" y="82034"/>
                  </a:lnTo>
                  <a:lnTo>
                    <a:pt x="77164" y="56959"/>
                  </a:lnTo>
                  <a:lnTo>
                    <a:pt x="68580" y="56388"/>
                  </a:lnTo>
                  <a:lnTo>
                    <a:pt x="60876" y="56947"/>
                  </a:lnTo>
                  <a:lnTo>
                    <a:pt x="32004" y="77724"/>
                  </a:lnTo>
                  <a:lnTo>
                    <a:pt x="32004" y="96774"/>
                  </a:lnTo>
                  <a:lnTo>
                    <a:pt x="35052" y="105156"/>
                  </a:lnTo>
                  <a:lnTo>
                    <a:pt x="41910" y="110490"/>
                  </a:lnTo>
                  <a:lnTo>
                    <a:pt x="41910" y="81534"/>
                  </a:lnTo>
                  <a:lnTo>
                    <a:pt x="44196" y="76200"/>
                  </a:lnTo>
                  <a:lnTo>
                    <a:pt x="48768" y="72390"/>
                  </a:lnTo>
                  <a:lnTo>
                    <a:pt x="54102" y="68580"/>
                  </a:lnTo>
                  <a:lnTo>
                    <a:pt x="60198" y="67056"/>
                  </a:lnTo>
                  <a:lnTo>
                    <a:pt x="78235" y="67169"/>
                  </a:lnTo>
                  <a:lnTo>
                    <a:pt x="97536" y="110659"/>
                  </a:lnTo>
                  <a:lnTo>
                    <a:pt x="103632" y="105918"/>
                  </a:lnTo>
                  <a:lnTo>
                    <a:pt x="106680" y="98298"/>
                  </a:lnTo>
                  <a:close/>
                </a:path>
                <a:path w="139065" h="405764">
                  <a:moveTo>
                    <a:pt x="97536" y="110659"/>
                  </a:moveTo>
                  <a:lnTo>
                    <a:pt x="97536" y="94488"/>
                  </a:lnTo>
                  <a:lnTo>
                    <a:pt x="95250" y="99822"/>
                  </a:lnTo>
                  <a:lnTo>
                    <a:pt x="89916" y="103632"/>
                  </a:lnTo>
                  <a:lnTo>
                    <a:pt x="85344" y="106680"/>
                  </a:lnTo>
                  <a:lnTo>
                    <a:pt x="78486" y="108966"/>
                  </a:lnTo>
                  <a:lnTo>
                    <a:pt x="60198" y="108966"/>
                  </a:lnTo>
                  <a:lnTo>
                    <a:pt x="53340" y="106680"/>
                  </a:lnTo>
                  <a:lnTo>
                    <a:pt x="48768" y="103632"/>
                  </a:lnTo>
                  <a:lnTo>
                    <a:pt x="44196" y="99822"/>
                  </a:lnTo>
                  <a:lnTo>
                    <a:pt x="41910" y="94488"/>
                  </a:lnTo>
                  <a:lnTo>
                    <a:pt x="41910" y="110490"/>
                  </a:lnTo>
                  <a:lnTo>
                    <a:pt x="70104" y="118872"/>
                  </a:lnTo>
                  <a:lnTo>
                    <a:pt x="77164" y="118489"/>
                  </a:lnTo>
                  <a:lnTo>
                    <a:pt x="78486" y="118383"/>
                  </a:lnTo>
                  <a:lnTo>
                    <a:pt x="85439" y="117062"/>
                  </a:lnTo>
                  <a:lnTo>
                    <a:pt x="91642" y="114692"/>
                  </a:lnTo>
                  <a:lnTo>
                    <a:pt x="96774" y="111252"/>
                  </a:lnTo>
                  <a:lnTo>
                    <a:pt x="97536" y="110659"/>
                  </a:lnTo>
                  <a:close/>
                </a:path>
                <a:path w="139065" h="405764">
                  <a:moveTo>
                    <a:pt x="105156" y="145542"/>
                  </a:moveTo>
                  <a:lnTo>
                    <a:pt x="105156" y="135636"/>
                  </a:lnTo>
                  <a:lnTo>
                    <a:pt x="33528" y="135636"/>
                  </a:lnTo>
                  <a:lnTo>
                    <a:pt x="33528" y="145542"/>
                  </a:lnTo>
                  <a:lnTo>
                    <a:pt x="78486" y="145542"/>
                  </a:lnTo>
                  <a:lnTo>
                    <a:pt x="84582" y="147066"/>
                  </a:lnTo>
                  <a:lnTo>
                    <a:pt x="90678" y="151130"/>
                  </a:lnTo>
                  <a:lnTo>
                    <a:pt x="90678" y="145542"/>
                  </a:lnTo>
                  <a:lnTo>
                    <a:pt x="105156" y="145542"/>
                  </a:lnTo>
                  <a:close/>
                </a:path>
                <a:path w="139065" h="405764">
                  <a:moveTo>
                    <a:pt x="106680" y="165354"/>
                  </a:moveTo>
                  <a:lnTo>
                    <a:pt x="106680" y="159258"/>
                  </a:lnTo>
                  <a:lnTo>
                    <a:pt x="105156" y="155448"/>
                  </a:lnTo>
                  <a:lnTo>
                    <a:pt x="102108" y="152400"/>
                  </a:lnTo>
                  <a:lnTo>
                    <a:pt x="99822" y="149352"/>
                  </a:lnTo>
                  <a:lnTo>
                    <a:pt x="95250" y="147066"/>
                  </a:lnTo>
                  <a:lnTo>
                    <a:pt x="90678" y="146304"/>
                  </a:lnTo>
                  <a:lnTo>
                    <a:pt x="90678" y="151130"/>
                  </a:lnTo>
                  <a:lnTo>
                    <a:pt x="93726" y="153162"/>
                  </a:lnTo>
                  <a:lnTo>
                    <a:pt x="96012" y="156972"/>
                  </a:lnTo>
                  <a:lnTo>
                    <a:pt x="96012" y="168402"/>
                  </a:lnTo>
                  <a:lnTo>
                    <a:pt x="105918" y="168402"/>
                  </a:lnTo>
                  <a:lnTo>
                    <a:pt x="105918" y="167640"/>
                  </a:lnTo>
                  <a:lnTo>
                    <a:pt x="106680" y="165354"/>
                  </a:lnTo>
                  <a:close/>
                </a:path>
                <a:path w="139065" h="405764">
                  <a:moveTo>
                    <a:pt x="96012" y="168402"/>
                  </a:moveTo>
                  <a:lnTo>
                    <a:pt x="96012" y="164592"/>
                  </a:lnTo>
                  <a:lnTo>
                    <a:pt x="95250" y="166878"/>
                  </a:lnTo>
                  <a:lnTo>
                    <a:pt x="93726" y="168402"/>
                  </a:lnTo>
                  <a:lnTo>
                    <a:pt x="96012" y="168402"/>
                  </a:lnTo>
                  <a:close/>
                </a:path>
                <a:path w="139065" h="405764">
                  <a:moveTo>
                    <a:pt x="106680" y="213360"/>
                  </a:moveTo>
                  <a:lnTo>
                    <a:pt x="84201" y="177450"/>
                  </a:lnTo>
                  <a:lnTo>
                    <a:pt x="69342" y="175260"/>
                  </a:lnTo>
                  <a:lnTo>
                    <a:pt x="60769" y="175807"/>
                  </a:lnTo>
                  <a:lnTo>
                    <a:pt x="32004" y="195072"/>
                  </a:lnTo>
                  <a:lnTo>
                    <a:pt x="32004" y="213360"/>
                  </a:lnTo>
                  <a:lnTo>
                    <a:pt x="34290" y="220980"/>
                  </a:lnTo>
                  <a:lnTo>
                    <a:pt x="38862" y="226314"/>
                  </a:lnTo>
                  <a:lnTo>
                    <a:pt x="41910" y="226314"/>
                  </a:lnTo>
                  <a:lnTo>
                    <a:pt x="41910" y="200406"/>
                  </a:lnTo>
                  <a:lnTo>
                    <a:pt x="43434" y="195072"/>
                  </a:lnTo>
                  <a:lnTo>
                    <a:pt x="48006" y="192024"/>
                  </a:lnTo>
                  <a:lnTo>
                    <a:pt x="52578" y="188214"/>
                  </a:lnTo>
                  <a:lnTo>
                    <a:pt x="58674" y="185928"/>
                  </a:lnTo>
                  <a:lnTo>
                    <a:pt x="66294" y="185928"/>
                  </a:lnTo>
                  <a:lnTo>
                    <a:pt x="66294" y="230886"/>
                  </a:lnTo>
                  <a:lnTo>
                    <a:pt x="72390" y="230886"/>
                  </a:lnTo>
                  <a:lnTo>
                    <a:pt x="76200" y="230673"/>
                  </a:lnTo>
                  <a:lnTo>
                    <a:pt x="76200" y="185928"/>
                  </a:lnTo>
                  <a:lnTo>
                    <a:pt x="82296" y="186690"/>
                  </a:lnTo>
                  <a:lnTo>
                    <a:pt x="87630" y="188976"/>
                  </a:lnTo>
                  <a:lnTo>
                    <a:pt x="91440" y="192024"/>
                  </a:lnTo>
                  <a:lnTo>
                    <a:pt x="95250" y="195834"/>
                  </a:lnTo>
                  <a:lnTo>
                    <a:pt x="97536" y="199644"/>
                  </a:lnTo>
                  <a:lnTo>
                    <a:pt x="97536" y="224028"/>
                  </a:lnTo>
                  <a:lnTo>
                    <a:pt x="103632" y="219456"/>
                  </a:lnTo>
                  <a:lnTo>
                    <a:pt x="106680" y="213360"/>
                  </a:lnTo>
                  <a:close/>
                </a:path>
                <a:path w="139065" h="405764">
                  <a:moveTo>
                    <a:pt x="49530" y="226314"/>
                  </a:moveTo>
                  <a:lnTo>
                    <a:pt x="44196" y="220218"/>
                  </a:lnTo>
                  <a:lnTo>
                    <a:pt x="41910" y="214122"/>
                  </a:lnTo>
                  <a:lnTo>
                    <a:pt x="41910" y="226314"/>
                  </a:lnTo>
                  <a:lnTo>
                    <a:pt x="49530" y="226314"/>
                  </a:lnTo>
                  <a:close/>
                </a:path>
                <a:path w="139065" h="405764">
                  <a:moveTo>
                    <a:pt x="97536" y="224028"/>
                  </a:moveTo>
                  <a:lnTo>
                    <a:pt x="97536" y="209550"/>
                  </a:lnTo>
                  <a:lnTo>
                    <a:pt x="95250" y="213360"/>
                  </a:lnTo>
                  <a:lnTo>
                    <a:pt x="91440" y="216408"/>
                  </a:lnTo>
                  <a:lnTo>
                    <a:pt x="88392" y="218694"/>
                  </a:lnTo>
                  <a:lnTo>
                    <a:pt x="83058" y="220218"/>
                  </a:lnTo>
                  <a:lnTo>
                    <a:pt x="76200" y="220218"/>
                  </a:lnTo>
                  <a:lnTo>
                    <a:pt x="76200" y="230673"/>
                  </a:lnTo>
                  <a:lnTo>
                    <a:pt x="80069" y="230457"/>
                  </a:lnTo>
                  <a:lnTo>
                    <a:pt x="86963" y="229171"/>
                  </a:lnTo>
                  <a:lnTo>
                    <a:pt x="92856" y="227028"/>
                  </a:lnTo>
                  <a:lnTo>
                    <a:pt x="97536" y="224028"/>
                  </a:lnTo>
                  <a:close/>
                </a:path>
                <a:path w="139065" h="405764">
                  <a:moveTo>
                    <a:pt x="138684" y="253746"/>
                  </a:moveTo>
                  <a:lnTo>
                    <a:pt x="138684" y="249936"/>
                  </a:lnTo>
                  <a:lnTo>
                    <a:pt x="137922" y="248412"/>
                  </a:lnTo>
                  <a:lnTo>
                    <a:pt x="134874" y="245364"/>
                  </a:lnTo>
                  <a:lnTo>
                    <a:pt x="127254" y="245364"/>
                  </a:lnTo>
                  <a:lnTo>
                    <a:pt x="124206" y="248412"/>
                  </a:lnTo>
                  <a:lnTo>
                    <a:pt x="123444" y="249936"/>
                  </a:lnTo>
                  <a:lnTo>
                    <a:pt x="123444" y="253746"/>
                  </a:lnTo>
                  <a:lnTo>
                    <a:pt x="124206" y="255270"/>
                  </a:lnTo>
                  <a:lnTo>
                    <a:pt x="125730" y="256032"/>
                  </a:lnTo>
                  <a:lnTo>
                    <a:pt x="127254" y="257556"/>
                  </a:lnTo>
                  <a:lnTo>
                    <a:pt x="128778" y="258318"/>
                  </a:lnTo>
                  <a:lnTo>
                    <a:pt x="133350" y="258318"/>
                  </a:lnTo>
                  <a:lnTo>
                    <a:pt x="134874" y="257556"/>
                  </a:lnTo>
                  <a:lnTo>
                    <a:pt x="136398" y="256032"/>
                  </a:lnTo>
                  <a:lnTo>
                    <a:pt x="137922" y="255270"/>
                  </a:lnTo>
                  <a:lnTo>
                    <a:pt x="138684" y="253746"/>
                  </a:lnTo>
                  <a:close/>
                </a:path>
                <a:path w="139065" h="405764">
                  <a:moveTo>
                    <a:pt x="105156" y="256794"/>
                  </a:moveTo>
                  <a:lnTo>
                    <a:pt x="105156" y="246126"/>
                  </a:lnTo>
                  <a:lnTo>
                    <a:pt x="33528" y="246126"/>
                  </a:lnTo>
                  <a:lnTo>
                    <a:pt x="33528" y="256794"/>
                  </a:lnTo>
                  <a:lnTo>
                    <a:pt x="105156" y="256794"/>
                  </a:lnTo>
                  <a:close/>
                </a:path>
                <a:path w="139065" h="405764">
                  <a:moveTo>
                    <a:pt x="16002" y="277368"/>
                  </a:moveTo>
                  <a:lnTo>
                    <a:pt x="4572" y="277368"/>
                  </a:lnTo>
                  <a:lnTo>
                    <a:pt x="1524" y="283464"/>
                  </a:lnTo>
                  <a:lnTo>
                    <a:pt x="0" y="290322"/>
                  </a:lnTo>
                  <a:lnTo>
                    <a:pt x="0" y="297942"/>
                  </a:lnTo>
                  <a:lnTo>
                    <a:pt x="2440" y="312824"/>
                  </a:lnTo>
                  <a:lnTo>
                    <a:pt x="9810" y="323278"/>
                  </a:lnTo>
                  <a:lnTo>
                    <a:pt x="9906" y="291084"/>
                  </a:lnTo>
                  <a:lnTo>
                    <a:pt x="12192" y="284226"/>
                  </a:lnTo>
                  <a:lnTo>
                    <a:pt x="16002" y="277368"/>
                  </a:lnTo>
                  <a:close/>
                </a:path>
                <a:path w="139065" h="405764">
                  <a:moveTo>
                    <a:pt x="45720" y="331470"/>
                  </a:moveTo>
                  <a:lnTo>
                    <a:pt x="45720" y="321564"/>
                  </a:lnTo>
                  <a:lnTo>
                    <a:pt x="38100" y="321564"/>
                  </a:lnTo>
                  <a:lnTo>
                    <a:pt x="25657" y="320123"/>
                  </a:lnTo>
                  <a:lnTo>
                    <a:pt x="16859" y="315753"/>
                  </a:lnTo>
                  <a:lnTo>
                    <a:pt x="11632" y="308383"/>
                  </a:lnTo>
                  <a:lnTo>
                    <a:pt x="9906" y="297942"/>
                  </a:lnTo>
                  <a:lnTo>
                    <a:pt x="9906" y="323325"/>
                  </a:lnTo>
                  <a:lnTo>
                    <a:pt x="22181" y="329445"/>
                  </a:lnTo>
                  <a:lnTo>
                    <a:pt x="39624" y="331470"/>
                  </a:lnTo>
                  <a:lnTo>
                    <a:pt x="45720" y="331470"/>
                  </a:lnTo>
                  <a:close/>
                </a:path>
                <a:path w="139065" h="405764">
                  <a:moveTo>
                    <a:pt x="106680" y="310896"/>
                  </a:moveTo>
                  <a:lnTo>
                    <a:pt x="106680" y="293370"/>
                  </a:lnTo>
                  <a:lnTo>
                    <a:pt x="103632" y="285750"/>
                  </a:lnTo>
                  <a:lnTo>
                    <a:pt x="67056" y="272796"/>
                  </a:lnTo>
                  <a:lnTo>
                    <a:pt x="59471" y="273236"/>
                  </a:lnTo>
                  <a:lnTo>
                    <a:pt x="32004" y="291084"/>
                  </a:lnTo>
                  <a:lnTo>
                    <a:pt x="32004" y="299466"/>
                  </a:lnTo>
                  <a:lnTo>
                    <a:pt x="32861" y="306347"/>
                  </a:lnTo>
                  <a:lnTo>
                    <a:pt x="35433" y="312229"/>
                  </a:lnTo>
                  <a:lnTo>
                    <a:pt x="39719" y="317253"/>
                  </a:lnTo>
                  <a:lnTo>
                    <a:pt x="41910" y="318827"/>
                  </a:lnTo>
                  <a:lnTo>
                    <a:pt x="41910" y="296418"/>
                  </a:lnTo>
                  <a:lnTo>
                    <a:pt x="44196" y="291846"/>
                  </a:lnTo>
                  <a:lnTo>
                    <a:pt x="48768" y="288798"/>
                  </a:lnTo>
                  <a:lnTo>
                    <a:pt x="53340" y="284988"/>
                  </a:lnTo>
                  <a:lnTo>
                    <a:pt x="60198" y="283464"/>
                  </a:lnTo>
                  <a:lnTo>
                    <a:pt x="76962" y="283464"/>
                  </a:lnTo>
                  <a:lnTo>
                    <a:pt x="84582" y="284988"/>
                  </a:lnTo>
                  <a:lnTo>
                    <a:pt x="89916" y="288798"/>
                  </a:lnTo>
                  <a:lnTo>
                    <a:pt x="94488" y="292608"/>
                  </a:lnTo>
                  <a:lnTo>
                    <a:pt x="97536" y="297180"/>
                  </a:lnTo>
                  <a:lnTo>
                    <a:pt x="97536" y="320192"/>
                  </a:lnTo>
                  <a:lnTo>
                    <a:pt x="102870" y="316992"/>
                  </a:lnTo>
                  <a:lnTo>
                    <a:pt x="106680" y="310896"/>
                  </a:lnTo>
                  <a:close/>
                </a:path>
                <a:path w="139065" h="405764">
                  <a:moveTo>
                    <a:pt x="97536" y="320192"/>
                  </a:moveTo>
                  <a:lnTo>
                    <a:pt x="97536" y="308610"/>
                  </a:lnTo>
                  <a:lnTo>
                    <a:pt x="95250" y="313182"/>
                  </a:lnTo>
                  <a:lnTo>
                    <a:pt x="91440" y="316230"/>
                  </a:lnTo>
                  <a:lnTo>
                    <a:pt x="86868" y="320040"/>
                  </a:lnTo>
                  <a:lnTo>
                    <a:pt x="82296" y="321564"/>
                  </a:lnTo>
                  <a:lnTo>
                    <a:pt x="58674" y="321564"/>
                  </a:lnTo>
                  <a:lnTo>
                    <a:pt x="53340" y="319278"/>
                  </a:lnTo>
                  <a:lnTo>
                    <a:pt x="48768" y="316230"/>
                  </a:lnTo>
                  <a:lnTo>
                    <a:pt x="44196" y="312420"/>
                  </a:lnTo>
                  <a:lnTo>
                    <a:pt x="41910" y="307848"/>
                  </a:lnTo>
                  <a:lnTo>
                    <a:pt x="41910" y="318827"/>
                  </a:lnTo>
                  <a:lnTo>
                    <a:pt x="45720" y="321564"/>
                  </a:lnTo>
                  <a:lnTo>
                    <a:pt x="45720" y="331470"/>
                  </a:lnTo>
                  <a:lnTo>
                    <a:pt x="95250" y="331470"/>
                  </a:lnTo>
                  <a:lnTo>
                    <a:pt x="95250" y="321564"/>
                  </a:lnTo>
                  <a:lnTo>
                    <a:pt x="97536" y="320192"/>
                  </a:lnTo>
                  <a:close/>
                </a:path>
                <a:path w="139065" h="405764">
                  <a:moveTo>
                    <a:pt x="105156" y="331470"/>
                  </a:moveTo>
                  <a:lnTo>
                    <a:pt x="105156" y="321564"/>
                  </a:lnTo>
                  <a:lnTo>
                    <a:pt x="95250" y="321564"/>
                  </a:lnTo>
                  <a:lnTo>
                    <a:pt x="95250" y="331470"/>
                  </a:lnTo>
                  <a:lnTo>
                    <a:pt x="105156" y="331470"/>
                  </a:lnTo>
                  <a:close/>
                </a:path>
                <a:path w="139065" h="405764">
                  <a:moveTo>
                    <a:pt x="105156" y="362712"/>
                  </a:moveTo>
                  <a:lnTo>
                    <a:pt x="105156" y="352044"/>
                  </a:lnTo>
                  <a:lnTo>
                    <a:pt x="33528" y="352044"/>
                  </a:lnTo>
                  <a:lnTo>
                    <a:pt x="33528" y="362712"/>
                  </a:lnTo>
                  <a:lnTo>
                    <a:pt x="80772" y="362712"/>
                  </a:lnTo>
                  <a:lnTo>
                    <a:pt x="86868" y="364236"/>
                  </a:lnTo>
                  <a:lnTo>
                    <a:pt x="90678" y="367284"/>
                  </a:lnTo>
                  <a:lnTo>
                    <a:pt x="93726" y="369824"/>
                  </a:lnTo>
                  <a:lnTo>
                    <a:pt x="93726" y="362712"/>
                  </a:lnTo>
                  <a:lnTo>
                    <a:pt x="105156" y="362712"/>
                  </a:lnTo>
                  <a:close/>
                </a:path>
                <a:path w="139065" h="405764">
                  <a:moveTo>
                    <a:pt x="97536" y="400558"/>
                  </a:moveTo>
                  <a:lnTo>
                    <a:pt x="97536" y="380238"/>
                  </a:lnTo>
                  <a:lnTo>
                    <a:pt x="96107" y="386679"/>
                  </a:lnTo>
                  <a:lnTo>
                    <a:pt x="91821" y="391191"/>
                  </a:lnTo>
                  <a:lnTo>
                    <a:pt x="84677" y="393846"/>
                  </a:lnTo>
                  <a:lnTo>
                    <a:pt x="74676" y="394716"/>
                  </a:lnTo>
                  <a:lnTo>
                    <a:pt x="33528" y="394716"/>
                  </a:lnTo>
                  <a:lnTo>
                    <a:pt x="33528" y="405384"/>
                  </a:lnTo>
                  <a:lnTo>
                    <a:pt x="86868" y="405384"/>
                  </a:lnTo>
                  <a:lnTo>
                    <a:pt x="94488" y="403098"/>
                  </a:lnTo>
                  <a:lnTo>
                    <a:pt x="97536" y="400558"/>
                  </a:lnTo>
                  <a:close/>
                </a:path>
                <a:path w="139065" h="405764">
                  <a:moveTo>
                    <a:pt x="106680" y="390906"/>
                  </a:moveTo>
                  <a:lnTo>
                    <a:pt x="106680" y="374904"/>
                  </a:lnTo>
                  <a:lnTo>
                    <a:pt x="102108" y="367284"/>
                  </a:lnTo>
                  <a:lnTo>
                    <a:pt x="93726" y="362712"/>
                  </a:lnTo>
                  <a:lnTo>
                    <a:pt x="93726" y="369824"/>
                  </a:lnTo>
                  <a:lnTo>
                    <a:pt x="95250" y="371094"/>
                  </a:lnTo>
                  <a:lnTo>
                    <a:pt x="97536" y="374904"/>
                  </a:lnTo>
                  <a:lnTo>
                    <a:pt x="97536" y="400558"/>
                  </a:lnTo>
                  <a:lnTo>
                    <a:pt x="99060" y="399288"/>
                  </a:lnTo>
                  <a:lnTo>
                    <a:pt x="104394" y="396240"/>
                  </a:lnTo>
                  <a:lnTo>
                    <a:pt x="106680" y="390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96734" y="3957066"/>
              <a:ext cx="215265" cy="2060575"/>
            </a:xfrm>
            <a:custGeom>
              <a:avLst/>
              <a:gdLst/>
              <a:ahLst/>
              <a:cxnLst/>
              <a:rect l="l" t="t" r="r" b="b"/>
              <a:pathLst>
                <a:path w="215265" h="2060575">
                  <a:moveTo>
                    <a:pt x="0" y="2060448"/>
                  </a:moveTo>
                  <a:lnTo>
                    <a:pt x="0" y="0"/>
                  </a:lnTo>
                  <a:lnTo>
                    <a:pt x="214883" y="0"/>
                  </a:lnTo>
                  <a:lnTo>
                    <a:pt x="214883" y="2060448"/>
                  </a:lnTo>
                  <a:lnTo>
                    <a:pt x="0" y="2060448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0637" y="3941064"/>
              <a:ext cx="227329" cy="10795"/>
            </a:xfrm>
            <a:custGeom>
              <a:avLst/>
              <a:gdLst/>
              <a:ahLst/>
              <a:cxnLst/>
              <a:rect l="l" t="t" r="r" b="b"/>
              <a:pathLst>
                <a:path w="227329" h="10795">
                  <a:moveTo>
                    <a:pt x="227075" y="10667"/>
                  </a:moveTo>
                  <a:lnTo>
                    <a:pt x="227075" y="0"/>
                  </a:lnTo>
                  <a:lnTo>
                    <a:pt x="0" y="0"/>
                  </a:lnTo>
                  <a:lnTo>
                    <a:pt x="0" y="10667"/>
                  </a:lnTo>
                  <a:lnTo>
                    <a:pt x="227075" y="10667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7713" y="1860042"/>
              <a:ext cx="203835" cy="4163060"/>
            </a:xfrm>
            <a:custGeom>
              <a:avLst/>
              <a:gdLst/>
              <a:ahLst/>
              <a:cxnLst/>
              <a:rect l="l" t="t" r="r" b="b"/>
              <a:pathLst>
                <a:path w="203834" h="4163060">
                  <a:moveTo>
                    <a:pt x="203453" y="4162805"/>
                  </a:moveTo>
                  <a:lnTo>
                    <a:pt x="203453" y="0"/>
                  </a:lnTo>
                  <a:lnTo>
                    <a:pt x="0" y="0"/>
                  </a:lnTo>
                  <a:lnTo>
                    <a:pt x="0" y="4162805"/>
                  </a:lnTo>
                  <a:lnTo>
                    <a:pt x="203453" y="4162805"/>
                  </a:lnTo>
                  <a:close/>
                </a:path>
              </a:pathLst>
            </a:custGeom>
            <a:solidFill>
              <a:srgbClr val="DAD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6096" y="3655314"/>
              <a:ext cx="140335" cy="570865"/>
            </a:xfrm>
            <a:custGeom>
              <a:avLst/>
              <a:gdLst/>
              <a:ahLst/>
              <a:cxnLst/>
              <a:rect l="l" t="t" r="r" b="b"/>
              <a:pathLst>
                <a:path w="140334" h="570864">
                  <a:moveTo>
                    <a:pt x="107442" y="100583"/>
                  </a:moveTo>
                  <a:lnTo>
                    <a:pt x="85629" y="68290"/>
                  </a:lnTo>
                  <a:lnTo>
                    <a:pt x="69342" y="65531"/>
                  </a:lnTo>
                  <a:lnTo>
                    <a:pt x="61198" y="66103"/>
                  </a:lnTo>
                  <a:lnTo>
                    <a:pt x="32694" y="92249"/>
                  </a:lnTo>
                  <a:lnTo>
                    <a:pt x="32004" y="99821"/>
                  </a:lnTo>
                  <a:lnTo>
                    <a:pt x="32706" y="107513"/>
                  </a:lnTo>
                  <a:lnTo>
                    <a:pt x="49530" y="130289"/>
                  </a:lnTo>
                  <a:lnTo>
                    <a:pt x="49530" y="90677"/>
                  </a:lnTo>
                  <a:lnTo>
                    <a:pt x="56388" y="86105"/>
                  </a:lnTo>
                  <a:lnTo>
                    <a:pt x="76200" y="86105"/>
                  </a:lnTo>
                  <a:lnTo>
                    <a:pt x="81534" y="86867"/>
                  </a:lnTo>
                  <a:lnTo>
                    <a:pt x="85439" y="89987"/>
                  </a:lnTo>
                  <a:lnTo>
                    <a:pt x="88392" y="92201"/>
                  </a:lnTo>
                  <a:lnTo>
                    <a:pt x="90678" y="96011"/>
                  </a:lnTo>
                  <a:lnTo>
                    <a:pt x="90678" y="130314"/>
                  </a:lnTo>
                  <a:lnTo>
                    <a:pt x="91975" y="129730"/>
                  </a:lnTo>
                  <a:lnTo>
                    <a:pt x="97536" y="125729"/>
                  </a:lnTo>
                  <a:lnTo>
                    <a:pt x="101977" y="120729"/>
                  </a:lnTo>
                  <a:lnTo>
                    <a:pt x="105060" y="114871"/>
                  </a:lnTo>
                  <a:lnTo>
                    <a:pt x="106858" y="108156"/>
                  </a:lnTo>
                  <a:lnTo>
                    <a:pt x="107442" y="100583"/>
                  </a:lnTo>
                  <a:close/>
                </a:path>
                <a:path w="140334" h="570864">
                  <a:moveTo>
                    <a:pt x="115824" y="45719"/>
                  </a:moveTo>
                  <a:lnTo>
                    <a:pt x="115824" y="25145"/>
                  </a:lnTo>
                  <a:lnTo>
                    <a:pt x="34290" y="25145"/>
                  </a:lnTo>
                  <a:lnTo>
                    <a:pt x="34290" y="45719"/>
                  </a:lnTo>
                  <a:lnTo>
                    <a:pt x="115824" y="45719"/>
                  </a:lnTo>
                  <a:close/>
                </a:path>
                <a:path w="140334" h="570864">
                  <a:moveTo>
                    <a:pt x="90678" y="130314"/>
                  </a:moveTo>
                  <a:lnTo>
                    <a:pt x="90678" y="109727"/>
                  </a:lnTo>
                  <a:lnTo>
                    <a:pt x="83820" y="115061"/>
                  </a:lnTo>
                  <a:lnTo>
                    <a:pt x="56388" y="115061"/>
                  </a:lnTo>
                  <a:lnTo>
                    <a:pt x="49530" y="109727"/>
                  </a:lnTo>
                  <a:lnTo>
                    <a:pt x="49530" y="130289"/>
                  </a:lnTo>
                  <a:lnTo>
                    <a:pt x="54768" y="132587"/>
                  </a:lnTo>
                  <a:lnTo>
                    <a:pt x="62281" y="134302"/>
                  </a:lnTo>
                  <a:lnTo>
                    <a:pt x="70866" y="134873"/>
                  </a:lnTo>
                  <a:lnTo>
                    <a:pt x="78569" y="134302"/>
                  </a:lnTo>
                  <a:lnTo>
                    <a:pt x="85629" y="132587"/>
                  </a:lnTo>
                  <a:lnTo>
                    <a:pt x="90678" y="130314"/>
                  </a:lnTo>
                  <a:close/>
                </a:path>
                <a:path w="140334" h="570864">
                  <a:moveTo>
                    <a:pt x="134112" y="70865"/>
                  </a:moveTo>
                  <a:lnTo>
                    <a:pt x="134112" y="0"/>
                  </a:lnTo>
                  <a:lnTo>
                    <a:pt x="115824" y="0"/>
                  </a:lnTo>
                  <a:lnTo>
                    <a:pt x="115824" y="70865"/>
                  </a:lnTo>
                  <a:lnTo>
                    <a:pt x="134112" y="70865"/>
                  </a:lnTo>
                  <a:close/>
                </a:path>
                <a:path w="140334" h="570864">
                  <a:moveTo>
                    <a:pt x="107442" y="179069"/>
                  </a:moveTo>
                  <a:lnTo>
                    <a:pt x="85629" y="146387"/>
                  </a:lnTo>
                  <a:lnTo>
                    <a:pt x="69342" y="144017"/>
                  </a:lnTo>
                  <a:lnTo>
                    <a:pt x="61198" y="144589"/>
                  </a:lnTo>
                  <a:lnTo>
                    <a:pt x="32694" y="170414"/>
                  </a:lnTo>
                  <a:lnTo>
                    <a:pt x="32004" y="177545"/>
                  </a:lnTo>
                  <a:lnTo>
                    <a:pt x="32706" y="185558"/>
                  </a:lnTo>
                  <a:lnTo>
                    <a:pt x="49530" y="208013"/>
                  </a:lnTo>
                  <a:lnTo>
                    <a:pt x="49530" y="168401"/>
                  </a:lnTo>
                  <a:lnTo>
                    <a:pt x="56388" y="163829"/>
                  </a:lnTo>
                  <a:lnTo>
                    <a:pt x="76200" y="163829"/>
                  </a:lnTo>
                  <a:lnTo>
                    <a:pt x="81534" y="165353"/>
                  </a:lnTo>
                  <a:lnTo>
                    <a:pt x="85439" y="167711"/>
                  </a:lnTo>
                  <a:lnTo>
                    <a:pt x="88392" y="169925"/>
                  </a:lnTo>
                  <a:lnTo>
                    <a:pt x="90678" y="173735"/>
                  </a:lnTo>
                  <a:lnTo>
                    <a:pt x="90678" y="208038"/>
                  </a:lnTo>
                  <a:lnTo>
                    <a:pt x="91975" y="207454"/>
                  </a:lnTo>
                  <a:lnTo>
                    <a:pt x="97536" y="203453"/>
                  </a:lnTo>
                  <a:lnTo>
                    <a:pt x="101977" y="198572"/>
                  </a:lnTo>
                  <a:lnTo>
                    <a:pt x="105060" y="192976"/>
                  </a:lnTo>
                  <a:lnTo>
                    <a:pt x="106858" y="186523"/>
                  </a:lnTo>
                  <a:lnTo>
                    <a:pt x="107442" y="179069"/>
                  </a:lnTo>
                  <a:close/>
                </a:path>
                <a:path w="140334" h="570864">
                  <a:moveTo>
                    <a:pt x="90678" y="208038"/>
                  </a:moveTo>
                  <a:lnTo>
                    <a:pt x="90678" y="188213"/>
                  </a:lnTo>
                  <a:lnTo>
                    <a:pt x="83820" y="192785"/>
                  </a:lnTo>
                  <a:lnTo>
                    <a:pt x="56388" y="192785"/>
                  </a:lnTo>
                  <a:lnTo>
                    <a:pt x="49530" y="188213"/>
                  </a:lnTo>
                  <a:lnTo>
                    <a:pt x="49530" y="208013"/>
                  </a:lnTo>
                  <a:lnTo>
                    <a:pt x="54768" y="210311"/>
                  </a:lnTo>
                  <a:lnTo>
                    <a:pt x="62281" y="212026"/>
                  </a:lnTo>
                  <a:lnTo>
                    <a:pt x="70866" y="212597"/>
                  </a:lnTo>
                  <a:lnTo>
                    <a:pt x="78569" y="212026"/>
                  </a:lnTo>
                  <a:lnTo>
                    <a:pt x="85629" y="210311"/>
                  </a:lnTo>
                  <a:lnTo>
                    <a:pt x="90678" y="208038"/>
                  </a:lnTo>
                  <a:close/>
                </a:path>
                <a:path w="140334" h="570864">
                  <a:moveTo>
                    <a:pt x="140208" y="245363"/>
                  </a:moveTo>
                  <a:lnTo>
                    <a:pt x="140208" y="225551"/>
                  </a:lnTo>
                  <a:lnTo>
                    <a:pt x="34290" y="225551"/>
                  </a:lnTo>
                  <a:lnTo>
                    <a:pt x="34290" y="245363"/>
                  </a:lnTo>
                  <a:lnTo>
                    <a:pt x="140208" y="245363"/>
                  </a:lnTo>
                  <a:close/>
                </a:path>
                <a:path w="140334" h="570864">
                  <a:moveTo>
                    <a:pt x="19812" y="360425"/>
                  </a:moveTo>
                  <a:lnTo>
                    <a:pt x="2286" y="360425"/>
                  </a:lnTo>
                  <a:lnTo>
                    <a:pt x="762" y="363473"/>
                  </a:lnTo>
                  <a:lnTo>
                    <a:pt x="0" y="367283"/>
                  </a:lnTo>
                  <a:lnTo>
                    <a:pt x="0" y="372617"/>
                  </a:lnTo>
                  <a:lnTo>
                    <a:pt x="1833" y="381202"/>
                  </a:lnTo>
                  <a:lnTo>
                    <a:pt x="7239" y="388715"/>
                  </a:lnTo>
                  <a:lnTo>
                    <a:pt x="16073" y="395227"/>
                  </a:lnTo>
                  <a:lnTo>
                    <a:pt x="17526" y="395897"/>
                  </a:lnTo>
                  <a:lnTo>
                    <a:pt x="17526" y="365759"/>
                  </a:lnTo>
                  <a:lnTo>
                    <a:pt x="18288" y="363473"/>
                  </a:lnTo>
                  <a:lnTo>
                    <a:pt x="19812" y="360425"/>
                  </a:lnTo>
                  <a:close/>
                </a:path>
                <a:path w="140334" h="570864">
                  <a:moveTo>
                    <a:pt x="105918" y="378713"/>
                  </a:moveTo>
                  <a:lnTo>
                    <a:pt x="105918" y="357377"/>
                  </a:lnTo>
                  <a:lnTo>
                    <a:pt x="34290" y="383285"/>
                  </a:lnTo>
                  <a:lnTo>
                    <a:pt x="25146" y="379475"/>
                  </a:lnTo>
                  <a:lnTo>
                    <a:pt x="19812" y="377951"/>
                  </a:lnTo>
                  <a:lnTo>
                    <a:pt x="17526" y="374141"/>
                  </a:lnTo>
                  <a:lnTo>
                    <a:pt x="17526" y="395897"/>
                  </a:lnTo>
                  <a:lnTo>
                    <a:pt x="28194" y="400811"/>
                  </a:lnTo>
                  <a:lnTo>
                    <a:pt x="52578" y="408939"/>
                  </a:lnTo>
                  <a:lnTo>
                    <a:pt x="52578" y="392429"/>
                  </a:lnTo>
                  <a:lnTo>
                    <a:pt x="56388" y="392429"/>
                  </a:lnTo>
                  <a:lnTo>
                    <a:pt x="59436" y="391667"/>
                  </a:lnTo>
                  <a:lnTo>
                    <a:pt x="61722" y="390905"/>
                  </a:lnTo>
                  <a:lnTo>
                    <a:pt x="105918" y="378713"/>
                  </a:lnTo>
                  <a:close/>
                </a:path>
                <a:path w="140334" h="570864">
                  <a:moveTo>
                    <a:pt x="115824" y="336041"/>
                  </a:moveTo>
                  <a:lnTo>
                    <a:pt x="115824" y="315467"/>
                  </a:lnTo>
                  <a:lnTo>
                    <a:pt x="34290" y="315467"/>
                  </a:lnTo>
                  <a:lnTo>
                    <a:pt x="34290" y="336041"/>
                  </a:lnTo>
                  <a:lnTo>
                    <a:pt x="115824" y="336041"/>
                  </a:lnTo>
                  <a:close/>
                </a:path>
                <a:path w="140334" h="570864">
                  <a:moveTo>
                    <a:pt x="105918" y="426719"/>
                  </a:moveTo>
                  <a:lnTo>
                    <a:pt x="105918" y="406907"/>
                  </a:lnTo>
                  <a:lnTo>
                    <a:pt x="61722" y="394715"/>
                  </a:lnTo>
                  <a:lnTo>
                    <a:pt x="58674" y="393953"/>
                  </a:lnTo>
                  <a:lnTo>
                    <a:pt x="54864" y="393191"/>
                  </a:lnTo>
                  <a:lnTo>
                    <a:pt x="52578" y="393191"/>
                  </a:lnTo>
                  <a:lnTo>
                    <a:pt x="52578" y="408939"/>
                  </a:lnTo>
                  <a:lnTo>
                    <a:pt x="105918" y="426719"/>
                  </a:lnTo>
                  <a:close/>
                </a:path>
                <a:path w="140334" h="570864">
                  <a:moveTo>
                    <a:pt x="134112" y="361187"/>
                  </a:moveTo>
                  <a:lnTo>
                    <a:pt x="134112" y="290321"/>
                  </a:lnTo>
                  <a:lnTo>
                    <a:pt x="115824" y="290321"/>
                  </a:lnTo>
                  <a:lnTo>
                    <a:pt x="115824" y="361187"/>
                  </a:lnTo>
                  <a:lnTo>
                    <a:pt x="134112" y="361187"/>
                  </a:lnTo>
                  <a:close/>
                </a:path>
                <a:path w="140334" h="570864">
                  <a:moveTo>
                    <a:pt x="105918" y="454151"/>
                  </a:moveTo>
                  <a:lnTo>
                    <a:pt x="105918" y="434339"/>
                  </a:lnTo>
                  <a:lnTo>
                    <a:pt x="762" y="434339"/>
                  </a:lnTo>
                  <a:lnTo>
                    <a:pt x="762" y="454151"/>
                  </a:lnTo>
                  <a:lnTo>
                    <a:pt x="42672" y="454151"/>
                  </a:lnTo>
                  <a:lnTo>
                    <a:pt x="42672" y="492480"/>
                  </a:lnTo>
                  <a:lnTo>
                    <a:pt x="43434" y="493013"/>
                  </a:lnTo>
                  <a:lnTo>
                    <a:pt x="49125" y="496133"/>
                  </a:lnTo>
                  <a:lnTo>
                    <a:pt x="49530" y="496278"/>
                  </a:lnTo>
                  <a:lnTo>
                    <a:pt x="49530" y="462533"/>
                  </a:lnTo>
                  <a:lnTo>
                    <a:pt x="51054" y="459485"/>
                  </a:lnTo>
                  <a:lnTo>
                    <a:pt x="57150" y="454913"/>
                  </a:lnTo>
                  <a:lnTo>
                    <a:pt x="60960" y="453389"/>
                  </a:lnTo>
                  <a:lnTo>
                    <a:pt x="77724" y="453389"/>
                  </a:lnTo>
                  <a:lnTo>
                    <a:pt x="82296" y="454913"/>
                  </a:lnTo>
                  <a:lnTo>
                    <a:pt x="85344" y="457199"/>
                  </a:lnTo>
                  <a:lnTo>
                    <a:pt x="89154" y="460247"/>
                  </a:lnTo>
                  <a:lnTo>
                    <a:pt x="90678" y="463295"/>
                  </a:lnTo>
                  <a:lnTo>
                    <a:pt x="90678" y="497529"/>
                  </a:lnTo>
                  <a:lnTo>
                    <a:pt x="92844" y="496776"/>
                  </a:lnTo>
                  <a:lnTo>
                    <a:pt x="95250" y="495453"/>
                  </a:lnTo>
                  <a:lnTo>
                    <a:pt x="95250" y="454151"/>
                  </a:lnTo>
                  <a:lnTo>
                    <a:pt x="105918" y="454151"/>
                  </a:lnTo>
                  <a:close/>
                </a:path>
                <a:path w="140334" h="570864">
                  <a:moveTo>
                    <a:pt x="42672" y="492480"/>
                  </a:moveTo>
                  <a:lnTo>
                    <a:pt x="42672" y="454151"/>
                  </a:lnTo>
                  <a:lnTo>
                    <a:pt x="35814" y="457961"/>
                  </a:lnTo>
                  <a:lnTo>
                    <a:pt x="32004" y="464057"/>
                  </a:lnTo>
                  <a:lnTo>
                    <a:pt x="32004" y="480821"/>
                  </a:lnTo>
                  <a:lnTo>
                    <a:pt x="35814" y="487679"/>
                  </a:lnTo>
                  <a:lnTo>
                    <a:pt x="42672" y="492480"/>
                  </a:lnTo>
                  <a:close/>
                </a:path>
                <a:path w="140334" h="570864">
                  <a:moveTo>
                    <a:pt x="90678" y="497529"/>
                  </a:moveTo>
                  <a:lnTo>
                    <a:pt x="90678" y="476249"/>
                  </a:lnTo>
                  <a:lnTo>
                    <a:pt x="84582" y="480059"/>
                  </a:lnTo>
                  <a:lnTo>
                    <a:pt x="64770" y="480059"/>
                  </a:lnTo>
                  <a:lnTo>
                    <a:pt x="58674" y="479297"/>
                  </a:lnTo>
                  <a:lnTo>
                    <a:pt x="54864" y="477011"/>
                  </a:lnTo>
                  <a:lnTo>
                    <a:pt x="51054" y="473963"/>
                  </a:lnTo>
                  <a:lnTo>
                    <a:pt x="49530" y="470915"/>
                  </a:lnTo>
                  <a:lnTo>
                    <a:pt x="49530" y="496278"/>
                  </a:lnTo>
                  <a:lnTo>
                    <a:pt x="55816" y="498538"/>
                  </a:lnTo>
                  <a:lnTo>
                    <a:pt x="63365" y="500086"/>
                  </a:lnTo>
                  <a:lnTo>
                    <a:pt x="71628" y="500633"/>
                  </a:lnTo>
                  <a:lnTo>
                    <a:pt x="79652" y="500205"/>
                  </a:lnTo>
                  <a:lnTo>
                    <a:pt x="86677" y="498919"/>
                  </a:lnTo>
                  <a:lnTo>
                    <a:pt x="90678" y="497529"/>
                  </a:lnTo>
                  <a:close/>
                </a:path>
                <a:path w="140334" h="570864">
                  <a:moveTo>
                    <a:pt x="107442" y="483107"/>
                  </a:moveTo>
                  <a:lnTo>
                    <a:pt x="107442" y="465581"/>
                  </a:lnTo>
                  <a:lnTo>
                    <a:pt x="103632" y="458723"/>
                  </a:lnTo>
                  <a:lnTo>
                    <a:pt x="95250" y="454151"/>
                  </a:lnTo>
                  <a:lnTo>
                    <a:pt x="95250" y="495453"/>
                  </a:lnTo>
                  <a:lnTo>
                    <a:pt x="98298" y="493775"/>
                  </a:lnTo>
                  <a:lnTo>
                    <a:pt x="104394" y="489203"/>
                  </a:lnTo>
                  <a:lnTo>
                    <a:pt x="107442" y="483107"/>
                  </a:lnTo>
                  <a:close/>
                </a:path>
                <a:path w="140334" h="570864">
                  <a:moveTo>
                    <a:pt x="107442" y="550925"/>
                  </a:moveTo>
                  <a:lnTo>
                    <a:pt x="107442" y="532637"/>
                  </a:lnTo>
                  <a:lnTo>
                    <a:pt x="103632" y="525017"/>
                  </a:lnTo>
                  <a:lnTo>
                    <a:pt x="68580" y="509777"/>
                  </a:lnTo>
                  <a:lnTo>
                    <a:pt x="60448" y="510230"/>
                  </a:lnTo>
                  <a:lnTo>
                    <a:pt x="32004" y="541781"/>
                  </a:lnTo>
                  <a:lnTo>
                    <a:pt x="32004" y="551687"/>
                  </a:lnTo>
                  <a:lnTo>
                    <a:pt x="34290" y="559307"/>
                  </a:lnTo>
                  <a:lnTo>
                    <a:pt x="37338" y="564641"/>
                  </a:lnTo>
                  <a:lnTo>
                    <a:pt x="48006" y="564641"/>
                  </a:lnTo>
                  <a:lnTo>
                    <a:pt x="48006" y="535685"/>
                  </a:lnTo>
                  <a:lnTo>
                    <a:pt x="53340" y="529589"/>
                  </a:lnTo>
                  <a:lnTo>
                    <a:pt x="63246" y="528827"/>
                  </a:lnTo>
                  <a:lnTo>
                    <a:pt x="63246" y="570737"/>
                  </a:lnTo>
                  <a:lnTo>
                    <a:pt x="73152" y="570737"/>
                  </a:lnTo>
                  <a:lnTo>
                    <a:pt x="76962" y="570462"/>
                  </a:lnTo>
                  <a:lnTo>
                    <a:pt x="76962" y="528827"/>
                  </a:lnTo>
                  <a:lnTo>
                    <a:pt x="81534" y="529589"/>
                  </a:lnTo>
                  <a:lnTo>
                    <a:pt x="85344" y="531113"/>
                  </a:lnTo>
                  <a:lnTo>
                    <a:pt x="91440" y="535685"/>
                  </a:lnTo>
                  <a:lnTo>
                    <a:pt x="92202" y="537971"/>
                  </a:lnTo>
                  <a:lnTo>
                    <a:pt x="92202" y="566687"/>
                  </a:lnTo>
                  <a:lnTo>
                    <a:pt x="93297" y="566237"/>
                  </a:lnTo>
                  <a:lnTo>
                    <a:pt x="98298" y="563117"/>
                  </a:lnTo>
                  <a:lnTo>
                    <a:pt x="104394" y="557783"/>
                  </a:lnTo>
                  <a:lnTo>
                    <a:pt x="107442" y="550925"/>
                  </a:lnTo>
                  <a:close/>
                </a:path>
                <a:path w="140334" h="570864">
                  <a:moveTo>
                    <a:pt x="53340" y="564641"/>
                  </a:moveTo>
                  <a:lnTo>
                    <a:pt x="49530" y="559307"/>
                  </a:lnTo>
                  <a:lnTo>
                    <a:pt x="48006" y="553211"/>
                  </a:lnTo>
                  <a:lnTo>
                    <a:pt x="48006" y="564641"/>
                  </a:lnTo>
                  <a:lnTo>
                    <a:pt x="53340" y="564641"/>
                  </a:lnTo>
                  <a:close/>
                </a:path>
                <a:path w="140334" h="570864">
                  <a:moveTo>
                    <a:pt x="92202" y="566687"/>
                  </a:moveTo>
                  <a:lnTo>
                    <a:pt x="92202" y="548639"/>
                  </a:lnTo>
                  <a:lnTo>
                    <a:pt x="87630" y="552449"/>
                  </a:lnTo>
                  <a:lnTo>
                    <a:pt x="76962" y="552449"/>
                  </a:lnTo>
                  <a:lnTo>
                    <a:pt x="76962" y="570462"/>
                  </a:lnTo>
                  <a:lnTo>
                    <a:pt x="80724" y="570190"/>
                  </a:lnTo>
                  <a:lnTo>
                    <a:pt x="87439" y="568642"/>
                  </a:lnTo>
                  <a:lnTo>
                    <a:pt x="92202" y="5666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3810" y="1865376"/>
              <a:ext cx="191770" cy="4152265"/>
            </a:xfrm>
            <a:custGeom>
              <a:avLst/>
              <a:gdLst/>
              <a:ahLst/>
              <a:cxnLst/>
              <a:rect l="l" t="t" r="r" b="b"/>
              <a:pathLst>
                <a:path w="191770" h="4152265">
                  <a:moveTo>
                    <a:pt x="0" y="4152137"/>
                  </a:moveTo>
                  <a:lnTo>
                    <a:pt x="0" y="0"/>
                  </a:lnTo>
                  <a:lnTo>
                    <a:pt x="191261" y="0"/>
                  </a:lnTo>
                  <a:lnTo>
                    <a:pt x="191261" y="4152137"/>
                  </a:lnTo>
                  <a:lnTo>
                    <a:pt x="0" y="4152137"/>
                  </a:lnTo>
                  <a:close/>
                </a:path>
              </a:pathLst>
            </a:custGeom>
            <a:ln w="11963">
              <a:solidFill>
                <a:srgbClr val="DAD8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302" y="3378708"/>
              <a:ext cx="597407" cy="1463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9230" y="2337816"/>
              <a:ext cx="414528" cy="1920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900428" y="1860042"/>
              <a:ext cx="2739390" cy="2081530"/>
            </a:xfrm>
            <a:custGeom>
              <a:avLst/>
              <a:gdLst/>
              <a:ahLst/>
              <a:cxnLst/>
              <a:rect l="l" t="t" r="r" b="b"/>
              <a:pathLst>
                <a:path w="2739390" h="2081529">
                  <a:moveTo>
                    <a:pt x="2739390" y="2081022"/>
                  </a:moveTo>
                  <a:lnTo>
                    <a:pt x="2739390" y="0"/>
                  </a:lnTo>
                  <a:lnTo>
                    <a:pt x="0" y="0"/>
                  </a:lnTo>
                  <a:lnTo>
                    <a:pt x="0" y="2081022"/>
                  </a:lnTo>
                  <a:lnTo>
                    <a:pt x="2739390" y="2081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60626" y="2352293"/>
              <a:ext cx="2619375" cy="1096645"/>
            </a:xfrm>
            <a:custGeom>
              <a:avLst/>
              <a:gdLst/>
              <a:ahLst/>
              <a:cxnLst/>
              <a:rect l="l" t="t" r="r" b="b"/>
              <a:pathLst>
                <a:path w="2619375" h="1096645">
                  <a:moveTo>
                    <a:pt x="63246" y="28194"/>
                  </a:moveTo>
                  <a:lnTo>
                    <a:pt x="60706" y="17360"/>
                  </a:lnTo>
                  <a:lnTo>
                    <a:pt x="53809" y="8382"/>
                  </a:lnTo>
                  <a:lnTo>
                    <a:pt x="43624" y="2273"/>
                  </a:lnTo>
                  <a:lnTo>
                    <a:pt x="31242" y="0"/>
                  </a:lnTo>
                  <a:lnTo>
                    <a:pt x="18961" y="2273"/>
                  </a:lnTo>
                  <a:lnTo>
                    <a:pt x="9042" y="8382"/>
                  </a:lnTo>
                  <a:lnTo>
                    <a:pt x="2413" y="17360"/>
                  </a:lnTo>
                  <a:lnTo>
                    <a:pt x="0" y="28194"/>
                  </a:lnTo>
                  <a:lnTo>
                    <a:pt x="2413" y="39039"/>
                  </a:lnTo>
                  <a:lnTo>
                    <a:pt x="9042" y="48006"/>
                  </a:lnTo>
                  <a:lnTo>
                    <a:pt x="18961" y="54127"/>
                  </a:lnTo>
                  <a:lnTo>
                    <a:pt x="31242" y="56388"/>
                  </a:lnTo>
                  <a:lnTo>
                    <a:pt x="43624" y="54127"/>
                  </a:lnTo>
                  <a:lnTo>
                    <a:pt x="53809" y="48006"/>
                  </a:lnTo>
                  <a:lnTo>
                    <a:pt x="60706" y="39039"/>
                  </a:lnTo>
                  <a:lnTo>
                    <a:pt x="63246" y="28194"/>
                  </a:lnTo>
                  <a:close/>
                </a:path>
                <a:path w="2619375" h="1096645">
                  <a:moveTo>
                    <a:pt x="793242" y="28194"/>
                  </a:moveTo>
                  <a:lnTo>
                    <a:pt x="790714" y="17360"/>
                  </a:lnTo>
                  <a:lnTo>
                    <a:pt x="783907" y="8382"/>
                  </a:lnTo>
                  <a:lnTo>
                    <a:pt x="773950" y="2273"/>
                  </a:lnTo>
                  <a:lnTo>
                    <a:pt x="762000" y="0"/>
                  </a:lnTo>
                  <a:lnTo>
                    <a:pt x="749604" y="2273"/>
                  </a:lnTo>
                  <a:lnTo>
                    <a:pt x="739419" y="8382"/>
                  </a:lnTo>
                  <a:lnTo>
                    <a:pt x="732523" y="17360"/>
                  </a:lnTo>
                  <a:lnTo>
                    <a:pt x="729996" y="28194"/>
                  </a:lnTo>
                  <a:lnTo>
                    <a:pt x="732523" y="39039"/>
                  </a:lnTo>
                  <a:lnTo>
                    <a:pt x="739419" y="48006"/>
                  </a:lnTo>
                  <a:lnTo>
                    <a:pt x="749604" y="54127"/>
                  </a:lnTo>
                  <a:lnTo>
                    <a:pt x="762000" y="56388"/>
                  </a:lnTo>
                  <a:lnTo>
                    <a:pt x="773950" y="54127"/>
                  </a:lnTo>
                  <a:lnTo>
                    <a:pt x="783907" y="48006"/>
                  </a:lnTo>
                  <a:lnTo>
                    <a:pt x="790714" y="39039"/>
                  </a:lnTo>
                  <a:lnTo>
                    <a:pt x="793242" y="28194"/>
                  </a:lnTo>
                  <a:close/>
                </a:path>
                <a:path w="2619375" h="1096645">
                  <a:moveTo>
                    <a:pt x="976122" y="1069086"/>
                  </a:moveTo>
                  <a:lnTo>
                    <a:pt x="973582" y="1057935"/>
                  </a:lnTo>
                  <a:lnTo>
                    <a:pt x="966685" y="1048994"/>
                  </a:lnTo>
                  <a:lnTo>
                    <a:pt x="956500" y="1043051"/>
                  </a:lnTo>
                  <a:lnTo>
                    <a:pt x="944118" y="1040892"/>
                  </a:lnTo>
                  <a:lnTo>
                    <a:pt x="931837" y="1043051"/>
                  </a:lnTo>
                  <a:lnTo>
                    <a:pt x="921918" y="1048994"/>
                  </a:lnTo>
                  <a:lnTo>
                    <a:pt x="915289" y="1057935"/>
                  </a:lnTo>
                  <a:lnTo>
                    <a:pt x="912876" y="1069086"/>
                  </a:lnTo>
                  <a:lnTo>
                    <a:pt x="915289" y="1079804"/>
                  </a:lnTo>
                  <a:lnTo>
                    <a:pt x="921918" y="1088517"/>
                  </a:lnTo>
                  <a:lnTo>
                    <a:pt x="931837" y="1094384"/>
                  </a:lnTo>
                  <a:lnTo>
                    <a:pt x="944118" y="1096518"/>
                  </a:lnTo>
                  <a:lnTo>
                    <a:pt x="956500" y="1094384"/>
                  </a:lnTo>
                  <a:lnTo>
                    <a:pt x="966685" y="1088517"/>
                  </a:lnTo>
                  <a:lnTo>
                    <a:pt x="973582" y="1079804"/>
                  </a:lnTo>
                  <a:lnTo>
                    <a:pt x="976122" y="1069086"/>
                  </a:lnTo>
                  <a:close/>
                </a:path>
                <a:path w="2619375" h="1096645">
                  <a:moveTo>
                    <a:pt x="1341120" y="1069086"/>
                  </a:moveTo>
                  <a:lnTo>
                    <a:pt x="1338592" y="1057935"/>
                  </a:lnTo>
                  <a:lnTo>
                    <a:pt x="1331785" y="1048994"/>
                  </a:lnTo>
                  <a:lnTo>
                    <a:pt x="1321828" y="1043051"/>
                  </a:lnTo>
                  <a:lnTo>
                    <a:pt x="1309878" y="1040892"/>
                  </a:lnTo>
                  <a:lnTo>
                    <a:pt x="1297482" y="1043051"/>
                  </a:lnTo>
                  <a:lnTo>
                    <a:pt x="1287297" y="1048994"/>
                  </a:lnTo>
                  <a:lnTo>
                    <a:pt x="1280401" y="1057935"/>
                  </a:lnTo>
                  <a:lnTo>
                    <a:pt x="1277874" y="1069086"/>
                  </a:lnTo>
                  <a:lnTo>
                    <a:pt x="1280401" y="1079804"/>
                  </a:lnTo>
                  <a:lnTo>
                    <a:pt x="1287297" y="1088517"/>
                  </a:lnTo>
                  <a:lnTo>
                    <a:pt x="1297482" y="1094384"/>
                  </a:lnTo>
                  <a:lnTo>
                    <a:pt x="1309878" y="1096518"/>
                  </a:lnTo>
                  <a:lnTo>
                    <a:pt x="1321828" y="1094384"/>
                  </a:lnTo>
                  <a:lnTo>
                    <a:pt x="1331785" y="1088517"/>
                  </a:lnTo>
                  <a:lnTo>
                    <a:pt x="1338592" y="1079804"/>
                  </a:lnTo>
                  <a:lnTo>
                    <a:pt x="1341120" y="1069086"/>
                  </a:lnTo>
                  <a:close/>
                </a:path>
                <a:path w="2619375" h="1096645">
                  <a:moveTo>
                    <a:pt x="1524000" y="1069086"/>
                  </a:moveTo>
                  <a:lnTo>
                    <a:pt x="1521460" y="1057935"/>
                  </a:lnTo>
                  <a:lnTo>
                    <a:pt x="1514563" y="1048994"/>
                  </a:lnTo>
                  <a:lnTo>
                    <a:pt x="1504378" y="1043051"/>
                  </a:lnTo>
                  <a:lnTo>
                    <a:pt x="1491996" y="1040892"/>
                  </a:lnTo>
                  <a:lnTo>
                    <a:pt x="1479715" y="1043051"/>
                  </a:lnTo>
                  <a:lnTo>
                    <a:pt x="1469796" y="1048994"/>
                  </a:lnTo>
                  <a:lnTo>
                    <a:pt x="1463167" y="1057935"/>
                  </a:lnTo>
                  <a:lnTo>
                    <a:pt x="1460754" y="1069086"/>
                  </a:lnTo>
                  <a:lnTo>
                    <a:pt x="1463167" y="1079804"/>
                  </a:lnTo>
                  <a:lnTo>
                    <a:pt x="1469796" y="1088517"/>
                  </a:lnTo>
                  <a:lnTo>
                    <a:pt x="1479715" y="1094384"/>
                  </a:lnTo>
                  <a:lnTo>
                    <a:pt x="1491996" y="1096518"/>
                  </a:lnTo>
                  <a:lnTo>
                    <a:pt x="1504378" y="1094384"/>
                  </a:lnTo>
                  <a:lnTo>
                    <a:pt x="1514563" y="1088517"/>
                  </a:lnTo>
                  <a:lnTo>
                    <a:pt x="1521460" y="1079804"/>
                  </a:lnTo>
                  <a:lnTo>
                    <a:pt x="1524000" y="1069086"/>
                  </a:lnTo>
                  <a:close/>
                </a:path>
                <a:path w="2619375" h="1096645">
                  <a:moveTo>
                    <a:pt x="1706118" y="28194"/>
                  </a:moveTo>
                  <a:lnTo>
                    <a:pt x="1703692" y="17360"/>
                  </a:lnTo>
                  <a:lnTo>
                    <a:pt x="1697062" y="8382"/>
                  </a:lnTo>
                  <a:lnTo>
                    <a:pt x="1687144" y="2273"/>
                  </a:lnTo>
                  <a:lnTo>
                    <a:pt x="1674876" y="0"/>
                  </a:lnTo>
                  <a:lnTo>
                    <a:pt x="1662480" y="2273"/>
                  </a:lnTo>
                  <a:lnTo>
                    <a:pt x="1652295" y="8382"/>
                  </a:lnTo>
                  <a:lnTo>
                    <a:pt x="1645399" y="17360"/>
                  </a:lnTo>
                  <a:lnTo>
                    <a:pt x="1642872" y="28194"/>
                  </a:lnTo>
                  <a:lnTo>
                    <a:pt x="1645399" y="39039"/>
                  </a:lnTo>
                  <a:lnTo>
                    <a:pt x="1652295" y="48006"/>
                  </a:lnTo>
                  <a:lnTo>
                    <a:pt x="1662480" y="54127"/>
                  </a:lnTo>
                  <a:lnTo>
                    <a:pt x="1674876" y="56388"/>
                  </a:lnTo>
                  <a:lnTo>
                    <a:pt x="1687144" y="54127"/>
                  </a:lnTo>
                  <a:lnTo>
                    <a:pt x="1697062" y="48006"/>
                  </a:lnTo>
                  <a:lnTo>
                    <a:pt x="1703692" y="39039"/>
                  </a:lnTo>
                  <a:lnTo>
                    <a:pt x="1706118" y="28194"/>
                  </a:lnTo>
                  <a:close/>
                </a:path>
                <a:path w="2619375" h="1096645">
                  <a:moveTo>
                    <a:pt x="1888998" y="1069086"/>
                  </a:moveTo>
                  <a:lnTo>
                    <a:pt x="1886458" y="1057935"/>
                  </a:lnTo>
                  <a:lnTo>
                    <a:pt x="1879561" y="1048994"/>
                  </a:lnTo>
                  <a:lnTo>
                    <a:pt x="1869376" y="1043051"/>
                  </a:lnTo>
                  <a:lnTo>
                    <a:pt x="1856994" y="1040892"/>
                  </a:lnTo>
                  <a:lnTo>
                    <a:pt x="1845030" y="1043051"/>
                  </a:lnTo>
                  <a:lnTo>
                    <a:pt x="1835086" y="1048994"/>
                  </a:lnTo>
                  <a:lnTo>
                    <a:pt x="1828266" y="1057935"/>
                  </a:lnTo>
                  <a:lnTo>
                    <a:pt x="1825752" y="1069086"/>
                  </a:lnTo>
                  <a:lnTo>
                    <a:pt x="1828266" y="1079804"/>
                  </a:lnTo>
                  <a:lnTo>
                    <a:pt x="1835086" y="1088517"/>
                  </a:lnTo>
                  <a:lnTo>
                    <a:pt x="1845030" y="1094384"/>
                  </a:lnTo>
                  <a:lnTo>
                    <a:pt x="1856994" y="1096518"/>
                  </a:lnTo>
                  <a:lnTo>
                    <a:pt x="1869376" y="1094384"/>
                  </a:lnTo>
                  <a:lnTo>
                    <a:pt x="1879561" y="1088517"/>
                  </a:lnTo>
                  <a:lnTo>
                    <a:pt x="1886458" y="1079804"/>
                  </a:lnTo>
                  <a:lnTo>
                    <a:pt x="1888998" y="1069086"/>
                  </a:lnTo>
                  <a:close/>
                </a:path>
                <a:path w="2619375" h="1096645">
                  <a:moveTo>
                    <a:pt x="2071116" y="28194"/>
                  </a:moveTo>
                  <a:lnTo>
                    <a:pt x="2068690" y="17360"/>
                  </a:lnTo>
                  <a:lnTo>
                    <a:pt x="2062060" y="8382"/>
                  </a:lnTo>
                  <a:lnTo>
                    <a:pt x="2052142" y="2273"/>
                  </a:lnTo>
                  <a:lnTo>
                    <a:pt x="2039874" y="0"/>
                  </a:lnTo>
                  <a:lnTo>
                    <a:pt x="2027593" y="2273"/>
                  </a:lnTo>
                  <a:lnTo>
                    <a:pt x="2017674" y="8382"/>
                  </a:lnTo>
                  <a:lnTo>
                    <a:pt x="2011045" y="17360"/>
                  </a:lnTo>
                  <a:lnTo>
                    <a:pt x="2008632" y="28194"/>
                  </a:lnTo>
                  <a:lnTo>
                    <a:pt x="2011045" y="39039"/>
                  </a:lnTo>
                  <a:lnTo>
                    <a:pt x="2017674" y="48006"/>
                  </a:lnTo>
                  <a:lnTo>
                    <a:pt x="2027593" y="54127"/>
                  </a:lnTo>
                  <a:lnTo>
                    <a:pt x="2039874" y="56388"/>
                  </a:lnTo>
                  <a:lnTo>
                    <a:pt x="2052142" y="54127"/>
                  </a:lnTo>
                  <a:lnTo>
                    <a:pt x="2062060" y="48006"/>
                  </a:lnTo>
                  <a:lnTo>
                    <a:pt x="2068690" y="39039"/>
                  </a:lnTo>
                  <a:lnTo>
                    <a:pt x="2071116" y="28194"/>
                  </a:lnTo>
                  <a:close/>
                </a:path>
                <a:path w="2619375" h="1096645">
                  <a:moveTo>
                    <a:pt x="2404872" y="1069086"/>
                  </a:moveTo>
                  <a:lnTo>
                    <a:pt x="2402446" y="1057935"/>
                  </a:lnTo>
                  <a:lnTo>
                    <a:pt x="2395817" y="1048994"/>
                  </a:lnTo>
                  <a:lnTo>
                    <a:pt x="2385898" y="1043051"/>
                  </a:lnTo>
                  <a:lnTo>
                    <a:pt x="2373630" y="1040892"/>
                  </a:lnTo>
                  <a:lnTo>
                    <a:pt x="2361234" y="1043051"/>
                  </a:lnTo>
                  <a:lnTo>
                    <a:pt x="2351049" y="1048994"/>
                  </a:lnTo>
                  <a:lnTo>
                    <a:pt x="2344153" y="1057935"/>
                  </a:lnTo>
                  <a:lnTo>
                    <a:pt x="2341626" y="1069086"/>
                  </a:lnTo>
                  <a:lnTo>
                    <a:pt x="2344153" y="1079804"/>
                  </a:lnTo>
                  <a:lnTo>
                    <a:pt x="2351049" y="1088517"/>
                  </a:lnTo>
                  <a:lnTo>
                    <a:pt x="2361234" y="1094384"/>
                  </a:lnTo>
                  <a:lnTo>
                    <a:pt x="2373630" y="1096518"/>
                  </a:lnTo>
                  <a:lnTo>
                    <a:pt x="2385898" y="1094384"/>
                  </a:lnTo>
                  <a:lnTo>
                    <a:pt x="2395817" y="1088517"/>
                  </a:lnTo>
                  <a:lnTo>
                    <a:pt x="2402446" y="1079804"/>
                  </a:lnTo>
                  <a:lnTo>
                    <a:pt x="2404872" y="1069086"/>
                  </a:lnTo>
                  <a:close/>
                </a:path>
                <a:path w="2619375" h="1096645">
                  <a:moveTo>
                    <a:pt x="2468118" y="1069086"/>
                  </a:moveTo>
                  <a:lnTo>
                    <a:pt x="2465692" y="1057935"/>
                  </a:lnTo>
                  <a:lnTo>
                    <a:pt x="2459063" y="1048994"/>
                  </a:lnTo>
                  <a:lnTo>
                    <a:pt x="2449144" y="1043051"/>
                  </a:lnTo>
                  <a:lnTo>
                    <a:pt x="2436876" y="1040892"/>
                  </a:lnTo>
                  <a:lnTo>
                    <a:pt x="2424480" y="1043051"/>
                  </a:lnTo>
                  <a:lnTo>
                    <a:pt x="2414295" y="1048994"/>
                  </a:lnTo>
                  <a:lnTo>
                    <a:pt x="2407399" y="1057935"/>
                  </a:lnTo>
                  <a:lnTo>
                    <a:pt x="2404872" y="1069086"/>
                  </a:lnTo>
                  <a:lnTo>
                    <a:pt x="2407399" y="1079804"/>
                  </a:lnTo>
                  <a:lnTo>
                    <a:pt x="2414295" y="1088517"/>
                  </a:lnTo>
                  <a:lnTo>
                    <a:pt x="2424480" y="1094384"/>
                  </a:lnTo>
                  <a:lnTo>
                    <a:pt x="2436876" y="1096518"/>
                  </a:lnTo>
                  <a:lnTo>
                    <a:pt x="2449144" y="1094384"/>
                  </a:lnTo>
                  <a:lnTo>
                    <a:pt x="2459063" y="1088517"/>
                  </a:lnTo>
                  <a:lnTo>
                    <a:pt x="2465692" y="1079804"/>
                  </a:lnTo>
                  <a:lnTo>
                    <a:pt x="2468118" y="1069086"/>
                  </a:lnTo>
                  <a:close/>
                </a:path>
                <a:path w="2619375" h="1096645">
                  <a:moveTo>
                    <a:pt x="2618994" y="28194"/>
                  </a:moveTo>
                  <a:lnTo>
                    <a:pt x="2616568" y="17360"/>
                  </a:lnTo>
                  <a:lnTo>
                    <a:pt x="2609939" y="8382"/>
                  </a:lnTo>
                  <a:lnTo>
                    <a:pt x="2600020" y="2273"/>
                  </a:lnTo>
                  <a:lnTo>
                    <a:pt x="2587752" y="0"/>
                  </a:lnTo>
                  <a:lnTo>
                    <a:pt x="2575471" y="2273"/>
                  </a:lnTo>
                  <a:lnTo>
                    <a:pt x="2565552" y="8382"/>
                  </a:lnTo>
                  <a:lnTo>
                    <a:pt x="2558923" y="17360"/>
                  </a:lnTo>
                  <a:lnTo>
                    <a:pt x="2556510" y="28194"/>
                  </a:lnTo>
                  <a:lnTo>
                    <a:pt x="2558923" y="39039"/>
                  </a:lnTo>
                  <a:lnTo>
                    <a:pt x="2565552" y="48006"/>
                  </a:lnTo>
                  <a:lnTo>
                    <a:pt x="2575471" y="54127"/>
                  </a:lnTo>
                  <a:lnTo>
                    <a:pt x="2587752" y="56388"/>
                  </a:lnTo>
                  <a:lnTo>
                    <a:pt x="2600020" y="54127"/>
                  </a:lnTo>
                  <a:lnTo>
                    <a:pt x="2609939" y="48006"/>
                  </a:lnTo>
                  <a:lnTo>
                    <a:pt x="2616568" y="39039"/>
                  </a:lnTo>
                  <a:lnTo>
                    <a:pt x="2618994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06524" y="1865376"/>
              <a:ext cx="0" cy="2081530"/>
            </a:xfrm>
            <a:custGeom>
              <a:avLst/>
              <a:gdLst/>
              <a:ahLst/>
              <a:cxnLst/>
              <a:rect l="l" t="t" r="r" b="b"/>
              <a:pathLst>
                <a:path h="2081529">
                  <a:moveTo>
                    <a:pt x="0" y="2081022"/>
                  </a:moveTo>
                  <a:lnTo>
                    <a:pt x="0" y="0"/>
                  </a:lnTo>
                </a:path>
              </a:pathLst>
            </a:custGeom>
            <a:ln w="1196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302" y="5459729"/>
              <a:ext cx="597407" cy="1463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9230" y="4429505"/>
              <a:ext cx="414528" cy="1920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900428" y="3951732"/>
              <a:ext cx="2739390" cy="2071370"/>
            </a:xfrm>
            <a:custGeom>
              <a:avLst/>
              <a:gdLst/>
              <a:ahLst/>
              <a:cxnLst/>
              <a:rect l="l" t="t" r="r" b="b"/>
              <a:pathLst>
                <a:path w="2739390" h="2071370">
                  <a:moveTo>
                    <a:pt x="2739390" y="2071115"/>
                  </a:moveTo>
                  <a:lnTo>
                    <a:pt x="2739389" y="0"/>
                  </a:lnTo>
                  <a:lnTo>
                    <a:pt x="0" y="0"/>
                  </a:lnTo>
                  <a:lnTo>
                    <a:pt x="0" y="2071115"/>
                  </a:lnTo>
                  <a:lnTo>
                    <a:pt x="2739390" y="2071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60626" y="4441697"/>
              <a:ext cx="2619375" cy="1091565"/>
            </a:xfrm>
            <a:custGeom>
              <a:avLst/>
              <a:gdLst/>
              <a:ahLst/>
              <a:cxnLst/>
              <a:rect l="l" t="t" r="r" b="b"/>
              <a:pathLst>
                <a:path w="2619375" h="1091564">
                  <a:moveTo>
                    <a:pt x="63246" y="28194"/>
                  </a:moveTo>
                  <a:lnTo>
                    <a:pt x="60706" y="17043"/>
                  </a:lnTo>
                  <a:lnTo>
                    <a:pt x="53809" y="8102"/>
                  </a:lnTo>
                  <a:lnTo>
                    <a:pt x="43624" y="2159"/>
                  </a:lnTo>
                  <a:lnTo>
                    <a:pt x="31242" y="0"/>
                  </a:lnTo>
                  <a:lnTo>
                    <a:pt x="18961" y="2159"/>
                  </a:lnTo>
                  <a:lnTo>
                    <a:pt x="9042" y="8102"/>
                  </a:lnTo>
                  <a:lnTo>
                    <a:pt x="2413" y="17043"/>
                  </a:lnTo>
                  <a:lnTo>
                    <a:pt x="0" y="28194"/>
                  </a:lnTo>
                  <a:lnTo>
                    <a:pt x="2413" y="38912"/>
                  </a:lnTo>
                  <a:lnTo>
                    <a:pt x="9042" y="47625"/>
                  </a:lnTo>
                  <a:lnTo>
                    <a:pt x="18961" y="53492"/>
                  </a:lnTo>
                  <a:lnTo>
                    <a:pt x="31242" y="55626"/>
                  </a:lnTo>
                  <a:lnTo>
                    <a:pt x="43624" y="53492"/>
                  </a:lnTo>
                  <a:lnTo>
                    <a:pt x="53809" y="47625"/>
                  </a:lnTo>
                  <a:lnTo>
                    <a:pt x="60706" y="38912"/>
                  </a:lnTo>
                  <a:lnTo>
                    <a:pt x="63246" y="28194"/>
                  </a:lnTo>
                  <a:close/>
                </a:path>
                <a:path w="2619375" h="1091564">
                  <a:moveTo>
                    <a:pt x="245364" y="28194"/>
                  </a:moveTo>
                  <a:lnTo>
                    <a:pt x="242938" y="17043"/>
                  </a:lnTo>
                  <a:lnTo>
                    <a:pt x="236308" y="8102"/>
                  </a:lnTo>
                  <a:lnTo>
                    <a:pt x="226390" y="2159"/>
                  </a:lnTo>
                  <a:lnTo>
                    <a:pt x="214122" y="0"/>
                  </a:lnTo>
                  <a:lnTo>
                    <a:pt x="201726" y="2159"/>
                  </a:lnTo>
                  <a:lnTo>
                    <a:pt x="191541" y="8102"/>
                  </a:lnTo>
                  <a:lnTo>
                    <a:pt x="184645" y="17043"/>
                  </a:lnTo>
                  <a:lnTo>
                    <a:pt x="182118" y="28194"/>
                  </a:lnTo>
                  <a:lnTo>
                    <a:pt x="184645" y="38912"/>
                  </a:lnTo>
                  <a:lnTo>
                    <a:pt x="191541" y="47625"/>
                  </a:lnTo>
                  <a:lnTo>
                    <a:pt x="201726" y="53492"/>
                  </a:lnTo>
                  <a:lnTo>
                    <a:pt x="214122" y="55626"/>
                  </a:lnTo>
                  <a:lnTo>
                    <a:pt x="226390" y="53492"/>
                  </a:lnTo>
                  <a:lnTo>
                    <a:pt x="236308" y="47625"/>
                  </a:lnTo>
                  <a:lnTo>
                    <a:pt x="242938" y="38912"/>
                  </a:lnTo>
                  <a:lnTo>
                    <a:pt x="245364" y="28194"/>
                  </a:lnTo>
                  <a:close/>
                </a:path>
                <a:path w="2619375" h="1091564">
                  <a:moveTo>
                    <a:pt x="428244" y="1062990"/>
                  </a:moveTo>
                  <a:lnTo>
                    <a:pt x="425704" y="1052283"/>
                  </a:lnTo>
                  <a:lnTo>
                    <a:pt x="418807" y="1043559"/>
                  </a:lnTo>
                  <a:lnTo>
                    <a:pt x="408622" y="1037704"/>
                  </a:lnTo>
                  <a:lnTo>
                    <a:pt x="396240" y="1035558"/>
                  </a:lnTo>
                  <a:lnTo>
                    <a:pt x="383959" y="1037704"/>
                  </a:lnTo>
                  <a:lnTo>
                    <a:pt x="374040" y="1043559"/>
                  </a:lnTo>
                  <a:lnTo>
                    <a:pt x="367411" y="1052283"/>
                  </a:lnTo>
                  <a:lnTo>
                    <a:pt x="364998" y="1062990"/>
                  </a:lnTo>
                  <a:lnTo>
                    <a:pt x="367411" y="1074153"/>
                  </a:lnTo>
                  <a:lnTo>
                    <a:pt x="374040" y="1083094"/>
                  </a:lnTo>
                  <a:lnTo>
                    <a:pt x="383959" y="1089037"/>
                  </a:lnTo>
                  <a:lnTo>
                    <a:pt x="396240" y="1091184"/>
                  </a:lnTo>
                  <a:lnTo>
                    <a:pt x="408622" y="1089037"/>
                  </a:lnTo>
                  <a:lnTo>
                    <a:pt x="418807" y="1083094"/>
                  </a:lnTo>
                  <a:lnTo>
                    <a:pt x="425704" y="1074153"/>
                  </a:lnTo>
                  <a:lnTo>
                    <a:pt x="428244" y="1062990"/>
                  </a:lnTo>
                  <a:close/>
                </a:path>
                <a:path w="2619375" h="1091564">
                  <a:moveTo>
                    <a:pt x="610362" y="1062990"/>
                  </a:moveTo>
                  <a:lnTo>
                    <a:pt x="607936" y="1052283"/>
                  </a:lnTo>
                  <a:lnTo>
                    <a:pt x="601306" y="1043559"/>
                  </a:lnTo>
                  <a:lnTo>
                    <a:pt x="591388" y="1037704"/>
                  </a:lnTo>
                  <a:lnTo>
                    <a:pt x="579120" y="1035558"/>
                  </a:lnTo>
                  <a:lnTo>
                    <a:pt x="566839" y="1037704"/>
                  </a:lnTo>
                  <a:lnTo>
                    <a:pt x="556920" y="1043559"/>
                  </a:lnTo>
                  <a:lnTo>
                    <a:pt x="550291" y="1052283"/>
                  </a:lnTo>
                  <a:lnTo>
                    <a:pt x="547878" y="1062990"/>
                  </a:lnTo>
                  <a:lnTo>
                    <a:pt x="550291" y="1074153"/>
                  </a:lnTo>
                  <a:lnTo>
                    <a:pt x="556920" y="1083094"/>
                  </a:lnTo>
                  <a:lnTo>
                    <a:pt x="566839" y="1089037"/>
                  </a:lnTo>
                  <a:lnTo>
                    <a:pt x="579120" y="1091184"/>
                  </a:lnTo>
                  <a:lnTo>
                    <a:pt x="591388" y="1089037"/>
                  </a:lnTo>
                  <a:lnTo>
                    <a:pt x="601306" y="1083094"/>
                  </a:lnTo>
                  <a:lnTo>
                    <a:pt x="607936" y="1074153"/>
                  </a:lnTo>
                  <a:lnTo>
                    <a:pt x="610362" y="1062990"/>
                  </a:lnTo>
                  <a:close/>
                </a:path>
                <a:path w="2619375" h="1091564">
                  <a:moveTo>
                    <a:pt x="976122" y="28194"/>
                  </a:moveTo>
                  <a:lnTo>
                    <a:pt x="973582" y="17043"/>
                  </a:lnTo>
                  <a:lnTo>
                    <a:pt x="966685" y="8102"/>
                  </a:lnTo>
                  <a:lnTo>
                    <a:pt x="956500" y="2159"/>
                  </a:lnTo>
                  <a:lnTo>
                    <a:pt x="944118" y="0"/>
                  </a:lnTo>
                  <a:lnTo>
                    <a:pt x="931837" y="2159"/>
                  </a:lnTo>
                  <a:lnTo>
                    <a:pt x="921918" y="8102"/>
                  </a:lnTo>
                  <a:lnTo>
                    <a:pt x="915289" y="17043"/>
                  </a:lnTo>
                  <a:lnTo>
                    <a:pt x="912876" y="28194"/>
                  </a:lnTo>
                  <a:lnTo>
                    <a:pt x="915289" y="38912"/>
                  </a:lnTo>
                  <a:lnTo>
                    <a:pt x="921918" y="47625"/>
                  </a:lnTo>
                  <a:lnTo>
                    <a:pt x="931837" y="53492"/>
                  </a:lnTo>
                  <a:lnTo>
                    <a:pt x="944118" y="55626"/>
                  </a:lnTo>
                  <a:lnTo>
                    <a:pt x="956500" y="53492"/>
                  </a:lnTo>
                  <a:lnTo>
                    <a:pt x="966685" y="47625"/>
                  </a:lnTo>
                  <a:lnTo>
                    <a:pt x="973582" y="38912"/>
                  </a:lnTo>
                  <a:lnTo>
                    <a:pt x="976122" y="28194"/>
                  </a:lnTo>
                  <a:close/>
                </a:path>
                <a:path w="2619375" h="1091564">
                  <a:moveTo>
                    <a:pt x="1158240" y="28194"/>
                  </a:moveTo>
                  <a:lnTo>
                    <a:pt x="1155814" y="17043"/>
                  </a:lnTo>
                  <a:lnTo>
                    <a:pt x="1149184" y="8102"/>
                  </a:lnTo>
                  <a:lnTo>
                    <a:pt x="1139266" y="2159"/>
                  </a:lnTo>
                  <a:lnTo>
                    <a:pt x="1126998" y="0"/>
                  </a:lnTo>
                  <a:lnTo>
                    <a:pt x="1114602" y="2159"/>
                  </a:lnTo>
                  <a:lnTo>
                    <a:pt x="1104417" y="8102"/>
                  </a:lnTo>
                  <a:lnTo>
                    <a:pt x="1097521" y="17043"/>
                  </a:lnTo>
                  <a:lnTo>
                    <a:pt x="1094994" y="28194"/>
                  </a:lnTo>
                  <a:lnTo>
                    <a:pt x="1097521" y="38912"/>
                  </a:lnTo>
                  <a:lnTo>
                    <a:pt x="1104417" y="47625"/>
                  </a:lnTo>
                  <a:lnTo>
                    <a:pt x="1114602" y="53492"/>
                  </a:lnTo>
                  <a:lnTo>
                    <a:pt x="1126998" y="55626"/>
                  </a:lnTo>
                  <a:lnTo>
                    <a:pt x="1139266" y="53492"/>
                  </a:lnTo>
                  <a:lnTo>
                    <a:pt x="1149184" y="47625"/>
                  </a:lnTo>
                  <a:lnTo>
                    <a:pt x="1155814" y="38912"/>
                  </a:lnTo>
                  <a:lnTo>
                    <a:pt x="1158240" y="28194"/>
                  </a:lnTo>
                  <a:close/>
                </a:path>
                <a:path w="2619375" h="1091564">
                  <a:moveTo>
                    <a:pt x="1706118" y="1062990"/>
                  </a:moveTo>
                  <a:lnTo>
                    <a:pt x="1703692" y="1052283"/>
                  </a:lnTo>
                  <a:lnTo>
                    <a:pt x="1697062" y="1043559"/>
                  </a:lnTo>
                  <a:lnTo>
                    <a:pt x="1687144" y="1037704"/>
                  </a:lnTo>
                  <a:lnTo>
                    <a:pt x="1674876" y="1035558"/>
                  </a:lnTo>
                  <a:lnTo>
                    <a:pt x="1662480" y="1037704"/>
                  </a:lnTo>
                  <a:lnTo>
                    <a:pt x="1652295" y="1043559"/>
                  </a:lnTo>
                  <a:lnTo>
                    <a:pt x="1645399" y="1052283"/>
                  </a:lnTo>
                  <a:lnTo>
                    <a:pt x="1642872" y="1062990"/>
                  </a:lnTo>
                  <a:lnTo>
                    <a:pt x="1645399" y="1074153"/>
                  </a:lnTo>
                  <a:lnTo>
                    <a:pt x="1652295" y="1083094"/>
                  </a:lnTo>
                  <a:lnTo>
                    <a:pt x="1662480" y="1089037"/>
                  </a:lnTo>
                  <a:lnTo>
                    <a:pt x="1674876" y="1091184"/>
                  </a:lnTo>
                  <a:lnTo>
                    <a:pt x="1687144" y="1089037"/>
                  </a:lnTo>
                  <a:lnTo>
                    <a:pt x="1697062" y="1083094"/>
                  </a:lnTo>
                  <a:lnTo>
                    <a:pt x="1703692" y="1074153"/>
                  </a:lnTo>
                  <a:lnTo>
                    <a:pt x="1706118" y="1062990"/>
                  </a:lnTo>
                  <a:close/>
                </a:path>
                <a:path w="2619375" h="1091564">
                  <a:moveTo>
                    <a:pt x="1888998" y="1062990"/>
                  </a:moveTo>
                  <a:lnTo>
                    <a:pt x="1886458" y="1052283"/>
                  </a:lnTo>
                  <a:lnTo>
                    <a:pt x="1879561" y="1043559"/>
                  </a:lnTo>
                  <a:lnTo>
                    <a:pt x="1869376" y="1037704"/>
                  </a:lnTo>
                  <a:lnTo>
                    <a:pt x="1856994" y="1035558"/>
                  </a:lnTo>
                  <a:lnTo>
                    <a:pt x="1845030" y="1037704"/>
                  </a:lnTo>
                  <a:lnTo>
                    <a:pt x="1835086" y="1043559"/>
                  </a:lnTo>
                  <a:lnTo>
                    <a:pt x="1828266" y="1052283"/>
                  </a:lnTo>
                  <a:lnTo>
                    <a:pt x="1825752" y="1062990"/>
                  </a:lnTo>
                  <a:lnTo>
                    <a:pt x="1828266" y="1074153"/>
                  </a:lnTo>
                  <a:lnTo>
                    <a:pt x="1835086" y="1083094"/>
                  </a:lnTo>
                  <a:lnTo>
                    <a:pt x="1845030" y="1089037"/>
                  </a:lnTo>
                  <a:lnTo>
                    <a:pt x="1856994" y="1091184"/>
                  </a:lnTo>
                  <a:lnTo>
                    <a:pt x="1869376" y="1089037"/>
                  </a:lnTo>
                  <a:lnTo>
                    <a:pt x="1879561" y="1083094"/>
                  </a:lnTo>
                  <a:lnTo>
                    <a:pt x="1886458" y="1074153"/>
                  </a:lnTo>
                  <a:lnTo>
                    <a:pt x="1888998" y="1062990"/>
                  </a:lnTo>
                  <a:close/>
                </a:path>
                <a:path w="2619375" h="1091564">
                  <a:moveTo>
                    <a:pt x="2071116" y="28194"/>
                  </a:moveTo>
                  <a:lnTo>
                    <a:pt x="2068690" y="17043"/>
                  </a:lnTo>
                  <a:lnTo>
                    <a:pt x="2062060" y="8102"/>
                  </a:lnTo>
                  <a:lnTo>
                    <a:pt x="2052142" y="2159"/>
                  </a:lnTo>
                  <a:lnTo>
                    <a:pt x="2039874" y="0"/>
                  </a:lnTo>
                  <a:lnTo>
                    <a:pt x="2027593" y="2159"/>
                  </a:lnTo>
                  <a:lnTo>
                    <a:pt x="2017674" y="8102"/>
                  </a:lnTo>
                  <a:lnTo>
                    <a:pt x="2011045" y="17043"/>
                  </a:lnTo>
                  <a:lnTo>
                    <a:pt x="2008632" y="28194"/>
                  </a:lnTo>
                  <a:lnTo>
                    <a:pt x="2011045" y="38912"/>
                  </a:lnTo>
                  <a:lnTo>
                    <a:pt x="2017674" y="47625"/>
                  </a:lnTo>
                  <a:lnTo>
                    <a:pt x="2027593" y="53492"/>
                  </a:lnTo>
                  <a:lnTo>
                    <a:pt x="2039874" y="55626"/>
                  </a:lnTo>
                  <a:lnTo>
                    <a:pt x="2052142" y="53492"/>
                  </a:lnTo>
                  <a:lnTo>
                    <a:pt x="2062060" y="47625"/>
                  </a:lnTo>
                  <a:lnTo>
                    <a:pt x="2068690" y="38912"/>
                  </a:lnTo>
                  <a:lnTo>
                    <a:pt x="2071116" y="28194"/>
                  </a:lnTo>
                  <a:close/>
                </a:path>
                <a:path w="2619375" h="1091564">
                  <a:moveTo>
                    <a:pt x="2253996" y="28194"/>
                  </a:moveTo>
                  <a:lnTo>
                    <a:pt x="2251570" y="17043"/>
                  </a:lnTo>
                  <a:lnTo>
                    <a:pt x="2244941" y="8102"/>
                  </a:lnTo>
                  <a:lnTo>
                    <a:pt x="2235022" y="2159"/>
                  </a:lnTo>
                  <a:lnTo>
                    <a:pt x="2222754" y="0"/>
                  </a:lnTo>
                  <a:lnTo>
                    <a:pt x="2210358" y="2159"/>
                  </a:lnTo>
                  <a:lnTo>
                    <a:pt x="2200173" y="8102"/>
                  </a:lnTo>
                  <a:lnTo>
                    <a:pt x="2193277" y="17043"/>
                  </a:lnTo>
                  <a:lnTo>
                    <a:pt x="2190750" y="28194"/>
                  </a:lnTo>
                  <a:lnTo>
                    <a:pt x="2193277" y="38912"/>
                  </a:lnTo>
                  <a:lnTo>
                    <a:pt x="2200173" y="47625"/>
                  </a:lnTo>
                  <a:lnTo>
                    <a:pt x="2210358" y="53492"/>
                  </a:lnTo>
                  <a:lnTo>
                    <a:pt x="2222754" y="55626"/>
                  </a:lnTo>
                  <a:lnTo>
                    <a:pt x="2235022" y="53492"/>
                  </a:lnTo>
                  <a:lnTo>
                    <a:pt x="2244941" y="47625"/>
                  </a:lnTo>
                  <a:lnTo>
                    <a:pt x="2251570" y="38912"/>
                  </a:lnTo>
                  <a:lnTo>
                    <a:pt x="2253996" y="28194"/>
                  </a:lnTo>
                  <a:close/>
                </a:path>
                <a:path w="2619375" h="1091564">
                  <a:moveTo>
                    <a:pt x="2618994" y="1062990"/>
                  </a:moveTo>
                  <a:lnTo>
                    <a:pt x="2616568" y="1052283"/>
                  </a:lnTo>
                  <a:lnTo>
                    <a:pt x="2609939" y="1043559"/>
                  </a:lnTo>
                  <a:lnTo>
                    <a:pt x="2600020" y="1037704"/>
                  </a:lnTo>
                  <a:lnTo>
                    <a:pt x="2587752" y="1035558"/>
                  </a:lnTo>
                  <a:lnTo>
                    <a:pt x="2575471" y="1037704"/>
                  </a:lnTo>
                  <a:lnTo>
                    <a:pt x="2565552" y="1043559"/>
                  </a:lnTo>
                  <a:lnTo>
                    <a:pt x="2558923" y="1052283"/>
                  </a:lnTo>
                  <a:lnTo>
                    <a:pt x="2556510" y="1062990"/>
                  </a:lnTo>
                  <a:lnTo>
                    <a:pt x="2558923" y="1074153"/>
                  </a:lnTo>
                  <a:lnTo>
                    <a:pt x="2565552" y="1083094"/>
                  </a:lnTo>
                  <a:lnTo>
                    <a:pt x="2575471" y="1089037"/>
                  </a:lnTo>
                  <a:lnTo>
                    <a:pt x="2587752" y="1091184"/>
                  </a:lnTo>
                  <a:lnTo>
                    <a:pt x="2600020" y="1089037"/>
                  </a:lnTo>
                  <a:lnTo>
                    <a:pt x="2609939" y="1083094"/>
                  </a:lnTo>
                  <a:lnTo>
                    <a:pt x="2616568" y="1074153"/>
                  </a:lnTo>
                  <a:lnTo>
                    <a:pt x="2618994" y="1062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524" y="3957066"/>
              <a:ext cx="0" cy="2071370"/>
            </a:xfrm>
            <a:custGeom>
              <a:avLst/>
              <a:gdLst/>
              <a:ahLst/>
              <a:cxnLst/>
              <a:rect l="l" t="t" r="r" b="b"/>
              <a:pathLst>
                <a:path h="2071370">
                  <a:moveTo>
                    <a:pt x="0" y="2071115"/>
                  </a:moveTo>
                  <a:lnTo>
                    <a:pt x="0" y="0"/>
                  </a:lnTo>
                </a:path>
              </a:pathLst>
            </a:custGeom>
            <a:ln w="1196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06524" y="6022200"/>
              <a:ext cx="2739390" cy="12065"/>
            </a:xfrm>
            <a:custGeom>
              <a:avLst/>
              <a:gdLst/>
              <a:ahLst/>
              <a:cxnLst/>
              <a:rect l="l" t="t" r="r" b="b"/>
              <a:pathLst>
                <a:path w="2739390" h="12064">
                  <a:moveTo>
                    <a:pt x="0" y="0"/>
                  </a:moveTo>
                  <a:lnTo>
                    <a:pt x="0" y="11963"/>
                  </a:lnTo>
                  <a:lnTo>
                    <a:pt x="2739390" y="11963"/>
                  </a:lnTo>
                  <a:lnTo>
                    <a:pt x="2739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51248" y="1860042"/>
              <a:ext cx="2739390" cy="2081530"/>
            </a:xfrm>
            <a:custGeom>
              <a:avLst/>
              <a:gdLst/>
              <a:ahLst/>
              <a:cxnLst/>
              <a:rect l="l" t="t" r="r" b="b"/>
              <a:pathLst>
                <a:path w="2739390" h="2081529">
                  <a:moveTo>
                    <a:pt x="2739390" y="2081022"/>
                  </a:moveTo>
                  <a:lnTo>
                    <a:pt x="2739390" y="0"/>
                  </a:lnTo>
                  <a:lnTo>
                    <a:pt x="0" y="0"/>
                  </a:lnTo>
                  <a:lnTo>
                    <a:pt x="0" y="2081022"/>
                  </a:lnTo>
                  <a:lnTo>
                    <a:pt x="2739390" y="2081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3564" y="2352293"/>
              <a:ext cx="2437765" cy="1096645"/>
            </a:xfrm>
            <a:custGeom>
              <a:avLst/>
              <a:gdLst/>
              <a:ahLst/>
              <a:cxnLst/>
              <a:rect l="l" t="t" r="r" b="b"/>
              <a:pathLst>
                <a:path w="2437765" h="1096645">
                  <a:moveTo>
                    <a:pt x="63246" y="1069086"/>
                  </a:moveTo>
                  <a:lnTo>
                    <a:pt x="60820" y="1057935"/>
                  </a:lnTo>
                  <a:lnTo>
                    <a:pt x="54190" y="1048994"/>
                  </a:lnTo>
                  <a:lnTo>
                    <a:pt x="44272" y="1043051"/>
                  </a:lnTo>
                  <a:lnTo>
                    <a:pt x="32004" y="1040892"/>
                  </a:lnTo>
                  <a:lnTo>
                    <a:pt x="19608" y="1043051"/>
                  </a:lnTo>
                  <a:lnTo>
                    <a:pt x="9423" y="1048994"/>
                  </a:lnTo>
                  <a:lnTo>
                    <a:pt x="2527" y="1057935"/>
                  </a:lnTo>
                  <a:lnTo>
                    <a:pt x="0" y="1069086"/>
                  </a:lnTo>
                  <a:lnTo>
                    <a:pt x="2527" y="1079804"/>
                  </a:lnTo>
                  <a:lnTo>
                    <a:pt x="9423" y="1088517"/>
                  </a:lnTo>
                  <a:lnTo>
                    <a:pt x="19608" y="1094384"/>
                  </a:lnTo>
                  <a:lnTo>
                    <a:pt x="32004" y="1096518"/>
                  </a:lnTo>
                  <a:lnTo>
                    <a:pt x="44272" y="1094384"/>
                  </a:lnTo>
                  <a:lnTo>
                    <a:pt x="54190" y="1088517"/>
                  </a:lnTo>
                  <a:lnTo>
                    <a:pt x="60820" y="1079804"/>
                  </a:lnTo>
                  <a:lnTo>
                    <a:pt x="63246" y="1069086"/>
                  </a:lnTo>
                  <a:close/>
                </a:path>
                <a:path w="2437765" h="1096645">
                  <a:moveTo>
                    <a:pt x="63246" y="28194"/>
                  </a:moveTo>
                  <a:lnTo>
                    <a:pt x="60820" y="17360"/>
                  </a:lnTo>
                  <a:lnTo>
                    <a:pt x="54190" y="8382"/>
                  </a:lnTo>
                  <a:lnTo>
                    <a:pt x="44272" y="2273"/>
                  </a:lnTo>
                  <a:lnTo>
                    <a:pt x="32004" y="0"/>
                  </a:lnTo>
                  <a:lnTo>
                    <a:pt x="19608" y="2273"/>
                  </a:lnTo>
                  <a:lnTo>
                    <a:pt x="9423" y="8382"/>
                  </a:lnTo>
                  <a:lnTo>
                    <a:pt x="2527" y="17360"/>
                  </a:lnTo>
                  <a:lnTo>
                    <a:pt x="0" y="28194"/>
                  </a:lnTo>
                  <a:lnTo>
                    <a:pt x="2527" y="39039"/>
                  </a:lnTo>
                  <a:lnTo>
                    <a:pt x="9423" y="48006"/>
                  </a:lnTo>
                  <a:lnTo>
                    <a:pt x="19608" y="54127"/>
                  </a:lnTo>
                  <a:lnTo>
                    <a:pt x="32004" y="56388"/>
                  </a:lnTo>
                  <a:lnTo>
                    <a:pt x="44272" y="54127"/>
                  </a:lnTo>
                  <a:lnTo>
                    <a:pt x="54190" y="48006"/>
                  </a:lnTo>
                  <a:lnTo>
                    <a:pt x="60820" y="39039"/>
                  </a:lnTo>
                  <a:lnTo>
                    <a:pt x="63246" y="28194"/>
                  </a:lnTo>
                  <a:close/>
                </a:path>
                <a:path w="2437765" h="1096645">
                  <a:moveTo>
                    <a:pt x="246126" y="1069086"/>
                  </a:moveTo>
                  <a:lnTo>
                    <a:pt x="243598" y="1057935"/>
                  </a:lnTo>
                  <a:lnTo>
                    <a:pt x="236791" y="1048994"/>
                  </a:lnTo>
                  <a:lnTo>
                    <a:pt x="226834" y="1043051"/>
                  </a:lnTo>
                  <a:lnTo>
                    <a:pt x="214884" y="1040892"/>
                  </a:lnTo>
                  <a:lnTo>
                    <a:pt x="202488" y="1043051"/>
                  </a:lnTo>
                  <a:lnTo>
                    <a:pt x="192303" y="1048994"/>
                  </a:lnTo>
                  <a:lnTo>
                    <a:pt x="185407" y="1057935"/>
                  </a:lnTo>
                  <a:lnTo>
                    <a:pt x="182880" y="1069086"/>
                  </a:lnTo>
                  <a:lnTo>
                    <a:pt x="185407" y="1079804"/>
                  </a:lnTo>
                  <a:lnTo>
                    <a:pt x="192303" y="1088517"/>
                  </a:lnTo>
                  <a:lnTo>
                    <a:pt x="202488" y="1094384"/>
                  </a:lnTo>
                  <a:lnTo>
                    <a:pt x="214884" y="1096518"/>
                  </a:lnTo>
                  <a:lnTo>
                    <a:pt x="226834" y="1094384"/>
                  </a:lnTo>
                  <a:lnTo>
                    <a:pt x="236791" y="1088517"/>
                  </a:lnTo>
                  <a:lnTo>
                    <a:pt x="243598" y="1079804"/>
                  </a:lnTo>
                  <a:lnTo>
                    <a:pt x="246126" y="1069086"/>
                  </a:lnTo>
                  <a:close/>
                </a:path>
                <a:path w="2437765" h="1096645">
                  <a:moveTo>
                    <a:pt x="429006" y="28194"/>
                  </a:moveTo>
                  <a:lnTo>
                    <a:pt x="426466" y="17360"/>
                  </a:lnTo>
                  <a:lnTo>
                    <a:pt x="419569" y="8382"/>
                  </a:lnTo>
                  <a:lnTo>
                    <a:pt x="409384" y="2273"/>
                  </a:lnTo>
                  <a:lnTo>
                    <a:pt x="397002" y="0"/>
                  </a:lnTo>
                  <a:lnTo>
                    <a:pt x="384721" y="2273"/>
                  </a:lnTo>
                  <a:lnTo>
                    <a:pt x="374802" y="8382"/>
                  </a:lnTo>
                  <a:lnTo>
                    <a:pt x="368173" y="17360"/>
                  </a:lnTo>
                  <a:lnTo>
                    <a:pt x="365760" y="28194"/>
                  </a:lnTo>
                  <a:lnTo>
                    <a:pt x="368173" y="39039"/>
                  </a:lnTo>
                  <a:lnTo>
                    <a:pt x="374802" y="48006"/>
                  </a:lnTo>
                  <a:lnTo>
                    <a:pt x="384721" y="54127"/>
                  </a:lnTo>
                  <a:lnTo>
                    <a:pt x="397002" y="56388"/>
                  </a:lnTo>
                  <a:lnTo>
                    <a:pt x="409384" y="54127"/>
                  </a:lnTo>
                  <a:lnTo>
                    <a:pt x="419569" y="48006"/>
                  </a:lnTo>
                  <a:lnTo>
                    <a:pt x="426466" y="39039"/>
                  </a:lnTo>
                  <a:lnTo>
                    <a:pt x="429006" y="28194"/>
                  </a:lnTo>
                  <a:close/>
                </a:path>
                <a:path w="2437765" h="1096645">
                  <a:moveTo>
                    <a:pt x="611124" y="1069086"/>
                  </a:moveTo>
                  <a:lnTo>
                    <a:pt x="608698" y="1057935"/>
                  </a:lnTo>
                  <a:lnTo>
                    <a:pt x="602068" y="1048994"/>
                  </a:lnTo>
                  <a:lnTo>
                    <a:pt x="592150" y="1043051"/>
                  </a:lnTo>
                  <a:lnTo>
                    <a:pt x="579882" y="1040892"/>
                  </a:lnTo>
                  <a:lnTo>
                    <a:pt x="567486" y="1043051"/>
                  </a:lnTo>
                  <a:lnTo>
                    <a:pt x="557301" y="1048994"/>
                  </a:lnTo>
                  <a:lnTo>
                    <a:pt x="550405" y="1057935"/>
                  </a:lnTo>
                  <a:lnTo>
                    <a:pt x="547878" y="1069086"/>
                  </a:lnTo>
                  <a:lnTo>
                    <a:pt x="550405" y="1079804"/>
                  </a:lnTo>
                  <a:lnTo>
                    <a:pt x="557301" y="1088517"/>
                  </a:lnTo>
                  <a:lnTo>
                    <a:pt x="567486" y="1094384"/>
                  </a:lnTo>
                  <a:lnTo>
                    <a:pt x="579882" y="1096518"/>
                  </a:lnTo>
                  <a:lnTo>
                    <a:pt x="592150" y="1094384"/>
                  </a:lnTo>
                  <a:lnTo>
                    <a:pt x="602068" y="1088517"/>
                  </a:lnTo>
                  <a:lnTo>
                    <a:pt x="608698" y="1079804"/>
                  </a:lnTo>
                  <a:lnTo>
                    <a:pt x="611124" y="1069086"/>
                  </a:lnTo>
                  <a:close/>
                </a:path>
                <a:path w="2437765" h="1096645">
                  <a:moveTo>
                    <a:pt x="976122" y="1069086"/>
                  </a:moveTo>
                  <a:lnTo>
                    <a:pt x="973696" y="1057935"/>
                  </a:lnTo>
                  <a:lnTo>
                    <a:pt x="967066" y="1048994"/>
                  </a:lnTo>
                  <a:lnTo>
                    <a:pt x="957148" y="1043051"/>
                  </a:lnTo>
                  <a:lnTo>
                    <a:pt x="944880" y="1040892"/>
                  </a:lnTo>
                  <a:lnTo>
                    <a:pt x="932599" y="1043051"/>
                  </a:lnTo>
                  <a:lnTo>
                    <a:pt x="922680" y="1048994"/>
                  </a:lnTo>
                  <a:lnTo>
                    <a:pt x="916051" y="1057935"/>
                  </a:lnTo>
                  <a:lnTo>
                    <a:pt x="913638" y="1069086"/>
                  </a:lnTo>
                  <a:lnTo>
                    <a:pt x="916051" y="1079804"/>
                  </a:lnTo>
                  <a:lnTo>
                    <a:pt x="922680" y="1088517"/>
                  </a:lnTo>
                  <a:lnTo>
                    <a:pt x="932599" y="1094384"/>
                  </a:lnTo>
                  <a:lnTo>
                    <a:pt x="944880" y="1096518"/>
                  </a:lnTo>
                  <a:lnTo>
                    <a:pt x="957148" y="1094384"/>
                  </a:lnTo>
                  <a:lnTo>
                    <a:pt x="967066" y="1088517"/>
                  </a:lnTo>
                  <a:lnTo>
                    <a:pt x="973696" y="1079804"/>
                  </a:lnTo>
                  <a:lnTo>
                    <a:pt x="976122" y="1069086"/>
                  </a:lnTo>
                  <a:close/>
                </a:path>
                <a:path w="2437765" h="1096645">
                  <a:moveTo>
                    <a:pt x="1341882" y="28194"/>
                  </a:moveTo>
                  <a:lnTo>
                    <a:pt x="1339342" y="17360"/>
                  </a:lnTo>
                  <a:lnTo>
                    <a:pt x="1332445" y="8382"/>
                  </a:lnTo>
                  <a:lnTo>
                    <a:pt x="1322260" y="2273"/>
                  </a:lnTo>
                  <a:lnTo>
                    <a:pt x="1309878" y="0"/>
                  </a:lnTo>
                  <a:lnTo>
                    <a:pt x="1297597" y="2273"/>
                  </a:lnTo>
                  <a:lnTo>
                    <a:pt x="1287678" y="8382"/>
                  </a:lnTo>
                  <a:lnTo>
                    <a:pt x="1281049" y="17360"/>
                  </a:lnTo>
                  <a:lnTo>
                    <a:pt x="1278636" y="28194"/>
                  </a:lnTo>
                  <a:lnTo>
                    <a:pt x="1281049" y="39039"/>
                  </a:lnTo>
                  <a:lnTo>
                    <a:pt x="1287678" y="48006"/>
                  </a:lnTo>
                  <a:lnTo>
                    <a:pt x="1297597" y="54127"/>
                  </a:lnTo>
                  <a:lnTo>
                    <a:pt x="1309878" y="56388"/>
                  </a:lnTo>
                  <a:lnTo>
                    <a:pt x="1322260" y="54127"/>
                  </a:lnTo>
                  <a:lnTo>
                    <a:pt x="1332445" y="48006"/>
                  </a:lnTo>
                  <a:lnTo>
                    <a:pt x="1339342" y="39039"/>
                  </a:lnTo>
                  <a:lnTo>
                    <a:pt x="1341882" y="28194"/>
                  </a:lnTo>
                  <a:close/>
                </a:path>
                <a:path w="2437765" h="1096645">
                  <a:moveTo>
                    <a:pt x="1524000" y="28194"/>
                  </a:moveTo>
                  <a:lnTo>
                    <a:pt x="1521574" y="17360"/>
                  </a:lnTo>
                  <a:lnTo>
                    <a:pt x="1514944" y="8382"/>
                  </a:lnTo>
                  <a:lnTo>
                    <a:pt x="1505026" y="2273"/>
                  </a:lnTo>
                  <a:lnTo>
                    <a:pt x="1492758" y="0"/>
                  </a:lnTo>
                  <a:lnTo>
                    <a:pt x="1480477" y="2273"/>
                  </a:lnTo>
                  <a:lnTo>
                    <a:pt x="1470558" y="8382"/>
                  </a:lnTo>
                  <a:lnTo>
                    <a:pt x="1463929" y="17360"/>
                  </a:lnTo>
                  <a:lnTo>
                    <a:pt x="1461516" y="28194"/>
                  </a:lnTo>
                  <a:lnTo>
                    <a:pt x="1463929" y="39039"/>
                  </a:lnTo>
                  <a:lnTo>
                    <a:pt x="1470558" y="48006"/>
                  </a:lnTo>
                  <a:lnTo>
                    <a:pt x="1480477" y="54127"/>
                  </a:lnTo>
                  <a:lnTo>
                    <a:pt x="1492758" y="56388"/>
                  </a:lnTo>
                  <a:lnTo>
                    <a:pt x="1505026" y="54127"/>
                  </a:lnTo>
                  <a:lnTo>
                    <a:pt x="1514944" y="48006"/>
                  </a:lnTo>
                  <a:lnTo>
                    <a:pt x="1521574" y="39039"/>
                  </a:lnTo>
                  <a:lnTo>
                    <a:pt x="1524000" y="28194"/>
                  </a:lnTo>
                  <a:close/>
                </a:path>
                <a:path w="2437765" h="1096645">
                  <a:moveTo>
                    <a:pt x="1706880" y="28194"/>
                  </a:moveTo>
                  <a:lnTo>
                    <a:pt x="1704352" y="17360"/>
                  </a:lnTo>
                  <a:lnTo>
                    <a:pt x="1697545" y="8382"/>
                  </a:lnTo>
                  <a:lnTo>
                    <a:pt x="1687588" y="2273"/>
                  </a:lnTo>
                  <a:lnTo>
                    <a:pt x="1675638" y="0"/>
                  </a:lnTo>
                  <a:lnTo>
                    <a:pt x="1663242" y="2273"/>
                  </a:lnTo>
                  <a:lnTo>
                    <a:pt x="1653057" y="8382"/>
                  </a:lnTo>
                  <a:lnTo>
                    <a:pt x="1646161" y="17360"/>
                  </a:lnTo>
                  <a:lnTo>
                    <a:pt x="1643634" y="28194"/>
                  </a:lnTo>
                  <a:lnTo>
                    <a:pt x="1646161" y="39039"/>
                  </a:lnTo>
                  <a:lnTo>
                    <a:pt x="1653057" y="48006"/>
                  </a:lnTo>
                  <a:lnTo>
                    <a:pt x="1663242" y="54127"/>
                  </a:lnTo>
                  <a:lnTo>
                    <a:pt x="1675638" y="56388"/>
                  </a:lnTo>
                  <a:lnTo>
                    <a:pt x="1687588" y="54127"/>
                  </a:lnTo>
                  <a:lnTo>
                    <a:pt x="1697545" y="48006"/>
                  </a:lnTo>
                  <a:lnTo>
                    <a:pt x="1704352" y="39039"/>
                  </a:lnTo>
                  <a:lnTo>
                    <a:pt x="1706880" y="28194"/>
                  </a:lnTo>
                  <a:close/>
                </a:path>
                <a:path w="2437765" h="1096645">
                  <a:moveTo>
                    <a:pt x="2071878" y="1069086"/>
                  </a:moveTo>
                  <a:lnTo>
                    <a:pt x="2069452" y="1057935"/>
                  </a:lnTo>
                  <a:lnTo>
                    <a:pt x="2062822" y="1048994"/>
                  </a:lnTo>
                  <a:lnTo>
                    <a:pt x="2052904" y="1043051"/>
                  </a:lnTo>
                  <a:lnTo>
                    <a:pt x="2040636" y="1040892"/>
                  </a:lnTo>
                  <a:lnTo>
                    <a:pt x="2028240" y="1043051"/>
                  </a:lnTo>
                  <a:lnTo>
                    <a:pt x="2018055" y="1048994"/>
                  </a:lnTo>
                  <a:lnTo>
                    <a:pt x="2011159" y="1057935"/>
                  </a:lnTo>
                  <a:lnTo>
                    <a:pt x="2008632" y="1069086"/>
                  </a:lnTo>
                  <a:lnTo>
                    <a:pt x="2011159" y="1079804"/>
                  </a:lnTo>
                  <a:lnTo>
                    <a:pt x="2018055" y="1088517"/>
                  </a:lnTo>
                  <a:lnTo>
                    <a:pt x="2028240" y="1094384"/>
                  </a:lnTo>
                  <a:lnTo>
                    <a:pt x="2040636" y="1096518"/>
                  </a:lnTo>
                  <a:lnTo>
                    <a:pt x="2052904" y="1094384"/>
                  </a:lnTo>
                  <a:lnTo>
                    <a:pt x="2062822" y="1088517"/>
                  </a:lnTo>
                  <a:lnTo>
                    <a:pt x="2069452" y="1079804"/>
                  </a:lnTo>
                  <a:lnTo>
                    <a:pt x="2071878" y="1069086"/>
                  </a:lnTo>
                  <a:close/>
                </a:path>
                <a:path w="2437765" h="1096645">
                  <a:moveTo>
                    <a:pt x="2437638" y="28194"/>
                  </a:moveTo>
                  <a:lnTo>
                    <a:pt x="2435098" y="17360"/>
                  </a:lnTo>
                  <a:lnTo>
                    <a:pt x="2428202" y="8382"/>
                  </a:lnTo>
                  <a:lnTo>
                    <a:pt x="2418016" y="2273"/>
                  </a:lnTo>
                  <a:lnTo>
                    <a:pt x="2405634" y="0"/>
                  </a:lnTo>
                  <a:lnTo>
                    <a:pt x="2393353" y="2273"/>
                  </a:lnTo>
                  <a:lnTo>
                    <a:pt x="2383434" y="8382"/>
                  </a:lnTo>
                  <a:lnTo>
                    <a:pt x="2376805" y="17360"/>
                  </a:lnTo>
                  <a:lnTo>
                    <a:pt x="2374392" y="28194"/>
                  </a:lnTo>
                  <a:lnTo>
                    <a:pt x="2376805" y="39039"/>
                  </a:lnTo>
                  <a:lnTo>
                    <a:pt x="2383434" y="48006"/>
                  </a:lnTo>
                  <a:lnTo>
                    <a:pt x="2393353" y="54127"/>
                  </a:lnTo>
                  <a:lnTo>
                    <a:pt x="2405634" y="56388"/>
                  </a:lnTo>
                  <a:lnTo>
                    <a:pt x="2418016" y="54127"/>
                  </a:lnTo>
                  <a:lnTo>
                    <a:pt x="2428202" y="48006"/>
                  </a:lnTo>
                  <a:lnTo>
                    <a:pt x="2435098" y="39039"/>
                  </a:lnTo>
                  <a:lnTo>
                    <a:pt x="2437638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51248" y="3951732"/>
              <a:ext cx="2739390" cy="2071370"/>
            </a:xfrm>
            <a:custGeom>
              <a:avLst/>
              <a:gdLst/>
              <a:ahLst/>
              <a:cxnLst/>
              <a:rect l="l" t="t" r="r" b="b"/>
              <a:pathLst>
                <a:path w="2739390" h="2071370">
                  <a:moveTo>
                    <a:pt x="2739390" y="2071115"/>
                  </a:moveTo>
                  <a:lnTo>
                    <a:pt x="2739390" y="0"/>
                  </a:lnTo>
                  <a:lnTo>
                    <a:pt x="0" y="0"/>
                  </a:lnTo>
                  <a:lnTo>
                    <a:pt x="0" y="2071116"/>
                  </a:lnTo>
                  <a:lnTo>
                    <a:pt x="2739390" y="2071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1446" y="4441697"/>
              <a:ext cx="2437130" cy="1091565"/>
            </a:xfrm>
            <a:custGeom>
              <a:avLst/>
              <a:gdLst/>
              <a:ahLst/>
              <a:cxnLst/>
              <a:rect l="l" t="t" r="r" b="b"/>
              <a:pathLst>
                <a:path w="2437129" h="1091564">
                  <a:moveTo>
                    <a:pt x="63246" y="1062990"/>
                  </a:moveTo>
                  <a:lnTo>
                    <a:pt x="60706" y="1052283"/>
                  </a:lnTo>
                  <a:lnTo>
                    <a:pt x="53809" y="1043559"/>
                  </a:lnTo>
                  <a:lnTo>
                    <a:pt x="43624" y="1037704"/>
                  </a:lnTo>
                  <a:lnTo>
                    <a:pt x="31242" y="1035558"/>
                  </a:lnTo>
                  <a:lnTo>
                    <a:pt x="18961" y="1037704"/>
                  </a:lnTo>
                  <a:lnTo>
                    <a:pt x="9042" y="1043559"/>
                  </a:lnTo>
                  <a:lnTo>
                    <a:pt x="2413" y="1052283"/>
                  </a:lnTo>
                  <a:lnTo>
                    <a:pt x="0" y="1062990"/>
                  </a:lnTo>
                  <a:lnTo>
                    <a:pt x="2413" y="1074153"/>
                  </a:lnTo>
                  <a:lnTo>
                    <a:pt x="9042" y="1083094"/>
                  </a:lnTo>
                  <a:lnTo>
                    <a:pt x="18961" y="1089037"/>
                  </a:lnTo>
                  <a:lnTo>
                    <a:pt x="31242" y="1091184"/>
                  </a:lnTo>
                  <a:lnTo>
                    <a:pt x="43624" y="1089037"/>
                  </a:lnTo>
                  <a:lnTo>
                    <a:pt x="53809" y="1083094"/>
                  </a:lnTo>
                  <a:lnTo>
                    <a:pt x="60706" y="1074153"/>
                  </a:lnTo>
                  <a:lnTo>
                    <a:pt x="63246" y="1062990"/>
                  </a:lnTo>
                  <a:close/>
                </a:path>
                <a:path w="2437129" h="1091564">
                  <a:moveTo>
                    <a:pt x="428244" y="28194"/>
                  </a:moveTo>
                  <a:lnTo>
                    <a:pt x="425716" y="17043"/>
                  </a:lnTo>
                  <a:lnTo>
                    <a:pt x="418909" y="8102"/>
                  </a:lnTo>
                  <a:lnTo>
                    <a:pt x="408952" y="2159"/>
                  </a:lnTo>
                  <a:lnTo>
                    <a:pt x="397002" y="0"/>
                  </a:lnTo>
                  <a:lnTo>
                    <a:pt x="384606" y="2159"/>
                  </a:lnTo>
                  <a:lnTo>
                    <a:pt x="374421" y="8102"/>
                  </a:lnTo>
                  <a:lnTo>
                    <a:pt x="367525" y="17043"/>
                  </a:lnTo>
                  <a:lnTo>
                    <a:pt x="364998" y="28194"/>
                  </a:lnTo>
                  <a:lnTo>
                    <a:pt x="367525" y="38912"/>
                  </a:lnTo>
                  <a:lnTo>
                    <a:pt x="374421" y="47625"/>
                  </a:lnTo>
                  <a:lnTo>
                    <a:pt x="384606" y="53492"/>
                  </a:lnTo>
                  <a:lnTo>
                    <a:pt x="397002" y="55626"/>
                  </a:lnTo>
                  <a:lnTo>
                    <a:pt x="408952" y="53492"/>
                  </a:lnTo>
                  <a:lnTo>
                    <a:pt x="418909" y="47625"/>
                  </a:lnTo>
                  <a:lnTo>
                    <a:pt x="425716" y="38912"/>
                  </a:lnTo>
                  <a:lnTo>
                    <a:pt x="428244" y="28194"/>
                  </a:lnTo>
                  <a:close/>
                </a:path>
                <a:path w="2437129" h="1091564">
                  <a:moveTo>
                    <a:pt x="611124" y="1062990"/>
                  </a:moveTo>
                  <a:lnTo>
                    <a:pt x="608584" y="1052283"/>
                  </a:lnTo>
                  <a:lnTo>
                    <a:pt x="601687" y="1043559"/>
                  </a:lnTo>
                  <a:lnTo>
                    <a:pt x="591502" y="1037704"/>
                  </a:lnTo>
                  <a:lnTo>
                    <a:pt x="579120" y="1035558"/>
                  </a:lnTo>
                  <a:lnTo>
                    <a:pt x="566839" y="1037704"/>
                  </a:lnTo>
                  <a:lnTo>
                    <a:pt x="556920" y="1043559"/>
                  </a:lnTo>
                  <a:lnTo>
                    <a:pt x="550291" y="1052283"/>
                  </a:lnTo>
                  <a:lnTo>
                    <a:pt x="547878" y="1062990"/>
                  </a:lnTo>
                  <a:lnTo>
                    <a:pt x="550291" y="1074153"/>
                  </a:lnTo>
                  <a:lnTo>
                    <a:pt x="556920" y="1083094"/>
                  </a:lnTo>
                  <a:lnTo>
                    <a:pt x="566839" y="1089037"/>
                  </a:lnTo>
                  <a:lnTo>
                    <a:pt x="579120" y="1091184"/>
                  </a:lnTo>
                  <a:lnTo>
                    <a:pt x="591502" y="1089037"/>
                  </a:lnTo>
                  <a:lnTo>
                    <a:pt x="601687" y="1083094"/>
                  </a:lnTo>
                  <a:lnTo>
                    <a:pt x="608584" y="1074153"/>
                  </a:lnTo>
                  <a:lnTo>
                    <a:pt x="611124" y="1062990"/>
                  </a:lnTo>
                  <a:close/>
                </a:path>
                <a:path w="2437129" h="1091564">
                  <a:moveTo>
                    <a:pt x="793242" y="1062990"/>
                  </a:moveTo>
                  <a:lnTo>
                    <a:pt x="790816" y="1052283"/>
                  </a:lnTo>
                  <a:lnTo>
                    <a:pt x="784186" y="1043559"/>
                  </a:lnTo>
                  <a:lnTo>
                    <a:pt x="774268" y="1037704"/>
                  </a:lnTo>
                  <a:lnTo>
                    <a:pt x="762000" y="1035558"/>
                  </a:lnTo>
                  <a:lnTo>
                    <a:pt x="749604" y="1037704"/>
                  </a:lnTo>
                  <a:lnTo>
                    <a:pt x="739419" y="1043559"/>
                  </a:lnTo>
                  <a:lnTo>
                    <a:pt x="732523" y="1052283"/>
                  </a:lnTo>
                  <a:lnTo>
                    <a:pt x="729996" y="1062990"/>
                  </a:lnTo>
                  <a:lnTo>
                    <a:pt x="732523" y="1074153"/>
                  </a:lnTo>
                  <a:lnTo>
                    <a:pt x="739419" y="1083094"/>
                  </a:lnTo>
                  <a:lnTo>
                    <a:pt x="749604" y="1089037"/>
                  </a:lnTo>
                  <a:lnTo>
                    <a:pt x="762000" y="1091184"/>
                  </a:lnTo>
                  <a:lnTo>
                    <a:pt x="774268" y="1089037"/>
                  </a:lnTo>
                  <a:lnTo>
                    <a:pt x="784186" y="1083094"/>
                  </a:lnTo>
                  <a:lnTo>
                    <a:pt x="790816" y="1074153"/>
                  </a:lnTo>
                  <a:lnTo>
                    <a:pt x="793242" y="1062990"/>
                  </a:lnTo>
                  <a:close/>
                </a:path>
                <a:path w="2437129" h="1091564">
                  <a:moveTo>
                    <a:pt x="976122" y="1062990"/>
                  </a:moveTo>
                  <a:lnTo>
                    <a:pt x="973582" y="1052283"/>
                  </a:lnTo>
                  <a:lnTo>
                    <a:pt x="966685" y="1043559"/>
                  </a:lnTo>
                  <a:lnTo>
                    <a:pt x="956500" y="1037704"/>
                  </a:lnTo>
                  <a:lnTo>
                    <a:pt x="944118" y="1035558"/>
                  </a:lnTo>
                  <a:lnTo>
                    <a:pt x="932154" y="1037704"/>
                  </a:lnTo>
                  <a:lnTo>
                    <a:pt x="922210" y="1043559"/>
                  </a:lnTo>
                  <a:lnTo>
                    <a:pt x="915390" y="1052283"/>
                  </a:lnTo>
                  <a:lnTo>
                    <a:pt x="912876" y="1062990"/>
                  </a:lnTo>
                  <a:lnTo>
                    <a:pt x="915390" y="1074153"/>
                  </a:lnTo>
                  <a:lnTo>
                    <a:pt x="922210" y="1083094"/>
                  </a:lnTo>
                  <a:lnTo>
                    <a:pt x="932154" y="1089037"/>
                  </a:lnTo>
                  <a:lnTo>
                    <a:pt x="944118" y="1091184"/>
                  </a:lnTo>
                  <a:lnTo>
                    <a:pt x="956500" y="1089037"/>
                  </a:lnTo>
                  <a:lnTo>
                    <a:pt x="966685" y="1083094"/>
                  </a:lnTo>
                  <a:lnTo>
                    <a:pt x="973582" y="1074153"/>
                  </a:lnTo>
                  <a:lnTo>
                    <a:pt x="976122" y="1062990"/>
                  </a:lnTo>
                  <a:close/>
                </a:path>
                <a:path w="2437129" h="1091564">
                  <a:moveTo>
                    <a:pt x="1158240" y="28194"/>
                  </a:moveTo>
                  <a:lnTo>
                    <a:pt x="1155814" y="17043"/>
                  </a:lnTo>
                  <a:lnTo>
                    <a:pt x="1149184" y="8102"/>
                  </a:lnTo>
                  <a:lnTo>
                    <a:pt x="1139266" y="2159"/>
                  </a:lnTo>
                  <a:lnTo>
                    <a:pt x="1126998" y="0"/>
                  </a:lnTo>
                  <a:lnTo>
                    <a:pt x="1114717" y="2159"/>
                  </a:lnTo>
                  <a:lnTo>
                    <a:pt x="1104798" y="8102"/>
                  </a:lnTo>
                  <a:lnTo>
                    <a:pt x="1098169" y="17043"/>
                  </a:lnTo>
                  <a:lnTo>
                    <a:pt x="1095756" y="28194"/>
                  </a:lnTo>
                  <a:lnTo>
                    <a:pt x="1098169" y="38912"/>
                  </a:lnTo>
                  <a:lnTo>
                    <a:pt x="1104798" y="47625"/>
                  </a:lnTo>
                  <a:lnTo>
                    <a:pt x="1114717" y="53492"/>
                  </a:lnTo>
                  <a:lnTo>
                    <a:pt x="1126998" y="55626"/>
                  </a:lnTo>
                  <a:lnTo>
                    <a:pt x="1139266" y="53492"/>
                  </a:lnTo>
                  <a:lnTo>
                    <a:pt x="1149184" y="47625"/>
                  </a:lnTo>
                  <a:lnTo>
                    <a:pt x="1155814" y="38912"/>
                  </a:lnTo>
                  <a:lnTo>
                    <a:pt x="1158240" y="28194"/>
                  </a:lnTo>
                  <a:close/>
                </a:path>
                <a:path w="2437129" h="1091564">
                  <a:moveTo>
                    <a:pt x="1341120" y="1062990"/>
                  </a:moveTo>
                  <a:lnTo>
                    <a:pt x="1338694" y="1052283"/>
                  </a:lnTo>
                  <a:lnTo>
                    <a:pt x="1332064" y="1043559"/>
                  </a:lnTo>
                  <a:lnTo>
                    <a:pt x="1322146" y="1037704"/>
                  </a:lnTo>
                  <a:lnTo>
                    <a:pt x="1309878" y="1035558"/>
                  </a:lnTo>
                  <a:lnTo>
                    <a:pt x="1297482" y="1037704"/>
                  </a:lnTo>
                  <a:lnTo>
                    <a:pt x="1287297" y="1043559"/>
                  </a:lnTo>
                  <a:lnTo>
                    <a:pt x="1280401" y="1052283"/>
                  </a:lnTo>
                  <a:lnTo>
                    <a:pt x="1277874" y="1062990"/>
                  </a:lnTo>
                  <a:lnTo>
                    <a:pt x="1280401" y="1074153"/>
                  </a:lnTo>
                  <a:lnTo>
                    <a:pt x="1287297" y="1083094"/>
                  </a:lnTo>
                  <a:lnTo>
                    <a:pt x="1297482" y="1089037"/>
                  </a:lnTo>
                  <a:lnTo>
                    <a:pt x="1309878" y="1091184"/>
                  </a:lnTo>
                  <a:lnTo>
                    <a:pt x="1322146" y="1089037"/>
                  </a:lnTo>
                  <a:lnTo>
                    <a:pt x="1332064" y="1083094"/>
                  </a:lnTo>
                  <a:lnTo>
                    <a:pt x="1338694" y="1074153"/>
                  </a:lnTo>
                  <a:lnTo>
                    <a:pt x="1341120" y="1062990"/>
                  </a:lnTo>
                  <a:close/>
                </a:path>
                <a:path w="2437129" h="1091564">
                  <a:moveTo>
                    <a:pt x="1341120" y="28194"/>
                  </a:moveTo>
                  <a:lnTo>
                    <a:pt x="1338694" y="17043"/>
                  </a:lnTo>
                  <a:lnTo>
                    <a:pt x="1332064" y="8102"/>
                  </a:lnTo>
                  <a:lnTo>
                    <a:pt x="1322146" y="2159"/>
                  </a:lnTo>
                  <a:lnTo>
                    <a:pt x="1309878" y="0"/>
                  </a:lnTo>
                  <a:lnTo>
                    <a:pt x="1297482" y="2159"/>
                  </a:lnTo>
                  <a:lnTo>
                    <a:pt x="1287297" y="8102"/>
                  </a:lnTo>
                  <a:lnTo>
                    <a:pt x="1280401" y="17043"/>
                  </a:lnTo>
                  <a:lnTo>
                    <a:pt x="1277874" y="28194"/>
                  </a:lnTo>
                  <a:lnTo>
                    <a:pt x="1280401" y="38912"/>
                  </a:lnTo>
                  <a:lnTo>
                    <a:pt x="1287297" y="47625"/>
                  </a:lnTo>
                  <a:lnTo>
                    <a:pt x="1297482" y="53492"/>
                  </a:lnTo>
                  <a:lnTo>
                    <a:pt x="1309878" y="55626"/>
                  </a:lnTo>
                  <a:lnTo>
                    <a:pt x="1322146" y="53492"/>
                  </a:lnTo>
                  <a:lnTo>
                    <a:pt x="1332064" y="47625"/>
                  </a:lnTo>
                  <a:lnTo>
                    <a:pt x="1338694" y="38912"/>
                  </a:lnTo>
                  <a:lnTo>
                    <a:pt x="1341120" y="28194"/>
                  </a:lnTo>
                  <a:close/>
                </a:path>
                <a:path w="2437129" h="1091564">
                  <a:moveTo>
                    <a:pt x="1524000" y="28194"/>
                  </a:moveTo>
                  <a:lnTo>
                    <a:pt x="1521460" y="17043"/>
                  </a:lnTo>
                  <a:lnTo>
                    <a:pt x="1514563" y="8102"/>
                  </a:lnTo>
                  <a:lnTo>
                    <a:pt x="1504378" y="2159"/>
                  </a:lnTo>
                  <a:lnTo>
                    <a:pt x="1491996" y="0"/>
                  </a:lnTo>
                  <a:lnTo>
                    <a:pt x="1479715" y="2159"/>
                  </a:lnTo>
                  <a:lnTo>
                    <a:pt x="1469796" y="8102"/>
                  </a:lnTo>
                  <a:lnTo>
                    <a:pt x="1463167" y="17043"/>
                  </a:lnTo>
                  <a:lnTo>
                    <a:pt x="1460754" y="28194"/>
                  </a:lnTo>
                  <a:lnTo>
                    <a:pt x="1463167" y="38912"/>
                  </a:lnTo>
                  <a:lnTo>
                    <a:pt x="1469796" y="47625"/>
                  </a:lnTo>
                  <a:lnTo>
                    <a:pt x="1479715" y="53492"/>
                  </a:lnTo>
                  <a:lnTo>
                    <a:pt x="1491996" y="55626"/>
                  </a:lnTo>
                  <a:lnTo>
                    <a:pt x="1504378" y="53492"/>
                  </a:lnTo>
                  <a:lnTo>
                    <a:pt x="1514563" y="47625"/>
                  </a:lnTo>
                  <a:lnTo>
                    <a:pt x="1521460" y="38912"/>
                  </a:lnTo>
                  <a:lnTo>
                    <a:pt x="1524000" y="28194"/>
                  </a:lnTo>
                  <a:close/>
                </a:path>
                <a:path w="2437129" h="1091564">
                  <a:moveTo>
                    <a:pt x="2071878" y="1062990"/>
                  </a:moveTo>
                  <a:lnTo>
                    <a:pt x="2069338" y="1052283"/>
                  </a:lnTo>
                  <a:lnTo>
                    <a:pt x="2062441" y="1043559"/>
                  </a:lnTo>
                  <a:lnTo>
                    <a:pt x="2052256" y="1037704"/>
                  </a:lnTo>
                  <a:lnTo>
                    <a:pt x="2039874" y="1035558"/>
                  </a:lnTo>
                  <a:lnTo>
                    <a:pt x="2027593" y="1037704"/>
                  </a:lnTo>
                  <a:lnTo>
                    <a:pt x="2017674" y="1043559"/>
                  </a:lnTo>
                  <a:lnTo>
                    <a:pt x="2011045" y="1052283"/>
                  </a:lnTo>
                  <a:lnTo>
                    <a:pt x="2008632" y="1062990"/>
                  </a:lnTo>
                  <a:lnTo>
                    <a:pt x="2011045" y="1074153"/>
                  </a:lnTo>
                  <a:lnTo>
                    <a:pt x="2017674" y="1083094"/>
                  </a:lnTo>
                  <a:lnTo>
                    <a:pt x="2027593" y="1089037"/>
                  </a:lnTo>
                  <a:lnTo>
                    <a:pt x="2039874" y="1091184"/>
                  </a:lnTo>
                  <a:lnTo>
                    <a:pt x="2052256" y="1089037"/>
                  </a:lnTo>
                  <a:lnTo>
                    <a:pt x="2062441" y="1083094"/>
                  </a:lnTo>
                  <a:lnTo>
                    <a:pt x="2069338" y="1074153"/>
                  </a:lnTo>
                  <a:lnTo>
                    <a:pt x="2071878" y="1062990"/>
                  </a:lnTo>
                  <a:close/>
                </a:path>
                <a:path w="2437129" h="1091564">
                  <a:moveTo>
                    <a:pt x="2253996" y="1062990"/>
                  </a:moveTo>
                  <a:lnTo>
                    <a:pt x="2251570" y="1052283"/>
                  </a:lnTo>
                  <a:lnTo>
                    <a:pt x="2244941" y="1043559"/>
                  </a:lnTo>
                  <a:lnTo>
                    <a:pt x="2235022" y="1037704"/>
                  </a:lnTo>
                  <a:lnTo>
                    <a:pt x="2222754" y="1035558"/>
                  </a:lnTo>
                  <a:lnTo>
                    <a:pt x="2210358" y="1037704"/>
                  </a:lnTo>
                  <a:lnTo>
                    <a:pt x="2200173" y="1043559"/>
                  </a:lnTo>
                  <a:lnTo>
                    <a:pt x="2193277" y="1052283"/>
                  </a:lnTo>
                  <a:lnTo>
                    <a:pt x="2190750" y="1062990"/>
                  </a:lnTo>
                  <a:lnTo>
                    <a:pt x="2193277" y="1074153"/>
                  </a:lnTo>
                  <a:lnTo>
                    <a:pt x="2200173" y="1083094"/>
                  </a:lnTo>
                  <a:lnTo>
                    <a:pt x="2210358" y="1089037"/>
                  </a:lnTo>
                  <a:lnTo>
                    <a:pt x="2222754" y="1091184"/>
                  </a:lnTo>
                  <a:lnTo>
                    <a:pt x="2235022" y="1089037"/>
                  </a:lnTo>
                  <a:lnTo>
                    <a:pt x="2244941" y="1083094"/>
                  </a:lnTo>
                  <a:lnTo>
                    <a:pt x="2251570" y="1074153"/>
                  </a:lnTo>
                  <a:lnTo>
                    <a:pt x="2253996" y="1062990"/>
                  </a:lnTo>
                  <a:close/>
                </a:path>
                <a:path w="2437129" h="1091564">
                  <a:moveTo>
                    <a:pt x="2436876" y="28194"/>
                  </a:moveTo>
                  <a:lnTo>
                    <a:pt x="2434336" y="17043"/>
                  </a:lnTo>
                  <a:lnTo>
                    <a:pt x="2427440" y="8102"/>
                  </a:lnTo>
                  <a:lnTo>
                    <a:pt x="2417254" y="2159"/>
                  </a:lnTo>
                  <a:lnTo>
                    <a:pt x="2404872" y="0"/>
                  </a:lnTo>
                  <a:lnTo>
                    <a:pt x="2392908" y="2159"/>
                  </a:lnTo>
                  <a:lnTo>
                    <a:pt x="2382964" y="8102"/>
                  </a:lnTo>
                  <a:lnTo>
                    <a:pt x="2376144" y="17043"/>
                  </a:lnTo>
                  <a:lnTo>
                    <a:pt x="2373630" y="28194"/>
                  </a:lnTo>
                  <a:lnTo>
                    <a:pt x="2376144" y="38912"/>
                  </a:lnTo>
                  <a:lnTo>
                    <a:pt x="2382964" y="47625"/>
                  </a:lnTo>
                  <a:lnTo>
                    <a:pt x="2392908" y="53492"/>
                  </a:lnTo>
                  <a:lnTo>
                    <a:pt x="2404872" y="55626"/>
                  </a:lnTo>
                  <a:lnTo>
                    <a:pt x="2417254" y="53492"/>
                  </a:lnTo>
                  <a:lnTo>
                    <a:pt x="2427440" y="47625"/>
                  </a:lnTo>
                  <a:lnTo>
                    <a:pt x="2434336" y="38912"/>
                  </a:lnTo>
                  <a:lnTo>
                    <a:pt x="2436876" y="28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57343" y="6022200"/>
              <a:ext cx="2739390" cy="12065"/>
            </a:xfrm>
            <a:custGeom>
              <a:avLst/>
              <a:gdLst/>
              <a:ahLst/>
              <a:cxnLst/>
              <a:rect l="l" t="t" r="r" b="b"/>
              <a:pathLst>
                <a:path w="2739390" h="12064">
                  <a:moveTo>
                    <a:pt x="0" y="0"/>
                  </a:moveTo>
                  <a:lnTo>
                    <a:pt x="0" y="11963"/>
                  </a:lnTo>
                  <a:lnTo>
                    <a:pt x="2739390" y="11963"/>
                  </a:lnTo>
                  <a:lnTo>
                    <a:pt x="27393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20633" y="1530858"/>
              <a:ext cx="987551" cy="9601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850885" y="1507998"/>
              <a:ext cx="1321435" cy="231140"/>
            </a:xfrm>
            <a:custGeom>
              <a:avLst/>
              <a:gdLst/>
              <a:ahLst/>
              <a:cxnLst/>
              <a:rect l="l" t="t" r="r" b="b"/>
              <a:pathLst>
                <a:path w="1321434" h="231139">
                  <a:moveTo>
                    <a:pt x="1321307" y="230885"/>
                  </a:moveTo>
                  <a:lnTo>
                    <a:pt x="1321307" y="0"/>
                  </a:lnTo>
                  <a:lnTo>
                    <a:pt x="0" y="0"/>
                  </a:lnTo>
                  <a:lnTo>
                    <a:pt x="0" y="230886"/>
                  </a:lnTo>
                  <a:lnTo>
                    <a:pt x="1321307" y="230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 marR="5080" indent="-779780">
              <a:lnSpc>
                <a:spcPct val="100000"/>
              </a:lnSpc>
              <a:spcBef>
                <a:spcPts val="100"/>
              </a:spcBef>
            </a:pPr>
            <a:r>
              <a:rPr dirty="0"/>
              <a:t>PS</a:t>
            </a:r>
            <a:r>
              <a:rPr spc="-1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dirty="0"/>
              <a:t>Options</a:t>
            </a:r>
            <a:r>
              <a:rPr spc="-5" dirty="0"/>
              <a:t> </a:t>
            </a:r>
            <a:r>
              <a:rPr dirty="0"/>
              <a:t>for </a:t>
            </a:r>
            <a:r>
              <a:rPr spc="-10" dirty="0"/>
              <a:t>Assessment--</a:t>
            </a:r>
            <a:r>
              <a:rPr spc="-50" dirty="0"/>
              <a:t>- </a:t>
            </a:r>
            <a:r>
              <a:rPr dirty="0"/>
              <a:t>Single</a:t>
            </a:r>
            <a:r>
              <a:rPr spc="-75" dirty="0"/>
              <a:t> </a:t>
            </a:r>
            <a:r>
              <a:rPr dirty="0"/>
              <a:t>Subsystem</a:t>
            </a:r>
            <a:r>
              <a:rPr spc="-60" dirty="0"/>
              <a:t> </a:t>
            </a:r>
            <a:r>
              <a:rPr spc="-10" dirty="0"/>
              <a:t>Attacks</a:t>
            </a:r>
          </a:p>
        </p:txBody>
      </p:sp>
      <p:sp>
        <p:nvSpPr>
          <p:cNvPr id="43" name="object 43"/>
          <p:cNvSpPr/>
          <p:nvPr/>
        </p:nvSpPr>
        <p:spPr>
          <a:xfrm>
            <a:off x="2428494" y="6156959"/>
            <a:ext cx="379730" cy="76200"/>
          </a:xfrm>
          <a:custGeom>
            <a:avLst/>
            <a:gdLst/>
            <a:ahLst/>
            <a:cxnLst/>
            <a:rect l="l" t="t" r="r" b="b"/>
            <a:pathLst>
              <a:path w="379730" h="76200">
                <a:moveTo>
                  <a:pt x="76961" y="0"/>
                </a:moveTo>
                <a:lnTo>
                  <a:pt x="0" y="36575"/>
                </a:lnTo>
                <a:lnTo>
                  <a:pt x="63245" y="69463"/>
                </a:lnTo>
                <a:lnTo>
                  <a:pt x="63245" y="47243"/>
                </a:lnTo>
                <a:lnTo>
                  <a:pt x="64007" y="28193"/>
                </a:lnTo>
                <a:lnTo>
                  <a:pt x="76678" y="28347"/>
                </a:lnTo>
                <a:lnTo>
                  <a:pt x="76961" y="0"/>
                </a:lnTo>
                <a:close/>
              </a:path>
              <a:path w="379730" h="76200">
                <a:moveTo>
                  <a:pt x="76678" y="28347"/>
                </a:moveTo>
                <a:lnTo>
                  <a:pt x="64007" y="28193"/>
                </a:lnTo>
                <a:lnTo>
                  <a:pt x="63245" y="47243"/>
                </a:lnTo>
                <a:lnTo>
                  <a:pt x="76487" y="47403"/>
                </a:lnTo>
                <a:lnTo>
                  <a:pt x="76678" y="28347"/>
                </a:lnTo>
                <a:close/>
              </a:path>
              <a:path w="379730" h="76200">
                <a:moveTo>
                  <a:pt x="76487" y="47403"/>
                </a:moveTo>
                <a:lnTo>
                  <a:pt x="63245" y="47243"/>
                </a:lnTo>
                <a:lnTo>
                  <a:pt x="63245" y="69463"/>
                </a:lnTo>
                <a:lnTo>
                  <a:pt x="76199" y="76199"/>
                </a:lnTo>
                <a:lnTo>
                  <a:pt x="76487" y="47403"/>
                </a:lnTo>
                <a:close/>
              </a:path>
              <a:path w="379730" h="76200">
                <a:moveTo>
                  <a:pt x="379475" y="51053"/>
                </a:moveTo>
                <a:lnTo>
                  <a:pt x="379475" y="32003"/>
                </a:lnTo>
                <a:lnTo>
                  <a:pt x="76678" y="28347"/>
                </a:lnTo>
                <a:lnTo>
                  <a:pt x="76487" y="47403"/>
                </a:lnTo>
                <a:lnTo>
                  <a:pt x="379475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11929" y="6160770"/>
            <a:ext cx="403225" cy="76200"/>
          </a:xfrm>
          <a:custGeom>
            <a:avLst/>
            <a:gdLst/>
            <a:ahLst/>
            <a:cxnLst/>
            <a:rect l="l" t="t" r="r" b="b"/>
            <a:pathLst>
              <a:path w="403225" h="76200">
                <a:moveTo>
                  <a:pt x="339089" y="48005"/>
                </a:moveTo>
                <a:lnTo>
                  <a:pt x="339089" y="28955"/>
                </a:lnTo>
                <a:lnTo>
                  <a:pt x="0" y="28955"/>
                </a:lnTo>
                <a:lnTo>
                  <a:pt x="0" y="48005"/>
                </a:lnTo>
                <a:lnTo>
                  <a:pt x="339089" y="48005"/>
                </a:lnTo>
                <a:close/>
              </a:path>
              <a:path w="403225" h="76200">
                <a:moveTo>
                  <a:pt x="403098" y="38100"/>
                </a:moveTo>
                <a:lnTo>
                  <a:pt x="326898" y="0"/>
                </a:lnTo>
                <a:lnTo>
                  <a:pt x="326898" y="28955"/>
                </a:lnTo>
                <a:lnTo>
                  <a:pt x="339089" y="28955"/>
                </a:lnTo>
                <a:lnTo>
                  <a:pt x="339089" y="70103"/>
                </a:lnTo>
                <a:lnTo>
                  <a:pt x="403098" y="38100"/>
                </a:lnTo>
                <a:close/>
              </a:path>
              <a:path w="403225" h="76200">
                <a:moveTo>
                  <a:pt x="339089" y="70103"/>
                </a:moveTo>
                <a:lnTo>
                  <a:pt x="339089" y="48005"/>
                </a:lnTo>
                <a:lnTo>
                  <a:pt x="326898" y="48005"/>
                </a:lnTo>
                <a:lnTo>
                  <a:pt x="326898" y="76200"/>
                </a:lnTo>
                <a:lnTo>
                  <a:pt x="339089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54167" y="6156959"/>
            <a:ext cx="379730" cy="76200"/>
          </a:xfrm>
          <a:custGeom>
            <a:avLst/>
            <a:gdLst/>
            <a:ahLst/>
            <a:cxnLst/>
            <a:rect l="l" t="t" r="r" b="b"/>
            <a:pathLst>
              <a:path w="379729" h="76200">
                <a:moveTo>
                  <a:pt x="76961" y="0"/>
                </a:moveTo>
                <a:lnTo>
                  <a:pt x="0" y="36575"/>
                </a:lnTo>
                <a:lnTo>
                  <a:pt x="63245" y="69463"/>
                </a:lnTo>
                <a:lnTo>
                  <a:pt x="63245" y="47243"/>
                </a:lnTo>
                <a:lnTo>
                  <a:pt x="64007" y="28193"/>
                </a:lnTo>
                <a:lnTo>
                  <a:pt x="76678" y="28347"/>
                </a:lnTo>
                <a:lnTo>
                  <a:pt x="76961" y="0"/>
                </a:lnTo>
                <a:close/>
              </a:path>
              <a:path w="379729" h="76200">
                <a:moveTo>
                  <a:pt x="76678" y="28347"/>
                </a:moveTo>
                <a:lnTo>
                  <a:pt x="64007" y="28193"/>
                </a:lnTo>
                <a:lnTo>
                  <a:pt x="63245" y="47243"/>
                </a:lnTo>
                <a:lnTo>
                  <a:pt x="76487" y="47403"/>
                </a:lnTo>
                <a:lnTo>
                  <a:pt x="76678" y="28347"/>
                </a:lnTo>
                <a:close/>
              </a:path>
              <a:path w="379729" h="76200">
                <a:moveTo>
                  <a:pt x="76487" y="47403"/>
                </a:moveTo>
                <a:lnTo>
                  <a:pt x="63245" y="47243"/>
                </a:lnTo>
                <a:lnTo>
                  <a:pt x="63245" y="69463"/>
                </a:lnTo>
                <a:lnTo>
                  <a:pt x="76199" y="76199"/>
                </a:lnTo>
                <a:lnTo>
                  <a:pt x="76487" y="47403"/>
                </a:lnTo>
                <a:close/>
              </a:path>
              <a:path w="379729" h="76200">
                <a:moveTo>
                  <a:pt x="379475" y="51053"/>
                </a:moveTo>
                <a:lnTo>
                  <a:pt x="379475" y="32003"/>
                </a:lnTo>
                <a:lnTo>
                  <a:pt x="76678" y="28347"/>
                </a:lnTo>
                <a:lnTo>
                  <a:pt x="76487" y="47403"/>
                </a:lnTo>
                <a:lnTo>
                  <a:pt x="379475" y="51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93407" y="6155435"/>
            <a:ext cx="403225" cy="76200"/>
          </a:xfrm>
          <a:custGeom>
            <a:avLst/>
            <a:gdLst/>
            <a:ahLst/>
            <a:cxnLst/>
            <a:rect l="l" t="t" r="r" b="b"/>
            <a:pathLst>
              <a:path w="403225" h="76200">
                <a:moveTo>
                  <a:pt x="339851" y="48005"/>
                </a:moveTo>
                <a:lnTo>
                  <a:pt x="339851" y="28955"/>
                </a:lnTo>
                <a:lnTo>
                  <a:pt x="0" y="28955"/>
                </a:lnTo>
                <a:lnTo>
                  <a:pt x="0" y="48005"/>
                </a:lnTo>
                <a:lnTo>
                  <a:pt x="339851" y="48005"/>
                </a:lnTo>
                <a:close/>
              </a:path>
              <a:path w="403225" h="76200">
                <a:moveTo>
                  <a:pt x="403098" y="38100"/>
                </a:moveTo>
                <a:lnTo>
                  <a:pt x="326898" y="0"/>
                </a:lnTo>
                <a:lnTo>
                  <a:pt x="326898" y="28955"/>
                </a:lnTo>
                <a:lnTo>
                  <a:pt x="339851" y="28955"/>
                </a:lnTo>
                <a:lnTo>
                  <a:pt x="339851" y="69723"/>
                </a:lnTo>
                <a:lnTo>
                  <a:pt x="403098" y="38100"/>
                </a:lnTo>
                <a:close/>
              </a:path>
              <a:path w="403225" h="76200">
                <a:moveTo>
                  <a:pt x="339851" y="69723"/>
                </a:moveTo>
                <a:lnTo>
                  <a:pt x="339851" y="48005"/>
                </a:lnTo>
                <a:lnTo>
                  <a:pt x="326898" y="48005"/>
                </a:lnTo>
                <a:lnTo>
                  <a:pt x="326898" y="76200"/>
                </a:lnTo>
                <a:lnTo>
                  <a:pt x="339851" y="69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86282" y="6087871"/>
            <a:ext cx="7134225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algn="ctr">
              <a:lnSpc>
                <a:spcPts val="1435"/>
              </a:lnSpc>
              <a:spcBef>
                <a:spcPts val="100"/>
              </a:spcBef>
              <a:tabLst>
                <a:tab pos="3091180" algn="l"/>
              </a:tabLst>
            </a:pPr>
            <a:r>
              <a:rPr sz="1800" baseline="4629" dirty="0">
                <a:latin typeface="Arial"/>
                <a:cs typeface="Arial"/>
              </a:rPr>
              <a:t>15</a:t>
            </a:r>
            <a:r>
              <a:rPr sz="1800" spc="-15" baseline="4629" dirty="0">
                <a:latin typeface="Arial"/>
                <a:cs typeface="Arial"/>
              </a:rPr>
              <a:t> Subsystems</a:t>
            </a:r>
            <a:r>
              <a:rPr sz="1800" baseline="4629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15</a:t>
            </a:r>
            <a:r>
              <a:rPr sz="1200" spc="-10" dirty="0">
                <a:latin typeface="Arial"/>
                <a:cs typeface="Arial"/>
              </a:rPr>
              <a:t> Subsystems</a:t>
            </a:r>
            <a:endParaRPr sz="1200">
              <a:latin typeface="Arial"/>
              <a:cs typeface="Arial"/>
            </a:endParaRPr>
          </a:p>
          <a:p>
            <a:pPr marL="372110" algn="ctr">
              <a:lnSpc>
                <a:spcPts val="1435"/>
              </a:lnSpc>
            </a:pPr>
            <a:r>
              <a:rPr sz="1200" b="1" spc="-10" dirty="0">
                <a:latin typeface="Arial"/>
                <a:cs typeface="Arial"/>
              </a:rPr>
              <a:t>Target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Subsystems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dirty="0">
                <a:latin typeface="Arial"/>
                <a:cs typeface="Arial"/>
              </a:rPr>
              <a:t>Assessing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45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potential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vulnerabilities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120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combinations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68%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6282" y="6818852"/>
            <a:ext cx="637413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dirty="0">
                <a:latin typeface="Arial"/>
                <a:cs typeface="Arial"/>
              </a:rPr>
              <a:t>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confidence;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65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assessments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required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80%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endParaRPr sz="1600">
              <a:latin typeface="Arial"/>
              <a:cs typeface="Arial"/>
            </a:endParaRPr>
          </a:p>
          <a:p>
            <a:pPr marL="1381760">
              <a:lnSpc>
                <a:spcPts val="1360"/>
              </a:lnSpc>
            </a:pP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Statement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A: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release.</a:t>
            </a:r>
            <a:r>
              <a:rPr sz="1200" spc="2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Distribution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10" dirty="0">
                <a:latin typeface="Calibri"/>
                <a:cs typeface="Calibri"/>
              </a:rPr>
              <a:t>unlimited.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67036" y="6876699"/>
            <a:ext cx="15303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71762" y="3409011"/>
            <a:ext cx="196215" cy="1099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latin typeface="Arial"/>
                <a:cs typeface="Arial"/>
              </a:rPr>
              <a:t>Attack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Posture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2981</Words>
  <Application>Microsoft Macintosh PowerPoint</Application>
  <PresentationFormat>Custom</PresentationFormat>
  <Paragraphs>443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Franklin Gothic Book</vt:lpstr>
      <vt:lpstr>Franklin Gothic Medium</vt:lpstr>
      <vt:lpstr>Segoe UI</vt:lpstr>
      <vt:lpstr>Times New Roman</vt:lpstr>
      <vt:lpstr>Wingdings</vt:lpstr>
      <vt:lpstr>Office Theme</vt:lpstr>
      <vt:lpstr>PowerPoint Presentation</vt:lpstr>
      <vt:lpstr>Evaluating Performance Across the Cyber Domain</vt:lpstr>
      <vt:lpstr>How Can STAT Benefit Cyber Testing and Evaluation?</vt:lpstr>
      <vt:lpstr>Framework for Applying STAT (or for Planning any Test and Evaluation)</vt:lpstr>
      <vt:lpstr>PowerPoint Presentation</vt:lpstr>
      <vt:lpstr>Hypothetical PS—Comprises 15 Subsystems; 2 Operations Consoles</vt:lpstr>
      <vt:lpstr>Structuring a Systematic Cyber Assessment of a Hypothetical Processing System (PS)</vt:lpstr>
      <vt:lpstr>Options for Design of PS Cyber Assessment--- Single Subsystem Attacks</vt:lpstr>
      <vt:lpstr>PS Design Options for Assessment--- Single Subsystem Attacks</vt:lpstr>
      <vt:lpstr>Structuring a Systematic Cyber Assessment of a Hypothetical Processing System (PS)</vt:lpstr>
      <vt:lpstr>Software Faults versus Number of Interacting Parameters</vt:lpstr>
      <vt:lpstr>Options for Design of PS Cyber Assessment--- Attacks Spanning Two Subsystems</vt:lpstr>
      <vt:lpstr>PS Design Options for Assessment--- Attacks Spanning Two Subsystems 15 Subsystems</vt:lpstr>
      <vt:lpstr>PS Design Options for Assessment--- Attacks Spanning Three Subsystems</vt:lpstr>
      <vt:lpstr>PS Design Options for Assessment--- Attacks Spanning Three Subsystems 6 Subsystems</vt:lpstr>
      <vt:lpstr>Framework for Applying STAT (or for Planning any Test and Evaluation)</vt:lpstr>
      <vt:lpstr>Applying the Framework to Cyber T&amp;E (Steps 2 - 3)</vt:lpstr>
      <vt:lpstr>Applying the Framework to Cyber T&amp;E (Steps 2 – 3)</vt:lpstr>
      <vt:lpstr>Applying the Framework to Cyber T&amp;E (Steps 2 – 3)</vt:lpstr>
      <vt:lpstr>Example 2 – Hypothetical Command and Control (C2) System</vt:lpstr>
      <vt:lpstr>Hypothetical C2 System</vt:lpstr>
      <vt:lpstr>Design for Cooperative Test (1 of 2)</vt:lpstr>
      <vt:lpstr>Design for Cooperative Test (2 of 2)</vt:lpstr>
      <vt:lpstr>Cooperative Test Measures of Merit</vt:lpstr>
      <vt:lpstr>Analysis—How it Might Work</vt:lpstr>
      <vt:lpstr>Example Analysis of a Continuous Response Variable</vt:lpstr>
      <vt:lpstr>Example Analysis of a Continuous Response Variable</vt:lpstr>
      <vt:lpstr>Example Analysis of a Continuous Response Variable</vt:lpstr>
      <vt:lpstr>Back-up</vt:lpstr>
      <vt:lpstr>PS Design Options for Assessment--- Single Subsystem Attacks</vt:lpstr>
      <vt:lpstr>PS Design Options for Assessment--- Attacks Spanning Two Subsystems</vt:lpstr>
      <vt:lpstr>PS Design Options for Assessment--- Attacks Spanning Three Subsystems 6 Subsystems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STAT Cyber July MDO Conf</dc:title>
  <dc:creator>dkluzik</dc:creator>
  <cp:lastModifiedBy>Lena Moran</cp:lastModifiedBy>
  <cp:revision>1</cp:revision>
  <dcterms:created xsi:type="dcterms:W3CDTF">2022-07-05T15:01:39Z</dcterms:created>
  <dcterms:modified xsi:type="dcterms:W3CDTF">2022-07-05T20:23:36Z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2022-07-05T00:00:00Z</vt:filetime>
  </property>
</Properties>
</file>